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CDD349-EC78-4219-8BD4-BA2278FE4A07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1BC331-DF32-4C86-A7EA-8883927C81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1448938" y="1061785"/>
            <a:ext cx="7604237" cy="3115660"/>
            <a:chOff x="1448938" y="1061785"/>
            <a:chExt cx="7604237" cy="3115660"/>
          </a:xfrm>
        </p:grpSpPr>
        <p:grpSp>
          <p:nvGrpSpPr>
            <p:cNvPr id="23" name="Group 22"/>
            <p:cNvGrpSpPr/>
            <p:nvPr/>
          </p:nvGrpSpPr>
          <p:grpSpPr>
            <a:xfrm>
              <a:off x="1448938" y="1102465"/>
              <a:ext cx="4708918" cy="1485133"/>
              <a:chOff x="1448938" y="1102465"/>
              <a:chExt cx="4708918" cy="1485133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448938" y="1255057"/>
                <a:ext cx="392234" cy="772539"/>
              </a:xfrm>
              <a:custGeom>
                <a:avLst/>
                <a:gdLst/>
                <a:ahLst/>
                <a:cxnLst/>
                <a:rect l="0" t="0" r="0" b="0"/>
                <a:pathLst>
                  <a:path w="392234" h="772539">
                    <a:moveTo>
                      <a:pt x="392233" y="68506"/>
                    </a:moveTo>
                    <a:lnTo>
                      <a:pt x="386298" y="80175"/>
                    </a:lnTo>
                    <a:lnTo>
                      <a:pt x="380093" y="90663"/>
                    </a:lnTo>
                    <a:lnTo>
                      <a:pt x="373002" y="100960"/>
                    </a:lnTo>
                    <a:lnTo>
                      <a:pt x="365234" y="111089"/>
                    </a:lnTo>
                    <a:lnTo>
                      <a:pt x="357237" y="120784"/>
                    </a:lnTo>
                    <a:lnTo>
                      <a:pt x="349295" y="129925"/>
                    </a:lnTo>
                    <a:lnTo>
                      <a:pt x="341521" y="138701"/>
                    </a:lnTo>
                    <a:lnTo>
                      <a:pt x="333928" y="147510"/>
                    </a:lnTo>
                    <a:lnTo>
                      <a:pt x="326491" y="156588"/>
                    </a:lnTo>
                    <a:lnTo>
                      <a:pt x="319176" y="165990"/>
                    </a:lnTo>
                    <a:lnTo>
                      <a:pt x="311951" y="175688"/>
                    </a:lnTo>
                    <a:lnTo>
                      <a:pt x="304790" y="185618"/>
                    </a:lnTo>
                    <a:lnTo>
                      <a:pt x="297675" y="195559"/>
                    </a:lnTo>
                    <a:lnTo>
                      <a:pt x="290591" y="205152"/>
                    </a:lnTo>
                    <a:lnTo>
                      <a:pt x="283523" y="214241"/>
                    </a:lnTo>
                    <a:lnTo>
                      <a:pt x="276302" y="223157"/>
                    </a:lnTo>
                    <a:lnTo>
                      <a:pt x="268614" y="232596"/>
                    </a:lnTo>
                    <a:lnTo>
                      <a:pt x="260329" y="242909"/>
                    </a:lnTo>
                    <a:lnTo>
                      <a:pt x="251476" y="253957"/>
                    </a:lnTo>
                    <a:lnTo>
                      <a:pt x="242154" y="265299"/>
                    </a:lnTo>
                    <a:lnTo>
                      <a:pt x="232480" y="276639"/>
                    </a:lnTo>
                    <a:lnTo>
                      <a:pt x="222713" y="288016"/>
                    </a:lnTo>
                    <a:lnTo>
                      <a:pt x="213236" y="299713"/>
                    </a:lnTo>
                    <a:lnTo>
                      <a:pt x="204230" y="311876"/>
                    </a:lnTo>
                    <a:lnTo>
                      <a:pt x="195540" y="324502"/>
                    </a:lnTo>
                    <a:lnTo>
                      <a:pt x="186784" y="337516"/>
                    </a:lnTo>
                    <a:lnTo>
                      <a:pt x="177747" y="350831"/>
                    </a:lnTo>
                    <a:lnTo>
                      <a:pt x="168540" y="364367"/>
                    </a:lnTo>
                    <a:lnTo>
                      <a:pt x="159506" y="378060"/>
                    </a:lnTo>
                    <a:lnTo>
                      <a:pt x="150829" y="391859"/>
                    </a:lnTo>
                    <a:lnTo>
                      <a:pt x="142375" y="405566"/>
                    </a:lnTo>
                    <a:lnTo>
                      <a:pt x="133786" y="418848"/>
                    </a:lnTo>
                    <a:lnTo>
                      <a:pt x="124863" y="431570"/>
                    </a:lnTo>
                    <a:lnTo>
                      <a:pt x="115735" y="444080"/>
                    </a:lnTo>
                    <a:lnTo>
                      <a:pt x="106754" y="457086"/>
                    </a:lnTo>
                    <a:lnTo>
                      <a:pt x="98118" y="470948"/>
                    </a:lnTo>
                    <a:lnTo>
                      <a:pt x="89861" y="485531"/>
                    </a:lnTo>
                    <a:lnTo>
                      <a:pt x="81936" y="500400"/>
                    </a:lnTo>
                    <a:lnTo>
                      <a:pt x="74273" y="515252"/>
                    </a:lnTo>
                    <a:lnTo>
                      <a:pt x="66805" y="529800"/>
                    </a:lnTo>
                    <a:lnTo>
                      <a:pt x="59477" y="543716"/>
                    </a:lnTo>
                    <a:lnTo>
                      <a:pt x="52251" y="556890"/>
                    </a:lnTo>
                    <a:lnTo>
                      <a:pt x="45262" y="569549"/>
                    </a:lnTo>
                    <a:lnTo>
                      <a:pt x="38795" y="582130"/>
                    </a:lnTo>
                    <a:lnTo>
                      <a:pt x="32964" y="594892"/>
                    </a:lnTo>
                    <a:lnTo>
                      <a:pt x="27728" y="607754"/>
                    </a:lnTo>
                    <a:lnTo>
                      <a:pt x="22976" y="620397"/>
                    </a:lnTo>
                    <a:lnTo>
                      <a:pt x="18593" y="632654"/>
                    </a:lnTo>
                    <a:lnTo>
                      <a:pt x="14480" y="644835"/>
                    </a:lnTo>
                    <a:lnTo>
                      <a:pt x="10557" y="657612"/>
                    </a:lnTo>
                    <a:lnTo>
                      <a:pt x="6775" y="671317"/>
                    </a:lnTo>
                    <a:lnTo>
                      <a:pt x="3421" y="685793"/>
                    </a:lnTo>
                    <a:lnTo>
                      <a:pt x="1080" y="700590"/>
                    </a:lnTo>
                    <a:lnTo>
                      <a:pt x="0" y="715383"/>
                    </a:lnTo>
                    <a:lnTo>
                      <a:pt x="430" y="729554"/>
                    </a:lnTo>
                    <a:lnTo>
                      <a:pt x="2771" y="742150"/>
                    </a:lnTo>
                    <a:lnTo>
                      <a:pt x="7054" y="752790"/>
                    </a:lnTo>
                    <a:lnTo>
                      <a:pt x="13015" y="761269"/>
                    </a:lnTo>
                    <a:lnTo>
                      <a:pt x="20296" y="767306"/>
                    </a:lnTo>
                    <a:lnTo>
                      <a:pt x="28564" y="770992"/>
                    </a:lnTo>
                    <a:lnTo>
                      <a:pt x="37705" y="772538"/>
                    </a:lnTo>
                    <a:lnTo>
                      <a:pt x="47818" y="772080"/>
                    </a:lnTo>
                    <a:lnTo>
                      <a:pt x="58869" y="769890"/>
                    </a:lnTo>
                    <a:lnTo>
                      <a:pt x="70390" y="766323"/>
                    </a:lnTo>
                    <a:lnTo>
                      <a:pt x="81591" y="761721"/>
                    </a:lnTo>
                    <a:lnTo>
                      <a:pt x="92049" y="756371"/>
                    </a:lnTo>
                    <a:lnTo>
                      <a:pt x="101697" y="750494"/>
                    </a:lnTo>
                    <a:lnTo>
                      <a:pt x="110639" y="744249"/>
                    </a:lnTo>
                    <a:lnTo>
                      <a:pt x="119028" y="737754"/>
                    </a:lnTo>
                    <a:lnTo>
                      <a:pt x="127172" y="731087"/>
                    </a:lnTo>
                    <a:lnTo>
                      <a:pt x="135495" y="724305"/>
                    </a:lnTo>
                    <a:lnTo>
                      <a:pt x="144209" y="717444"/>
                    </a:lnTo>
                    <a:lnTo>
                      <a:pt x="153184" y="710531"/>
                    </a:lnTo>
                    <a:lnTo>
                      <a:pt x="162056" y="703583"/>
                    </a:lnTo>
                    <a:lnTo>
                      <a:pt x="170615" y="696607"/>
                    </a:lnTo>
                    <a:lnTo>
                      <a:pt x="178819" y="689447"/>
                    </a:lnTo>
                    <a:lnTo>
                      <a:pt x="186707" y="681801"/>
                    </a:lnTo>
                    <a:lnTo>
                      <a:pt x="194346" y="673547"/>
                    </a:lnTo>
                    <a:lnTo>
                      <a:pt x="201798" y="664885"/>
                    </a:lnTo>
                    <a:lnTo>
                      <a:pt x="209114" y="656224"/>
                    </a:lnTo>
                    <a:lnTo>
                      <a:pt x="216332" y="647802"/>
                    </a:lnTo>
                    <a:lnTo>
                      <a:pt x="223316" y="639520"/>
                    </a:lnTo>
                    <a:lnTo>
                      <a:pt x="229780" y="631046"/>
                    </a:lnTo>
                    <a:lnTo>
                      <a:pt x="235613" y="622202"/>
                    </a:lnTo>
                    <a:lnTo>
                      <a:pt x="241022" y="613126"/>
                    </a:lnTo>
                    <a:lnTo>
                      <a:pt x="246421" y="604180"/>
                    </a:lnTo>
                    <a:lnTo>
                      <a:pt x="252051" y="595554"/>
                    </a:lnTo>
                    <a:lnTo>
                      <a:pt x="257817" y="586794"/>
                    </a:lnTo>
                    <a:lnTo>
                      <a:pt x="263388" y="576935"/>
                    </a:lnTo>
                    <a:lnTo>
                      <a:pt x="268581" y="565519"/>
                    </a:lnTo>
                    <a:lnTo>
                      <a:pt x="273374" y="552579"/>
                    </a:lnTo>
                    <a:lnTo>
                      <a:pt x="277819" y="538364"/>
                    </a:lnTo>
                    <a:lnTo>
                      <a:pt x="281984" y="523173"/>
                    </a:lnTo>
                    <a:lnTo>
                      <a:pt x="285610" y="507430"/>
                    </a:lnTo>
                    <a:lnTo>
                      <a:pt x="288141" y="491650"/>
                    </a:lnTo>
                    <a:lnTo>
                      <a:pt x="289352" y="476122"/>
                    </a:lnTo>
                    <a:lnTo>
                      <a:pt x="289011" y="461089"/>
                    </a:lnTo>
                    <a:lnTo>
                      <a:pt x="286730" y="446834"/>
                    </a:lnTo>
                    <a:lnTo>
                      <a:pt x="282488" y="433434"/>
                    </a:lnTo>
                    <a:lnTo>
                      <a:pt x="276555" y="420960"/>
                    </a:lnTo>
                    <a:lnTo>
                      <a:pt x="269292" y="409566"/>
                    </a:lnTo>
                    <a:lnTo>
                      <a:pt x="261037" y="399232"/>
                    </a:lnTo>
                    <a:lnTo>
                      <a:pt x="251904" y="389799"/>
                    </a:lnTo>
                    <a:lnTo>
                      <a:pt x="241797" y="381067"/>
                    </a:lnTo>
                    <a:lnTo>
                      <a:pt x="230741" y="372861"/>
                    </a:lnTo>
                    <a:lnTo>
                      <a:pt x="218876" y="365195"/>
                    </a:lnTo>
                    <a:lnTo>
                      <a:pt x="206380" y="358265"/>
                    </a:lnTo>
                    <a:lnTo>
                      <a:pt x="193412" y="352116"/>
                    </a:lnTo>
                    <a:lnTo>
                      <a:pt x="179940" y="346494"/>
                    </a:lnTo>
                    <a:lnTo>
                      <a:pt x="165758" y="340951"/>
                    </a:lnTo>
                    <a:lnTo>
                      <a:pt x="150813" y="335220"/>
                    </a:lnTo>
                    <a:lnTo>
                      <a:pt x="135353" y="329217"/>
                    </a:lnTo>
                    <a:lnTo>
                      <a:pt x="119822" y="322954"/>
                    </a:lnTo>
                    <a:lnTo>
                      <a:pt x="104489" y="316478"/>
                    </a:lnTo>
                    <a:lnTo>
                      <a:pt x="89601" y="309841"/>
                    </a:lnTo>
                    <a:lnTo>
                      <a:pt x="75450" y="303086"/>
                    </a:lnTo>
                    <a:lnTo>
                      <a:pt x="62123" y="296248"/>
                    </a:lnTo>
                    <a:lnTo>
                      <a:pt x="49699" y="289352"/>
                    </a:lnTo>
                    <a:lnTo>
                      <a:pt x="38340" y="282416"/>
                    </a:lnTo>
                    <a:lnTo>
                      <a:pt x="28039" y="275444"/>
                    </a:lnTo>
                    <a:lnTo>
                      <a:pt x="18967" y="268117"/>
                    </a:lnTo>
                    <a:lnTo>
                      <a:pt x="11543" y="259827"/>
                    </a:lnTo>
                    <a:lnTo>
                      <a:pt x="5854" y="250318"/>
                    </a:lnTo>
                    <a:lnTo>
                      <a:pt x="2017" y="239659"/>
                    </a:lnTo>
                    <a:lnTo>
                      <a:pt x="332" y="228055"/>
                    </a:lnTo>
                    <a:lnTo>
                      <a:pt x="754" y="215729"/>
                    </a:lnTo>
                    <a:lnTo>
                      <a:pt x="2969" y="202876"/>
                    </a:lnTo>
                    <a:lnTo>
                      <a:pt x="6581" y="189651"/>
                    </a:lnTo>
                    <a:lnTo>
                      <a:pt x="11232" y="176169"/>
                    </a:lnTo>
                    <a:lnTo>
                      <a:pt x="16793" y="162678"/>
                    </a:lnTo>
                    <a:lnTo>
                      <a:pt x="23348" y="149540"/>
                    </a:lnTo>
                    <a:lnTo>
                      <a:pt x="30861" y="136929"/>
                    </a:lnTo>
                    <a:lnTo>
                      <a:pt x="39025" y="125002"/>
                    </a:lnTo>
                    <a:lnTo>
                      <a:pt x="47350" y="113985"/>
                    </a:lnTo>
                    <a:lnTo>
                      <a:pt x="55543" y="103907"/>
                    </a:lnTo>
                    <a:lnTo>
                      <a:pt x="63501" y="94647"/>
                    </a:lnTo>
                    <a:lnTo>
                      <a:pt x="71225" y="86032"/>
                    </a:lnTo>
                    <a:lnTo>
                      <a:pt x="78763" y="77899"/>
                    </a:lnTo>
                    <a:lnTo>
                      <a:pt x="86486" y="70113"/>
                    </a:lnTo>
                    <a:lnTo>
                      <a:pt x="95051" y="62570"/>
                    </a:lnTo>
                    <a:lnTo>
                      <a:pt x="104747" y="55196"/>
                    </a:lnTo>
                    <a:lnTo>
                      <a:pt x="115533" y="47937"/>
                    </a:lnTo>
                    <a:lnTo>
                      <a:pt x="127224" y="40757"/>
                    </a:lnTo>
                    <a:lnTo>
                      <a:pt x="139612" y="33634"/>
                    </a:lnTo>
                    <a:lnTo>
                      <a:pt x="152676" y="26716"/>
                    </a:lnTo>
                    <a:lnTo>
                      <a:pt x="166576" y="20297"/>
                    </a:lnTo>
                    <a:lnTo>
                      <a:pt x="181328" y="14503"/>
                    </a:lnTo>
                    <a:lnTo>
                      <a:pt x="196657" y="9461"/>
                    </a:lnTo>
                    <a:lnTo>
                      <a:pt x="212099" y="5372"/>
                    </a:lnTo>
                    <a:lnTo>
                      <a:pt x="227376" y="2262"/>
                    </a:lnTo>
                    <a:lnTo>
                      <a:pt x="242397" y="326"/>
                    </a:lnTo>
                    <a:lnTo>
                      <a:pt x="257170" y="0"/>
                    </a:lnTo>
                    <a:lnTo>
                      <a:pt x="271732" y="1379"/>
                    </a:lnTo>
                    <a:lnTo>
                      <a:pt x="285969" y="4424"/>
                    </a:lnTo>
                    <a:lnTo>
                      <a:pt x="299617" y="9134"/>
                    </a:lnTo>
                    <a:lnTo>
                      <a:pt x="312573" y="15338"/>
                    </a:lnTo>
                    <a:lnTo>
                      <a:pt x="324733" y="22757"/>
                    </a:lnTo>
                    <a:lnTo>
                      <a:pt x="335907" y="31099"/>
                    </a:lnTo>
                    <a:lnTo>
                      <a:pt x="346086" y="40113"/>
                    </a:lnTo>
                    <a:lnTo>
                      <a:pt x="355244" y="49605"/>
                    </a:lnTo>
                    <a:lnTo>
                      <a:pt x="363258" y="59428"/>
                    </a:lnTo>
                    <a:lnTo>
                      <a:pt x="370164" y="69466"/>
                    </a:lnTo>
                    <a:lnTo>
                      <a:pt x="375990" y="79191"/>
                    </a:lnTo>
                    <a:lnTo>
                      <a:pt x="381238" y="88614"/>
                    </a:lnTo>
                    <a:lnTo>
                      <a:pt x="386370" y="98562"/>
                    </a:lnTo>
                    <a:lnTo>
                      <a:pt x="392233" y="1106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914870" y="1871045"/>
                <a:ext cx="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7">
                    <a:moveTo>
                      <a:pt x="0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159739" y="1291978"/>
                <a:ext cx="28873" cy="631711"/>
              </a:xfrm>
              <a:custGeom>
                <a:avLst/>
                <a:gdLst/>
                <a:ahLst/>
                <a:cxnLst/>
                <a:rect l="0" t="0" r="0" b="0"/>
                <a:pathLst>
                  <a:path w="28873" h="631711">
                    <a:moveTo>
                      <a:pt x="7815" y="0"/>
                    </a:moveTo>
                    <a:lnTo>
                      <a:pt x="4948" y="11936"/>
                    </a:lnTo>
                    <a:lnTo>
                      <a:pt x="2806" y="24985"/>
                    </a:lnTo>
                    <a:lnTo>
                      <a:pt x="1208" y="40460"/>
                    </a:lnTo>
                    <a:lnTo>
                      <a:pt x="200" y="57682"/>
                    </a:lnTo>
                    <a:lnTo>
                      <a:pt x="0" y="75346"/>
                    </a:lnTo>
                    <a:lnTo>
                      <a:pt x="651" y="92651"/>
                    </a:lnTo>
                    <a:lnTo>
                      <a:pt x="1889" y="109643"/>
                    </a:lnTo>
                    <a:lnTo>
                      <a:pt x="3253" y="126937"/>
                    </a:lnTo>
                    <a:lnTo>
                      <a:pt x="4463" y="144892"/>
                    </a:lnTo>
                    <a:lnTo>
                      <a:pt x="5424" y="163406"/>
                    </a:lnTo>
                    <a:lnTo>
                      <a:pt x="6144" y="182080"/>
                    </a:lnTo>
                    <a:lnTo>
                      <a:pt x="6668" y="200651"/>
                    </a:lnTo>
                    <a:lnTo>
                      <a:pt x="7206" y="219023"/>
                    </a:lnTo>
                    <a:lnTo>
                      <a:pt x="8107" y="237192"/>
                    </a:lnTo>
                    <a:lnTo>
                      <a:pt x="9529" y="255189"/>
                    </a:lnTo>
                    <a:lnTo>
                      <a:pt x="11300" y="273054"/>
                    </a:lnTo>
                    <a:lnTo>
                      <a:pt x="13027" y="290822"/>
                    </a:lnTo>
                    <a:lnTo>
                      <a:pt x="14484" y="308525"/>
                    </a:lnTo>
                    <a:lnTo>
                      <a:pt x="15613" y="326348"/>
                    </a:lnTo>
                    <a:lnTo>
                      <a:pt x="16445" y="344614"/>
                    </a:lnTo>
                    <a:lnTo>
                      <a:pt x="17044" y="363453"/>
                    </a:lnTo>
                    <a:lnTo>
                      <a:pt x="17632" y="382512"/>
                    </a:lnTo>
                    <a:lnTo>
                      <a:pt x="18568" y="401080"/>
                    </a:lnTo>
                    <a:lnTo>
                      <a:pt x="20012" y="418796"/>
                    </a:lnTo>
                    <a:lnTo>
                      <a:pt x="21798" y="435793"/>
                    </a:lnTo>
                    <a:lnTo>
                      <a:pt x="23536" y="452506"/>
                    </a:lnTo>
                    <a:lnTo>
                      <a:pt x="24999" y="469234"/>
                    </a:lnTo>
                    <a:lnTo>
                      <a:pt x="26132" y="486096"/>
                    </a:lnTo>
                    <a:lnTo>
                      <a:pt x="26967" y="503117"/>
                    </a:lnTo>
                    <a:lnTo>
                      <a:pt x="27564" y="520274"/>
                    </a:lnTo>
                    <a:lnTo>
                      <a:pt x="27981" y="537374"/>
                    </a:lnTo>
                    <a:lnTo>
                      <a:pt x="28269" y="554082"/>
                    </a:lnTo>
                    <a:lnTo>
                      <a:pt x="28465" y="570226"/>
                    </a:lnTo>
                    <a:lnTo>
                      <a:pt x="28599" y="585220"/>
                    </a:lnTo>
                    <a:lnTo>
                      <a:pt x="28703" y="599446"/>
                    </a:lnTo>
                    <a:lnTo>
                      <a:pt x="28789" y="614155"/>
                    </a:lnTo>
                    <a:lnTo>
                      <a:pt x="28872" y="63171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430766" y="1239335"/>
                <a:ext cx="10530" cy="67382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67382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7"/>
                    </a:lnTo>
                    <a:lnTo>
                      <a:pt x="0" y="46801"/>
                    </a:lnTo>
                    <a:lnTo>
                      <a:pt x="0" y="60110"/>
                    </a:lnTo>
                    <a:lnTo>
                      <a:pt x="0" y="74423"/>
                    </a:lnTo>
                    <a:lnTo>
                      <a:pt x="0" y="89774"/>
                    </a:lnTo>
                    <a:lnTo>
                      <a:pt x="0" y="106284"/>
                    </a:lnTo>
                    <a:lnTo>
                      <a:pt x="5" y="123904"/>
                    </a:lnTo>
                    <a:lnTo>
                      <a:pt x="178" y="142294"/>
                    </a:lnTo>
                    <a:lnTo>
                      <a:pt x="826" y="160936"/>
                    </a:lnTo>
                    <a:lnTo>
                      <a:pt x="2075" y="179516"/>
                    </a:lnTo>
                    <a:lnTo>
                      <a:pt x="3728" y="198077"/>
                    </a:lnTo>
                    <a:lnTo>
                      <a:pt x="5376" y="216910"/>
                    </a:lnTo>
                    <a:lnTo>
                      <a:pt x="6778" y="236175"/>
                    </a:lnTo>
                    <a:lnTo>
                      <a:pt x="7871" y="255876"/>
                    </a:lnTo>
                    <a:lnTo>
                      <a:pt x="8679" y="275949"/>
                    </a:lnTo>
                    <a:lnTo>
                      <a:pt x="9258" y="296309"/>
                    </a:lnTo>
                    <a:lnTo>
                      <a:pt x="9662" y="316882"/>
                    </a:lnTo>
                    <a:lnTo>
                      <a:pt x="9942" y="337606"/>
                    </a:lnTo>
                    <a:lnTo>
                      <a:pt x="10133" y="358432"/>
                    </a:lnTo>
                    <a:lnTo>
                      <a:pt x="10263" y="379163"/>
                    </a:lnTo>
                    <a:lnTo>
                      <a:pt x="10350" y="399468"/>
                    </a:lnTo>
                    <a:lnTo>
                      <a:pt x="10409" y="419207"/>
                    </a:lnTo>
                    <a:lnTo>
                      <a:pt x="10449" y="438564"/>
                    </a:lnTo>
                    <a:lnTo>
                      <a:pt x="10475" y="457942"/>
                    </a:lnTo>
                    <a:lnTo>
                      <a:pt x="10493" y="477571"/>
                    </a:lnTo>
                    <a:lnTo>
                      <a:pt x="10505" y="497348"/>
                    </a:lnTo>
                    <a:lnTo>
                      <a:pt x="10513" y="516939"/>
                    </a:lnTo>
                    <a:lnTo>
                      <a:pt x="10519" y="536154"/>
                    </a:lnTo>
                    <a:lnTo>
                      <a:pt x="10522" y="554804"/>
                    </a:lnTo>
                    <a:lnTo>
                      <a:pt x="10524" y="572634"/>
                    </a:lnTo>
                    <a:lnTo>
                      <a:pt x="10526" y="589579"/>
                    </a:lnTo>
                    <a:lnTo>
                      <a:pt x="10527" y="605527"/>
                    </a:lnTo>
                    <a:lnTo>
                      <a:pt x="10528" y="621995"/>
                    </a:lnTo>
                    <a:lnTo>
                      <a:pt x="10528" y="642666"/>
                    </a:lnTo>
                    <a:lnTo>
                      <a:pt x="10529" y="6738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767678" y="1555190"/>
                <a:ext cx="115815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31587">
                    <a:moveTo>
                      <a:pt x="115814" y="0"/>
                    </a:moveTo>
                    <a:lnTo>
                      <a:pt x="104079" y="2934"/>
                    </a:lnTo>
                    <a:lnTo>
                      <a:pt x="92950" y="5716"/>
                    </a:lnTo>
                    <a:lnTo>
                      <a:pt x="81356" y="8616"/>
                    </a:lnTo>
                    <a:lnTo>
                      <a:pt x="69368" y="11656"/>
                    </a:lnTo>
                    <a:lnTo>
                      <a:pt x="57356" y="14821"/>
                    </a:lnTo>
                    <a:lnTo>
                      <a:pt x="45567" y="18081"/>
                    </a:lnTo>
                    <a:lnTo>
                      <a:pt x="34520" y="21258"/>
                    </a:lnTo>
                    <a:lnTo>
                      <a:pt x="23996" y="24345"/>
                    </a:lnTo>
                    <a:lnTo>
                      <a:pt x="13073" y="27615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348073" y="1207750"/>
                <a:ext cx="377700" cy="828693"/>
              </a:xfrm>
              <a:custGeom>
                <a:avLst/>
                <a:gdLst/>
                <a:ahLst/>
                <a:cxnLst/>
                <a:rect l="0" t="0" r="0" b="0"/>
                <a:pathLst>
                  <a:path w="377700" h="828693">
                    <a:moveTo>
                      <a:pt x="51315" y="0"/>
                    </a:moveTo>
                    <a:lnTo>
                      <a:pt x="51316" y="14803"/>
                    </a:lnTo>
                    <a:lnTo>
                      <a:pt x="51316" y="29994"/>
                    </a:lnTo>
                    <a:lnTo>
                      <a:pt x="51316" y="47076"/>
                    </a:lnTo>
                    <a:lnTo>
                      <a:pt x="51316" y="65652"/>
                    </a:lnTo>
                    <a:lnTo>
                      <a:pt x="51316" y="84813"/>
                    </a:lnTo>
                    <a:lnTo>
                      <a:pt x="51316" y="103959"/>
                    </a:lnTo>
                    <a:lnTo>
                      <a:pt x="51316" y="122846"/>
                    </a:lnTo>
                    <a:lnTo>
                      <a:pt x="51316" y="141423"/>
                    </a:lnTo>
                    <a:lnTo>
                      <a:pt x="51311" y="159726"/>
                    </a:lnTo>
                    <a:lnTo>
                      <a:pt x="51138" y="177811"/>
                    </a:lnTo>
                    <a:lnTo>
                      <a:pt x="50489" y="195733"/>
                    </a:lnTo>
                    <a:lnTo>
                      <a:pt x="49241" y="213544"/>
                    </a:lnTo>
                    <a:lnTo>
                      <a:pt x="47589" y="231440"/>
                    </a:lnTo>
                    <a:lnTo>
                      <a:pt x="45940" y="249755"/>
                    </a:lnTo>
                    <a:lnTo>
                      <a:pt x="44537" y="268632"/>
                    </a:lnTo>
                    <a:lnTo>
                      <a:pt x="43444" y="287886"/>
                    </a:lnTo>
                    <a:lnTo>
                      <a:pt x="42637" y="307118"/>
                    </a:lnTo>
                    <a:lnTo>
                      <a:pt x="42058" y="326089"/>
                    </a:lnTo>
                    <a:lnTo>
                      <a:pt x="41653" y="344572"/>
                    </a:lnTo>
                    <a:lnTo>
                      <a:pt x="41374" y="362290"/>
                    </a:lnTo>
                    <a:lnTo>
                      <a:pt x="41179" y="379175"/>
                    </a:lnTo>
                    <a:lnTo>
                      <a:pt x="40876" y="395479"/>
                    </a:lnTo>
                    <a:lnTo>
                      <a:pt x="40139" y="411661"/>
                    </a:lnTo>
                    <a:lnTo>
                      <a:pt x="38832" y="427999"/>
                    </a:lnTo>
                    <a:lnTo>
                      <a:pt x="37140" y="444585"/>
                    </a:lnTo>
                    <a:lnTo>
                      <a:pt x="35465" y="461414"/>
                    </a:lnTo>
                    <a:lnTo>
                      <a:pt x="34039" y="478438"/>
                    </a:lnTo>
                    <a:lnTo>
                      <a:pt x="32762" y="495447"/>
                    </a:lnTo>
                    <a:lnTo>
                      <a:pt x="31298" y="512094"/>
                    </a:lnTo>
                    <a:lnTo>
                      <a:pt x="29461" y="528215"/>
                    </a:lnTo>
                    <a:lnTo>
                      <a:pt x="27228" y="543819"/>
                    </a:lnTo>
                    <a:lnTo>
                      <a:pt x="24649" y="558990"/>
                    </a:lnTo>
                    <a:lnTo>
                      <a:pt x="21805" y="573833"/>
                    </a:lnTo>
                    <a:lnTo>
                      <a:pt x="18929" y="588599"/>
                    </a:lnTo>
                    <a:lnTo>
                      <a:pt x="16384" y="603666"/>
                    </a:lnTo>
                    <a:lnTo>
                      <a:pt x="14339" y="619208"/>
                    </a:lnTo>
                    <a:lnTo>
                      <a:pt x="12629" y="634901"/>
                    </a:lnTo>
                    <a:lnTo>
                      <a:pt x="10866" y="650057"/>
                    </a:lnTo>
                    <a:lnTo>
                      <a:pt x="8831" y="664338"/>
                    </a:lnTo>
                    <a:lnTo>
                      <a:pt x="6631" y="678215"/>
                    </a:lnTo>
                    <a:lnTo>
                      <a:pt x="4608" y="692745"/>
                    </a:lnTo>
                    <a:lnTo>
                      <a:pt x="2949" y="708479"/>
                    </a:lnTo>
                    <a:lnTo>
                      <a:pt x="1684" y="725151"/>
                    </a:lnTo>
                    <a:lnTo>
                      <a:pt x="759" y="741968"/>
                    </a:lnTo>
                    <a:lnTo>
                      <a:pt x="112" y="758422"/>
                    </a:lnTo>
                    <a:lnTo>
                      <a:pt x="0" y="774030"/>
                    </a:lnTo>
                    <a:lnTo>
                      <a:pt x="982" y="788198"/>
                    </a:lnTo>
                    <a:lnTo>
                      <a:pt x="3283" y="800742"/>
                    </a:lnTo>
                    <a:lnTo>
                      <a:pt x="7134" y="811331"/>
                    </a:lnTo>
                    <a:lnTo>
                      <a:pt x="12926" y="819330"/>
                    </a:lnTo>
                    <a:lnTo>
                      <a:pt x="20679" y="824638"/>
                    </a:lnTo>
                    <a:lnTo>
                      <a:pt x="30122" y="827595"/>
                    </a:lnTo>
                    <a:lnTo>
                      <a:pt x="40894" y="828692"/>
                    </a:lnTo>
                    <a:lnTo>
                      <a:pt x="52654" y="828399"/>
                    </a:lnTo>
                    <a:lnTo>
                      <a:pt x="65124" y="827107"/>
                    </a:lnTo>
                    <a:lnTo>
                      <a:pt x="78092" y="825111"/>
                    </a:lnTo>
                    <a:lnTo>
                      <a:pt x="91410" y="822628"/>
                    </a:lnTo>
                    <a:lnTo>
                      <a:pt x="105131" y="819812"/>
                    </a:lnTo>
                    <a:lnTo>
                      <a:pt x="119488" y="816768"/>
                    </a:lnTo>
                    <a:lnTo>
                      <a:pt x="134558" y="813572"/>
                    </a:lnTo>
                    <a:lnTo>
                      <a:pt x="150274" y="810272"/>
                    </a:lnTo>
                    <a:lnTo>
                      <a:pt x="166510" y="806903"/>
                    </a:lnTo>
                    <a:lnTo>
                      <a:pt x="183138" y="803487"/>
                    </a:lnTo>
                    <a:lnTo>
                      <a:pt x="200050" y="800040"/>
                    </a:lnTo>
                    <a:lnTo>
                      <a:pt x="217163" y="796572"/>
                    </a:lnTo>
                    <a:lnTo>
                      <a:pt x="234415" y="793095"/>
                    </a:lnTo>
                    <a:lnTo>
                      <a:pt x="251763" y="789777"/>
                    </a:lnTo>
                    <a:lnTo>
                      <a:pt x="269177" y="786929"/>
                    </a:lnTo>
                    <a:lnTo>
                      <a:pt x="286621" y="784676"/>
                    </a:lnTo>
                    <a:lnTo>
                      <a:pt x="303708" y="782792"/>
                    </a:lnTo>
                    <a:lnTo>
                      <a:pt x="321588" y="780497"/>
                    </a:lnTo>
                    <a:lnTo>
                      <a:pt x="344068" y="776472"/>
                    </a:lnTo>
                    <a:lnTo>
                      <a:pt x="377699" y="7685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409917" y="1607833"/>
                <a:ext cx="2210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2115">
                    <a:moveTo>
                      <a:pt x="221098" y="0"/>
                    </a:moveTo>
                    <a:lnTo>
                      <a:pt x="212230" y="5800"/>
                    </a:lnTo>
                    <a:lnTo>
                      <a:pt x="203243" y="10725"/>
                    </a:lnTo>
                    <a:lnTo>
                      <a:pt x="193252" y="15227"/>
                    </a:lnTo>
                    <a:lnTo>
                      <a:pt x="182444" y="19448"/>
                    </a:lnTo>
                    <a:lnTo>
                      <a:pt x="171281" y="23462"/>
                    </a:lnTo>
                    <a:lnTo>
                      <a:pt x="160067" y="27319"/>
                    </a:lnTo>
                    <a:lnTo>
                      <a:pt x="148609" y="30898"/>
                    </a:lnTo>
                    <a:lnTo>
                      <a:pt x="136328" y="33925"/>
                    </a:lnTo>
                    <a:lnTo>
                      <a:pt x="122960" y="36294"/>
                    </a:lnTo>
                    <a:lnTo>
                      <a:pt x="108712" y="38054"/>
                    </a:lnTo>
                    <a:lnTo>
                      <a:pt x="94070" y="39318"/>
                    </a:lnTo>
                    <a:lnTo>
                      <a:pt x="79375" y="40206"/>
                    </a:lnTo>
                    <a:lnTo>
                      <a:pt x="64993" y="40822"/>
                    </a:lnTo>
                    <a:lnTo>
                      <a:pt x="49770" y="41310"/>
                    </a:lnTo>
                    <a:lnTo>
                      <a:pt x="30137" y="4171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452031" y="1102465"/>
                <a:ext cx="305327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105286">
                    <a:moveTo>
                      <a:pt x="305326" y="0"/>
                    </a:moveTo>
                    <a:lnTo>
                      <a:pt x="293658" y="2934"/>
                    </a:lnTo>
                    <a:lnTo>
                      <a:pt x="283170" y="5716"/>
                    </a:lnTo>
                    <a:lnTo>
                      <a:pt x="272859" y="8616"/>
                    </a:lnTo>
                    <a:lnTo>
                      <a:pt x="262212" y="11656"/>
                    </a:lnTo>
                    <a:lnTo>
                      <a:pt x="250571" y="14821"/>
                    </a:lnTo>
                    <a:lnTo>
                      <a:pt x="237679" y="18085"/>
                    </a:lnTo>
                    <a:lnTo>
                      <a:pt x="223773" y="21423"/>
                    </a:lnTo>
                    <a:lnTo>
                      <a:pt x="209370" y="24814"/>
                    </a:lnTo>
                    <a:lnTo>
                      <a:pt x="194836" y="28243"/>
                    </a:lnTo>
                    <a:lnTo>
                      <a:pt x="180503" y="31698"/>
                    </a:lnTo>
                    <a:lnTo>
                      <a:pt x="166733" y="35170"/>
                    </a:lnTo>
                    <a:lnTo>
                      <a:pt x="153661" y="38655"/>
                    </a:lnTo>
                    <a:lnTo>
                      <a:pt x="141241" y="42147"/>
                    </a:lnTo>
                    <a:lnTo>
                      <a:pt x="129352" y="45646"/>
                    </a:lnTo>
                    <a:lnTo>
                      <a:pt x="117868" y="49152"/>
                    </a:lnTo>
                    <a:lnTo>
                      <a:pt x="106678" y="52830"/>
                    </a:lnTo>
                    <a:lnTo>
                      <a:pt x="95697" y="56984"/>
                    </a:lnTo>
                    <a:lnTo>
                      <a:pt x="84860" y="61740"/>
                    </a:lnTo>
                    <a:lnTo>
                      <a:pt x="74123" y="66901"/>
                    </a:lnTo>
                    <a:lnTo>
                      <a:pt x="63455" y="72057"/>
                    </a:lnTo>
                    <a:lnTo>
                      <a:pt x="52841" y="76969"/>
                    </a:lnTo>
                    <a:lnTo>
                      <a:pt x="42530" y="81615"/>
                    </a:lnTo>
                    <a:lnTo>
                      <a:pt x="31905" y="86669"/>
                    </a:lnTo>
                    <a:lnTo>
                      <a:pt x="18914" y="93690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768764" y="1669988"/>
                <a:ext cx="308909" cy="422157"/>
              </a:xfrm>
              <a:custGeom>
                <a:avLst/>
                <a:gdLst/>
                <a:ahLst/>
                <a:cxnLst/>
                <a:rect l="0" t="0" r="0" b="0"/>
                <a:pathLst>
                  <a:path w="308909" h="422157">
                    <a:moveTo>
                      <a:pt x="262334" y="11544"/>
                    </a:moveTo>
                    <a:lnTo>
                      <a:pt x="253466" y="5878"/>
                    </a:lnTo>
                    <a:lnTo>
                      <a:pt x="244479" y="2234"/>
                    </a:lnTo>
                    <a:lnTo>
                      <a:pt x="234480" y="329"/>
                    </a:lnTo>
                    <a:lnTo>
                      <a:pt x="223326" y="0"/>
                    </a:lnTo>
                    <a:lnTo>
                      <a:pt x="210866" y="1268"/>
                    </a:lnTo>
                    <a:lnTo>
                      <a:pt x="197154" y="3993"/>
                    </a:lnTo>
                    <a:lnTo>
                      <a:pt x="182390" y="7913"/>
                    </a:lnTo>
                    <a:lnTo>
                      <a:pt x="166813" y="12749"/>
                    </a:lnTo>
                    <a:lnTo>
                      <a:pt x="150649" y="18253"/>
                    </a:lnTo>
                    <a:lnTo>
                      <a:pt x="134561" y="24234"/>
                    </a:lnTo>
                    <a:lnTo>
                      <a:pt x="119600" y="30546"/>
                    </a:lnTo>
                    <a:lnTo>
                      <a:pt x="106242" y="37092"/>
                    </a:lnTo>
                    <a:lnTo>
                      <a:pt x="94290" y="43962"/>
                    </a:lnTo>
                    <a:lnTo>
                      <a:pt x="83181" y="51412"/>
                    </a:lnTo>
                    <a:lnTo>
                      <a:pt x="72485" y="59535"/>
                    </a:lnTo>
                    <a:lnTo>
                      <a:pt x="62128" y="68110"/>
                    </a:lnTo>
                    <a:lnTo>
                      <a:pt x="52305" y="76712"/>
                    </a:lnTo>
                    <a:lnTo>
                      <a:pt x="43101" y="85095"/>
                    </a:lnTo>
                    <a:lnTo>
                      <a:pt x="34629" y="93350"/>
                    </a:lnTo>
                    <a:lnTo>
                      <a:pt x="27092" y="101806"/>
                    </a:lnTo>
                    <a:lnTo>
                      <a:pt x="20507" y="110644"/>
                    </a:lnTo>
                    <a:lnTo>
                      <a:pt x="14747" y="119884"/>
                    </a:lnTo>
                    <a:lnTo>
                      <a:pt x="9637" y="129474"/>
                    </a:lnTo>
                    <a:lnTo>
                      <a:pt x="5029" y="139327"/>
                    </a:lnTo>
                    <a:lnTo>
                      <a:pt x="1441" y="149046"/>
                    </a:lnTo>
                    <a:lnTo>
                      <a:pt x="0" y="157958"/>
                    </a:lnTo>
                    <a:lnTo>
                      <a:pt x="1157" y="165758"/>
                    </a:lnTo>
                    <a:lnTo>
                      <a:pt x="5055" y="172316"/>
                    </a:lnTo>
                    <a:lnTo>
                      <a:pt x="11867" y="177503"/>
                    </a:lnTo>
                    <a:lnTo>
                      <a:pt x="21375" y="181400"/>
                    </a:lnTo>
                    <a:lnTo>
                      <a:pt x="32944" y="184221"/>
                    </a:lnTo>
                    <a:lnTo>
                      <a:pt x="45748" y="186214"/>
                    </a:lnTo>
                    <a:lnTo>
                      <a:pt x="59201" y="187598"/>
                    </a:lnTo>
                    <a:lnTo>
                      <a:pt x="72975" y="188548"/>
                    </a:lnTo>
                    <a:lnTo>
                      <a:pt x="86899" y="189196"/>
                    </a:lnTo>
                    <a:lnTo>
                      <a:pt x="100893" y="189638"/>
                    </a:lnTo>
                    <a:lnTo>
                      <a:pt x="114917" y="190106"/>
                    </a:lnTo>
                    <a:lnTo>
                      <a:pt x="128954" y="190953"/>
                    </a:lnTo>
                    <a:lnTo>
                      <a:pt x="142990" y="192339"/>
                    </a:lnTo>
                    <a:lnTo>
                      <a:pt x="156859" y="194254"/>
                    </a:lnTo>
                    <a:lnTo>
                      <a:pt x="170252" y="196610"/>
                    </a:lnTo>
                    <a:lnTo>
                      <a:pt x="183044" y="199310"/>
                    </a:lnTo>
                    <a:lnTo>
                      <a:pt x="195432" y="202428"/>
                    </a:lnTo>
                    <a:lnTo>
                      <a:pt x="207823" y="206199"/>
                    </a:lnTo>
                    <a:lnTo>
                      <a:pt x="220449" y="210703"/>
                    </a:lnTo>
                    <a:lnTo>
                      <a:pt x="233050" y="216032"/>
                    </a:lnTo>
                    <a:lnTo>
                      <a:pt x="244984" y="222366"/>
                    </a:lnTo>
                    <a:lnTo>
                      <a:pt x="255938" y="229704"/>
                    </a:lnTo>
                    <a:lnTo>
                      <a:pt x="265920" y="237904"/>
                    </a:lnTo>
                    <a:lnTo>
                      <a:pt x="275085" y="246778"/>
                    </a:lnTo>
                    <a:lnTo>
                      <a:pt x="283611" y="256157"/>
                    </a:lnTo>
                    <a:lnTo>
                      <a:pt x="291338" y="266065"/>
                    </a:lnTo>
                    <a:lnTo>
                      <a:pt x="297782" y="276701"/>
                    </a:lnTo>
                    <a:lnTo>
                      <a:pt x="302782" y="288111"/>
                    </a:lnTo>
                    <a:lnTo>
                      <a:pt x="306310" y="300045"/>
                    </a:lnTo>
                    <a:lnTo>
                      <a:pt x="308312" y="312055"/>
                    </a:lnTo>
                    <a:lnTo>
                      <a:pt x="308908" y="323870"/>
                    </a:lnTo>
                    <a:lnTo>
                      <a:pt x="308020" y="335243"/>
                    </a:lnTo>
                    <a:lnTo>
                      <a:pt x="305304" y="345881"/>
                    </a:lnTo>
                    <a:lnTo>
                      <a:pt x="300729" y="355697"/>
                    </a:lnTo>
                    <a:lnTo>
                      <a:pt x="294216" y="364609"/>
                    </a:lnTo>
                    <a:lnTo>
                      <a:pt x="285493" y="372458"/>
                    </a:lnTo>
                    <a:lnTo>
                      <a:pt x="274632" y="379258"/>
                    </a:lnTo>
                    <a:lnTo>
                      <a:pt x="262289" y="385166"/>
                    </a:lnTo>
                    <a:lnTo>
                      <a:pt x="249481" y="390376"/>
                    </a:lnTo>
                    <a:lnTo>
                      <a:pt x="236823" y="395071"/>
                    </a:lnTo>
                    <a:lnTo>
                      <a:pt x="224055" y="399396"/>
                    </a:lnTo>
                    <a:lnTo>
                      <a:pt x="210279" y="403461"/>
                    </a:lnTo>
                    <a:lnTo>
                      <a:pt x="195050" y="407342"/>
                    </a:lnTo>
                    <a:lnTo>
                      <a:pt x="178548" y="410933"/>
                    </a:lnTo>
                    <a:lnTo>
                      <a:pt x="161314" y="413965"/>
                    </a:lnTo>
                    <a:lnTo>
                      <a:pt x="143756" y="416336"/>
                    </a:lnTo>
                    <a:lnTo>
                      <a:pt x="126253" y="418097"/>
                    </a:lnTo>
                    <a:lnTo>
                      <a:pt x="109209" y="419361"/>
                    </a:lnTo>
                    <a:lnTo>
                      <a:pt x="92802" y="420249"/>
                    </a:lnTo>
                    <a:lnTo>
                      <a:pt x="77417" y="420864"/>
                    </a:lnTo>
                    <a:lnTo>
                      <a:pt x="62134" y="421352"/>
                    </a:lnTo>
                    <a:lnTo>
                      <a:pt x="44492" y="421758"/>
                    </a:lnTo>
                    <a:lnTo>
                      <a:pt x="20179" y="42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199554" y="1176164"/>
                <a:ext cx="1" cy="842281"/>
              </a:xfrm>
              <a:custGeom>
                <a:avLst/>
                <a:gdLst/>
                <a:ahLst/>
                <a:cxnLst/>
                <a:rect l="0" t="0" r="0" b="0"/>
                <a:pathLst>
                  <a:path w="1" h="842281">
                    <a:moveTo>
                      <a:pt x="0" y="0"/>
                    </a:moveTo>
                    <a:lnTo>
                      <a:pt x="0" y="11937"/>
                    </a:lnTo>
                    <a:lnTo>
                      <a:pt x="0" y="24986"/>
                    </a:lnTo>
                    <a:lnTo>
                      <a:pt x="0" y="40469"/>
                    </a:lnTo>
                    <a:lnTo>
                      <a:pt x="0" y="58037"/>
                    </a:lnTo>
                    <a:lnTo>
                      <a:pt x="0" y="76998"/>
                    </a:lnTo>
                    <a:lnTo>
                      <a:pt x="0" y="96800"/>
                    </a:lnTo>
                    <a:lnTo>
                      <a:pt x="0" y="117098"/>
                    </a:lnTo>
                    <a:lnTo>
                      <a:pt x="0" y="137688"/>
                    </a:lnTo>
                    <a:lnTo>
                      <a:pt x="0" y="158453"/>
                    </a:lnTo>
                    <a:lnTo>
                      <a:pt x="0" y="179325"/>
                    </a:lnTo>
                    <a:lnTo>
                      <a:pt x="0" y="200264"/>
                    </a:lnTo>
                    <a:lnTo>
                      <a:pt x="0" y="221249"/>
                    </a:lnTo>
                    <a:lnTo>
                      <a:pt x="0" y="242429"/>
                    </a:lnTo>
                    <a:lnTo>
                      <a:pt x="0" y="264102"/>
                    </a:lnTo>
                    <a:lnTo>
                      <a:pt x="0" y="286391"/>
                    </a:lnTo>
                    <a:lnTo>
                      <a:pt x="0" y="309259"/>
                    </a:lnTo>
                    <a:lnTo>
                      <a:pt x="0" y="332603"/>
                    </a:lnTo>
                    <a:lnTo>
                      <a:pt x="0" y="356306"/>
                    </a:lnTo>
                    <a:lnTo>
                      <a:pt x="0" y="380104"/>
                    </a:lnTo>
                    <a:lnTo>
                      <a:pt x="0" y="403614"/>
                    </a:lnTo>
                    <a:lnTo>
                      <a:pt x="0" y="426650"/>
                    </a:lnTo>
                    <a:lnTo>
                      <a:pt x="0" y="449204"/>
                    </a:lnTo>
                    <a:lnTo>
                      <a:pt x="0" y="471348"/>
                    </a:lnTo>
                    <a:lnTo>
                      <a:pt x="0" y="493169"/>
                    </a:lnTo>
                    <a:lnTo>
                      <a:pt x="0" y="514587"/>
                    </a:lnTo>
                    <a:lnTo>
                      <a:pt x="0" y="535363"/>
                    </a:lnTo>
                    <a:lnTo>
                      <a:pt x="0" y="555416"/>
                    </a:lnTo>
                    <a:lnTo>
                      <a:pt x="0" y="574817"/>
                    </a:lnTo>
                    <a:lnTo>
                      <a:pt x="0" y="593692"/>
                    </a:lnTo>
                    <a:lnTo>
                      <a:pt x="0" y="612169"/>
                    </a:lnTo>
                    <a:lnTo>
                      <a:pt x="0" y="630360"/>
                    </a:lnTo>
                    <a:lnTo>
                      <a:pt x="0" y="648347"/>
                    </a:lnTo>
                    <a:lnTo>
                      <a:pt x="0" y="666188"/>
                    </a:lnTo>
                    <a:lnTo>
                      <a:pt x="0" y="683764"/>
                    </a:lnTo>
                    <a:lnTo>
                      <a:pt x="0" y="700799"/>
                    </a:lnTo>
                    <a:lnTo>
                      <a:pt x="0" y="717189"/>
                    </a:lnTo>
                    <a:lnTo>
                      <a:pt x="0" y="733145"/>
                    </a:lnTo>
                    <a:lnTo>
                      <a:pt x="0" y="749085"/>
                    </a:lnTo>
                    <a:lnTo>
                      <a:pt x="0" y="765239"/>
                    </a:lnTo>
                    <a:lnTo>
                      <a:pt x="0" y="781108"/>
                    </a:lnTo>
                    <a:lnTo>
                      <a:pt x="0" y="797220"/>
                    </a:lnTo>
                    <a:lnTo>
                      <a:pt x="0" y="816113"/>
                    </a:lnTo>
                    <a:lnTo>
                      <a:pt x="0" y="8422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978455" y="1476798"/>
                <a:ext cx="442199" cy="36279"/>
              </a:xfrm>
              <a:custGeom>
                <a:avLst/>
                <a:gdLst/>
                <a:ahLst/>
                <a:cxnLst/>
                <a:rect l="0" t="0" r="0" b="0"/>
                <a:pathLst>
                  <a:path w="442199" h="36279">
                    <a:moveTo>
                      <a:pt x="442198" y="4693"/>
                    </a:moveTo>
                    <a:lnTo>
                      <a:pt x="430529" y="4626"/>
                    </a:lnTo>
                    <a:lnTo>
                      <a:pt x="420040" y="3986"/>
                    </a:lnTo>
                    <a:lnTo>
                      <a:pt x="409720" y="2698"/>
                    </a:lnTo>
                    <a:lnTo>
                      <a:pt x="398728" y="1184"/>
                    </a:lnTo>
                    <a:lnTo>
                      <a:pt x="385791" y="164"/>
                    </a:lnTo>
                    <a:lnTo>
                      <a:pt x="370402" y="0"/>
                    </a:lnTo>
                    <a:lnTo>
                      <a:pt x="353191" y="554"/>
                    </a:lnTo>
                    <a:lnTo>
                      <a:pt x="335491" y="1392"/>
                    </a:lnTo>
                    <a:lnTo>
                      <a:pt x="318143" y="2215"/>
                    </a:lnTo>
                    <a:lnTo>
                      <a:pt x="301278" y="2902"/>
                    </a:lnTo>
                    <a:lnTo>
                      <a:pt x="284596" y="3431"/>
                    </a:lnTo>
                    <a:lnTo>
                      <a:pt x="267866" y="3822"/>
                    </a:lnTo>
                    <a:lnTo>
                      <a:pt x="251156" y="4270"/>
                    </a:lnTo>
                    <a:lnTo>
                      <a:pt x="234764" y="5110"/>
                    </a:lnTo>
                    <a:lnTo>
                      <a:pt x="218834" y="6491"/>
                    </a:lnTo>
                    <a:lnTo>
                      <a:pt x="203200" y="8234"/>
                    </a:lnTo>
                    <a:lnTo>
                      <a:pt x="187483" y="9943"/>
                    </a:lnTo>
                    <a:lnTo>
                      <a:pt x="171468" y="11391"/>
                    </a:lnTo>
                    <a:lnTo>
                      <a:pt x="155272" y="12685"/>
                    </a:lnTo>
                    <a:lnTo>
                      <a:pt x="139239" y="14160"/>
                    </a:lnTo>
                    <a:lnTo>
                      <a:pt x="123552" y="16004"/>
                    </a:lnTo>
                    <a:lnTo>
                      <a:pt x="107916" y="18242"/>
                    </a:lnTo>
                    <a:lnTo>
                      <a:pt x="91665" y="20824"/>
                    </a:lnTo>
                    <a:lnTo>
                      <a:pt x="74497" y="23670"/>
                    </a:lnTo>
                    <a:lnTo>
                      <a:pt x="57325" y="26559"/>
                    </a:lnTo>
                    <a:lnTo>
                      <a:pt x="40410" y="29418"/>
                    </a:lnTo>
                    <a:lnTo>
                      <a:pt x="22261" y="32496"/>
                    </a:lnTo>
                    <a:lnTo>
                      <a:pt x="0" y="362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399596" y="1797346"/>
                <a:ext cx="10529" cy="25268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52684">
                    <a:moveTo>
                      <a:pt x="10528" y="0"/>
                    </a:moveTo>
                    <a:lnTo>
                      <a:pt x="7662" y="11869"/>
                    </a:lnTo>
                    <a:lnTo>
                      <a:pt x="5519" y="24278"/>
                    </a:lnTo>
                    <a:lnTo>
                      <a:pt x="3916" y="38470"/>
                    </a:lnTo>
                    <a:lnTo>
                      <a:pt x="2736" y="54350"/>
                    </a:lnTo>
                    <a:lnTo>
                      <a:pt x="1887" y="71643"/>
                    </a:lnTo>
                    <a:lnTo>
                      <a:pt x="1290" y="90027"/>
                    </a:lnTo>
                    <a:lnTo>
                      <a:pt x="875" y="109054"/>
                    </a:lnTo>
                    <a:lnTo>
                      <a:pt x="591" y="128185"/>
                    </a:lnTo>
                    <a:lnTo>
                      <a:pt x="398" y="147109"/>
                    </a:lnTo>
                    <a:lnTo>
                      <a:pt x="266" y="165555"/>
                    </a:lnTo>
                    <a:lnTo>
                      <a:pt x="164" y="185319"/>
                    </a:lnTo>
                    <a:lnTo>
                      <a:pt x="80" y="211487"/>
                    </a:lnTo>
                    <a:lnTo>
                      <a:pt x="0" y="2526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389067" y="1618361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536466" y="1729476"/>
                <a:ext cx="368498" cy="362669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362669">
                    <a:moveTo>
                      <a:pt x="0" y="141569"/>
                    </a:moveTo>
                    <a:lnTo>
                      <a:pt x="2867" y="150504"/>
                    </a:lnTo>
                    <a:lnTo>
                      <a:pt x="5009" y="160131"/>
                    </a:lnTo>
                    <a:lnTo>
                      <a:pt x="6617" y="171414"/>
                    </a:lnTo>
                    <a:lnTo>
                      <a:pt x="7970" y="183909"/>
                    </a:lnTo>
                    <a:lnTo>
                      <a:pt x="9467" y="196740"/>
                    </a:lnTo>
                    <a:lnTo>
                      <a:pt x="11318" y="209368"/>
                    </a:lnTo>
                    <a:lnTo>
                      <a:pt x="13557" y="221924"/>
                    </a:lnTo>
                    <a:lnTo>
                      <a:pt x="16138" y="235015"/>
                    </a:lnTo>
                    <a:lnTo>
                      <a:pt x="18983" y="248962"/>
                    </a:lnTo>
                    <a:lnTo>
                      <a:pt x="21859" y="263616"/>
                    </a:lnTo>
                    <a:lnTo>
                      <a:pt x="24404" y="278538"/>
                    </a:lnTo>
                    <a:lnTo>
                      <a:pt x="26447" y="293333"/>
                    </a:lnTo>
                    <a:lnTo>
                      <a:pt x="28111" y="304334"/>
                    </a:lnTo>
                    <a:lnTo>
                      <a:pt x="29464" y="307051"/>
                    </a:lnTo>
                    <a:lnTo>
                      <a:pt x="30347" y="302822"/>
                    </a:lnTo>
                    <a:lnTo>
                      <a:pt x="30695" y="294226"/>
                    </a:lnTo>
                    <a:lnTo>
                      <a:pt x="30344" y="283544"/>
                    </a:lnTo>
                    <a:lnTo>
                      <a:pt x="29264" y="272120"/>
                    </a:lnTo>
                    <a:lnTo>
                      <a:pt x="27708" y="260418"/>
                    </a:lnTo>
                    <a:lnTo>
                      <a:pt x="26118" y="248370"/>
                    </a:lnTo>
                    <a:lnTo>
                      <a:pt x="24749" y="235897"/>
                    </a:lnTo>
                    <a:lnTo>
                      <a:pt x="23678" y="222693"/>
                    </a:lnTo>
                    <a:lnTo>
                      <a:pt x="22883" y="208210"/>
                    </a:lnTo>
                    <a:lnTo>
                      <a:pt x="22318" y="192280"/>
                    </a:lnTo>
                    <a:lnTo>
                      <a:pt x="22091" y="175526"/>
                    </a:lnTo>
                    <a:lnTo>
                      <a:pt x="22463" y="159126"/>
                    </a:lnTo>
                    <a:lnTo>
                      <a:pt x="23528" y="143725"/>
                    </a:lnTo>
                    <a:lnTo>
                      <a:pt x="25225" y="129286"/>
                    </a:lnTo>
                    <a:lnTo>
                      <a:pt x="27435" y="115369"/>
                    </a:lnTo>
                    <a:lnTo>
                      <a:pt x="30037" y="101641"/>
                    </a:lnTo>
                    <a:lnTo>
                      <a:pt x="33089" y="88099"/>
                    </a:lnTo>
                    <a:lnTo>
                      <a:pt x="36816" y="74985"/>
                    </a:lnTo>
                    <a:lnTo>
                      <a:pt x="41295" y="62432"/>
                    </a:lnTo>
                    <a:lnTo>
                      <a:pt x="46778" y="51068"/>
                    </a:lnTo>
                    <a:lnTo>
                      <a:pt x="53747" y="42032"/>
                    </a:lnTo>
                    <a:lnTo>
                      <a:pt x="62325" y="35756"/>
                    </a:lnTo>
                    <a:lnTo>
                      <a:pt x="72170" y="32511"/>
                    </a:lnTo>
                    <a:lnTo>
                      <a:pt x="82689" y="32745"/>
                    </a:lnTo>
                    <a:lnTo>
                      <a:pt x="93455" y="36346"/>
                    </a:lnTo>
                    <a:lnTo>
                      <a:pt x="103936" y="42625"/>
                    </a:lnTo>
                    <a:lnTo>
                      <a:pt x="113433" y="50641"/>
                    </a:lnTo>
                    <a:lnTo>
                      <a:pt x="121670" y="59696"/>
                    </a:lnTo>
                    <a:lnTo>
                      <a:pt x="128877" y="69685"/>
                    </a:lnTo>
                    <a:lnTo>
                      <a:pt x="135574" y="80972"/>
                    </a:lnTo>
                    <a:lnTo>
                      <a:pt x="142118" y="93669"/>
                    </a:lnTo>
                    <a:lnTo>
                      <a:pt x="148517" y="107467"/>
                    </a:lnTo>
                    <a:lnTo>
                      <a:pt x="154523" y="121807"/>
                    </a:lnTo>
                    <a:lnTo>
                      <a:pt x="160011" y="136304"/>
                    </a:lnTo>
                    <a:lnTo>
                      <a:pt x="165004" y="150616"/>
                    </a:lnTo>
                    <a:lnTo>
                      <a:pt x="169583" y="164372"/>
                    </a:lnTo>
                    <a:lnTo>
                      <a:pt x="173829" y="177324"/>
                    </a:lnTo>
                    <a:lnTo>
                      <a:pt x="177159" y="185614"/>
                    </a:lnTo>
                    <a:lnTo>
                      <a:pt x="178905" y="184924"/>
                    </a:lnTo>
                    <a:lnTo>
                      <a:pt x="179571" y="177432"/>
                    </a:lnTo>
                    <a:lnTo>
                      <a:pt x="179708" y="165433"/>
                    </a:lnTo>
                    <a:lnTo>
                      <a:pt x="179634" y="150434"/>
                    </a:lnTo>
                    <a:lnTo>
                      <a:pt x="179506" y="133437"/>
                    </a:lnTo>
                    <a:lnTo>
                      <a:pt x="179548" y="115432"/>
                    </a:lnTo>
                    <a:lnTo>
                      <a:pt x="180088" y="97480"/>
                    </a:lnTo>
                    <a:lnTo>
                      <a:pt x="181263" y="80141"/>
                    </a:lnTo>
                    <a:lnTo>
                      <a:pt x="183201" y="63714"/>
                    </a:lnTo>
                    <a:lnTo>
                      <a:pt x="186103" y="48436"/>
                    </a:lnTo>
                    <a:lnTo>
                      <a:pt x="189992" y="34321"/>
                    </a:lnTo>
                    <a:lnTo>
                      <a:pt x="195062" y="21856"/>
                    </a:lnTo>
                    <a:lnTo>
                      <a:pt x="201745" y="12058"/>
                    </a:lnTo>
                    <a:lnTo>
                      <a:pt x="210123" y="5249"/>
                    </a:lnTo>
                    <a:lnTo>
                      <a:pt x="219664" y="1302"/>
                    </a:lnTo>
                    <a:lnTo>
                      <a:pt x="229445" y="0"/>
                    </a:lnTo>
                    <a:lnTo>
                      <a:pt x="238902" y="940"/>
                    </a:lnTo>
                    <a:lnTo>
                      <a:pt x="247689" y="3805"/>
                    </a:lnTo>
                    <a:lnTo>
                      <a:pt x="255511" y="8452"/>
                    </a:lnTo>
                    <a:lnTo>
                      <a:pt x="262327" y="14644"/>
                    </a:lnTo>
                    <a:lnTo>
                      <a:pt x="268430" y="22069"/>
                    </a:lnTo>
                    <a:lnTo>
                      <a:pt x="274310" y="30421"/>
                    </a:lnTo>
                    <a:lnTo>
                      <a:pt x="280276" y="39446"/>
                    </a:lnTo>
                    <a:lnTo>
                      <a:pt x="286440" y="48946"/>
                    </a:lnTo>
                    <a:lnTo>
                      <a:pt x="292811" y="58776"/>
                    </a:lnTo>
                    <a:lnTo>
                      <a:pt x="299355" y="68837"/>
                    </a:lnTo>
                    <a:lnTo>
                      <a:pt x="305869" y="79220"/>
                    </a:lnTo>
                    <a:lnTo>
                      <a:pt x="312009" y="90184"/>
                    </a:lnTo>
                    <a:lnTo>
                      <a:pt x="317616" y="101822"/>
                    </a:lnTo>
                    <a:lnTo>
                      <a:pt x="322702" y="114080"/>
                    </a:lnTo>
                    <a:lnTo>
                      <a:pt x="327351" y="126842"/>
                    </a:lnTo>
                    <a:lnTo>
                      <a:pt x="331664" y="139983"/>
                    </a:lnTo>
                    <a:lnTo>
                      <a:pt x="335732" y="153402"/>
                    </a:lnTo>
                    <a:lnTo>
                      <a:pt x="339624" y="167015"/>
                    </a:lnTo>
                    <a:lnTo>
                      <a:pt x="343394" y="180761"/>
                    </a:lnTo>
                    <a:lnTo>
                      <a:pt x="347080" y="194431"/>
                    </a:lnTo>
                    <a:lnTo>
                      <a:pt x="350708" y="207690"/>
                    </a:lnTo>
                    <a:lnTo>
                      <a:pt x="354293" y="220396"/>
                    </a:lnTo>
                    <a:lnTo>
                      <a:pt x="357683" y="232895"/>
                    </a:lnTo>
                    <a:lnTo>
                      <a:pt x="360580" y="245894"/>
                    </a:lnTo>
                    <a:lnTo>
                      <a:pt x="362860" y="259751"/>
                    </a:lnTo>
                    <a:lnTo>
                      <a:pt x="364560" y="274331"/>
                    </a:lnTo>
                    <a:lnTo>
                      <a:pt x="365784" y="289198"/>
                    </a:lnTo>
                    <a:lnTo>
                      <a:pt x="366645" y="304034"/>
                    </a:lnTo>
                    <a:lnTo>
                      <a:pt x="367242" y="318114"/>
                    </a:lnTo>
                    <a:lnTo>
                      <a:pt x="367716" y="331614"/>
                    </a:lnTo>
                    <a:lnTo>
                      <a:pt x="368110" y="345713"/>
                    </a:lnTo>
                    <a:lnTo>
                      <a:pt x="368497" y="36266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4961209" y="1727312"/>
                <a:ext cx="291195" cy="351456"/>
              </a:xfrm>
              <a:custGeom>
                <a:avLst/>
                <a:gdLst/>
                <a:ahLst/>
                <a:cxnLst/>
                <a:rect l="0" t="0" r="0" b="0"/>
                <a:pathLst>
                  <a:path w="291195" h="351456">
                    <a:moveTo>
                      <a:pt x="122738" y="206904"/>
                    </a:moveTo>
                    <a:lnTo>
                      <a:pt x="128539" y="195236"/>
                    </a:lnTo>
                    <a:lnTo>
                      <a:pt x="133463" y="184747"/>
                    </a:lnTo>
                    <a:lnTo>
                      <a:pt x="137966" y="174445"/>
                    </a:lnTo>
                    <a:lnTo>
                      <a:pt x="142187" y="164144"/>
                    </a:lnTo>
                    <a:lnTo>
                      <a:pt x="146200" y="153801"/>
                    </a:lnTo>
                    <a:lnTo>
                      <a:pt x="150053" y="143402"/>
                    </a:lnTo>
                    <a:lnTo>
                      <a:pt x="153459" y="132628"/>
                    </a:lnTo>
                    <a:lnTo>
                      <a:pt x="155838" y="120873"/>
                    </a:lnTo>
                    <a:lnTo>
                      <a:pt x="156954" y="107892"/>
                    </a:lnTo>
                    <a:lnTo>
                      <a:pt x="156889" y="93918"/>
                    </a:lnTo>
                    <a:lnTo>
                      <a:pt x="155856" y="79468"/>
                    </a:lnTo>
                    <a:lnTo>
                      <a:pt x="154079" y="64905"/>
                    </a:lnTo>
                    <a:lnTo>
                      <a:pt x="151430" y="50721"/>
                    </a:lnTo>
                    <a:lnTo>
                      <a:pt x="147448" y="37584"/>
                    </a:lnTo>
                    <a:lnTo>
                      <a:pt x="141989" y="25768"/>
                    </a:lnTo>
                    <a:lnTo>
                      <a:pt x="135035" y="15684"/>
                    </a:lnTo>
                    <a:lnTo>
                      <a:pt x="126540" y="8032"/>
                    </a:lnTo>
                    <a:lnTo>
                      <a:pt x="116646" y="2965"/>
                    </a:lnTo>
                    <a:lnTo>
                      <a:pt x="105935" y="341"/>
                    </a:lnTo>
                    <a:lnTo>
                      <a:pt x="95293" y="0"/>
                    </a:lnTo>
                    <a:lnTo>
                      <a:pt x="85218" y="1628"/>
                    </a:lnTo>
                    <a:lnTo>
                      <a:pt x="75829" y="5140"/>
                    </a:lnTo>
                    <a:lnTo>
                      <a:pt x="67063" y="10761"/>
                    </a:lnTo>
                    <a:lnTo>
                      <a:pt x="58801" y="18424"/>
                    </a:lnTo>
                    <a:lnTo>
                      <a:pt x="51082" y="27651"/>
                    </a:lnTo>
                    <a:lnTo>
                      <a:pt x="44109" y="37754"/>
                    </a:lnTo>
                    <a:lnTo>
                      <a:pt x="37932" y="48250"/>
                    </a:lnTo>
                    <a:lnTo>
                      <a:pt x="32459" y="58888"/>
                    </a:lnTo>
                    <a:lnTo>
                      <a:pt x="27548" y="69557"/>
                    </a:lnTo>
                    <a:lnTo>
                      <a:pt x="23058" y="80216"/>
                    </a:lnTo>
                    <a:lnTo>
                      <a:pt x="18873" y="91018"/>
                    </a:lnTo>
                    <a:lnTo>
                      <a:pt x="14901" y="102270"/>
                    </a:lnTo>
                    <a:lnTo>
                      <a:pt x="11082" y="114116"/>
                    </a:lnTo>
                    <a:lnTo>
                      <a:pt x="7534" y="126853"/>
                    </a:lnTo>
                    <a:lnTo>
                      <a:pt x="4530" y="141001"/>
                    </a:lnTo>
                    <a:lnTo>
                      <a:pt x="2183" y="156706"/>
                    </a:lnTo>
                    <a:lnTo>
                      <a:pt x="607" y="173643"/>
                    </a:lnTo>
                    <a:lnTo>
                      <a:pt x="0" y="191229"/>
                    </a:lnTo>
                    <a:lnTo>
                      <a:pt x="371" y="209047"/>
                    </a:lnTo>
                    <a:lnTo>
                      <a:pt x="1586" y="226568"/>
                    </a:lnTo>
                    <a:lnTo>
                      <a:pt x="3465" y="243099"/>
                    </a:lnTo>
                    <a:lnTo>
                      <a:pt x="5841" y="258360"/>
                    </a:lnTo>
                    <a:lnTo>
                      <a:pt x="8741" y="272420"/>
                    </a:lnTo>
                    <a:lnTo>
                      <a:pt x="12364" y="285491"/>
                    </a:lnTo>
                    <a:lnTo>
                      <a:pt x="16765" y="297804"/>
                    </a:lnTo>
                    <a:lnTo>
                      <a:pt x="21855" y="309399"/>
                    </a:lnTo>
                    <a:lnTo>
                      <a:pt x="27497" y="320128"/>
                    </a:lnTo>
                    <a:lnTo>
                      <a:pt x="33557" y="329967"/>
                    </a:lnTo>
                    <a:lnTo>
                      <a:pt x="40084" y="338541"/>
                    </a:lnTo>
                    <a:lnTo>
                      <a:pt x="47297" y="345091"/>
                    </a:lnTo>
                    <a:lnTo>
                      <a:pt x="55261" y="349376"/>
                    </a:lnTo>
                    <a:lnTo>
                      <a:pt x="63897" y="351455"/>
                    </a:lnTo>
                    <a:lnTo>
                      <a:pt x="73072" y="351421"/>
                    </a:lnTo>
                    <a:lnTo>
                      <a:pt x="82648" y="349537"/>
                    </a:lnTo>
                    <a:lnTo>
                      <a:pt x="92349" y="345852"/>
                    </a:lnTo>
                    <a:lnTo>
                      <a:pt x="101783" y="340113"/>
                    </a:lnTo>
                    <a:lnTo>
                      <a:pt x="110750" y="332372"/>
                    </a:lnTo>
                    <a:lnTo>
                      <a:pt x="119075" y="323092"/>
                    </a:lnTo>
                    <a:lnTo>
                      <a:pt x="126520" y="312955"/>
                    </a:lnTo>
                    <a:lnTo>
                      <a:pt x="133046" y="302435"/>
                    </a:lnTo>
                    <a:lnTo>
                      <a:pt x="138770" y="291781"/>
                    </a:lnTo>
                    <a:lnTo>
                      <a:pt x="143855" y="281102"/>
                    </a:lnTo>
                    <a:lnTo>
                      <a:pt x="148466" y="270435"/>
                    </a:lnTo>
                    <a:lnTo>
                      <a:pt x="152735" y="259628"/>
                    </a:lnTo>
                    <a:lnTo>
                      <a:pt x="156761" y="248373"/>
                    </a:lnTo>
                    <a:lnTo>
                      <a:pt x="160618" y="236535"/>
                    </a:lnTo>
                    <a:lnTo>
                      <a:pt x="164192" y="224141"/>
                    </a:lnTo>
                    <a:lnTo>
                      <a:pt x="167213" y="211289"/>
                    </a:lnTo>
                    <a:lnTo>
                      <a:pt x="169576" y="198085"/>
                    </a:lnTo>
                    <a:lnTo>
                      <a:pt x="171332" y="184626"/>
                    </a:lnTo>
                    <a:lnTo>
                      <a:pt x="172593" y="170985"/>
                    </a:lnTo>
                    <a:lnTo>
                      <a:pt x="173484" y="157319"/>
                    </a:lnTo>
                    <a:lnTo>
                      <a:pt x="174312" y="147292"/>
                    </a:lnTo>
                    <a:lnTo>
                      <a:pt x="175458" y="145396"/>
                    </a:lnTo>
                    <a:lnTo>
                      <a:pt x="177029" y="150179"/>
                    </a:lnTo>
                    <a:lnTo>
                      <a:pt x="179038" y="159443"/>
                    </a:lnTo>
                    <a:lnTo>
                      <a:pt x="181439" y="171605"/>
                    </a:lnTo>
                    <a:lnTo>
                      <a:pt x="184158" y="185632"/>
                    </a:lnTo>
                    <a:lnTo>
                      <a:pt x="187283" y="200700"/>
                    </a:lnTo>
                    <a:lnTo>
                      <a:pt x="191055" y="216080"/>
                    </a:lnTo>
                    <a:lnTo>
                      <a:pt x="195554" y="231366"/>
                    </a:lnTo>
                    <a:lnTo>
                      <a:pt x="200710" y="246252"/>
                    </a:lnTo>
                    <a:lnTo>
                      <a:pt x="206395" y="260413"/>
                    </a:lnTo>
                    <a:lnTo>
                      <a:pt x="212484" y="273755"/>
                    </a:lnTo>
                    <a:lnTo>
                      <a:pt x="219030" y="286191"/>
                    </a:lnTo>
                    <a:lnTo>
                      <a:pt x="226256" y="297560"/>
                    </a:lnTo>
                    <a:lnTo>
                      <a:pt x="234223" y="307868"/>
                    </a:lnTo>
                    <a:lnTo>
                      <a:pt x="242783" y="316975"/>
                    </a:lnTo>
                    <a:lnTo>
                      <a:pt x="252704" y="325394"/>
                    </a:lnTo>
                    <a:lnTo>
                      <a:pt x="267093" y="333868"/>
                    </a:lnTo>
                    <a:lnTo>
                      <a:pt x="291194" y="34377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337685" y="1270921"/>
                <a:ext cx="30533" cy="758053"/>
              </a:xfrm>
              <a:custGeom>
                <a:avLst/>
                <a:gdLst/>
                <a:ahLst/>
                <a:cxnLst/>
                <a:rect l="0" t="0" r="0" b="0"/>
                <a:pathLst>
                  <a:path w="30533" h="758053">
                    <a:moveTo>
                      <a:pt x="9475" y="0"/>
                    </a:moveTo>
                    <a:lnTo>
                      <a:pt x="6608" y="14602"/>
                    </a:lnTo>
                    <a:lnTo>
                      <a:pt x="4466" y="27873"/>
                    </a:lnTo>
                    <a:lnTo>
                      <a:pt x="2863" y="41079"/>
                    </a:lnTo>
                    <a:lnTo>
                      <a:pt x="1682" y="54593"/>
                    </a:lnTo>
                    <a:lnTo>
                      <a:pt x="834" y="68750"/>
                    </a:lnTo>
                    <a:lnTo>
                      <a:pt x="241" y="83661"/>
                    </a:lnTo>
                    <a:lnTo>
                      <a:pt x="0" y="99426"/>
                    </a:lnTo>
                    <a:lnTo>
                      <a:pt x="364" y="116220"/>
                    </a:lnTo>
                    <a:lnTo>
                      <a:pt x="1419" y="134042"/>
                    </a:lnTo>
                    <a:lnTo>
                      <a:pt x="2941" y="152909"/>
                    </a:lnTo>
                    <a:lnTo>
                      <a:pt x="4501" y="172937"/>
                    </a:lnTo>
                    <a:lnTo>
                      <a:pt x="5845" y="194073"/>
                    </a:lnTo>
                    <a:lnTo>
                      <a:pt x="6898" y="215978"/>
                    </a:lnTo>
                    <a:lnTo>
                      <a:pt x="7679" y="238135"/>
                    </a:lnTo>
                    <a:lnTo>
                      <a:pt x="8244" y="260228"/>
                    </a:lnTo>
                    <a:lnTo>
                      <a:pt x="8810" y="282299"/>
                    </a:lnTo>
                    <a:lnTo>
                      <a:pt x="9730" y="304644"/>
                    </a:lnTo>
                    <a:lnTo>
                      <a:pt x="11164" y="327414"/>
                    </a:lnTo>
                    <a:lnTo>
                      <a:pt x="12943" y="350453"/>
                    </a:lnTo>
                    <a:lnTo>
                      <a:pt x="14677" y="373387"/>
                    </a:lnTo>
                    <a:lnTo>
                      <a:pt x="16137" y="396004"/>
                    </a:lnTo>
                    <a:lnTo>
                      <a:pt x="17268" y="418261"/>
                    </a:lnTo>
                    <a:lnTo>
                      <a:pt x="18102" y="440199"/>
                    </a:lnTo>
                    <a:lnTo>
                      <a:pt x="18697" y="461878"/>
                    </a:lnTo>
                    <a:lnTo>
                      <a:pt x="19113" y="483200"/>
                    </a:lnTo>
                    <a:lnTo>
                      <a:pt x="19400" y="503910"/>
                    </a:lnTo>
                    <a:lnTo>
                      <a:pt x="19601" y="523920"/>
                    </a:lnTo>
                    <a:lnTo>
                      <a:pt x="19908" y="543291"/>
                    </a:lnTo>
                    <a:lnTo>
                      <a:pt x="20646" y="562146"/>
                    </a:lnTo>
                    <a:lnTo>
                      <a:pt x="21955" y="580606"/>
                    </a:lnTo>
                    <a:lnTo>
                      <a:pt x="23648" y="598614"/>
                    </a:lnTo>
                    <a:lnTo>
                      <a:pt x="25324" y="615947"/>
                    </a:lnTo>
                    <a:lnTo>
                      <a:pt x="26744" y="632540"/>
                    </a:lnTo>
                    <a:lnTo>
                      <a:pt x="27849" y="648634"/>
                    </a:lnTo>
                    <a:lnTo>
                      <a:pt x="28666" y="664667"/>
                    </a:lnTo>
                    <a:lnTo>
                      <a:pt x="29250" y="680884"/>
                    </a:lnTo>
                    <a:lnTo>
                      <a:pt x="29659" y="696795"/>
                    </a:lnTo>
                    <a:lnTo>
                      <a:pt x="29986" y="712940"/>
                    </a:lnTo>
                    <a:lnTo>
                      <a:pt x="30260" y="731859"/>
                    </a:lnTo>
                    <a:lnTo>
                      <a:pt x="30532" y="75805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020777" y="1418320"/>
                <a:ext cx="50536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505369" h="157928">
                    <a:moveTo>
                      <a:pt x="505368" y="0"/>
                    </a:moveTo>
                    <a:lnTo>
                      <a:pt x="496432" y="2934"/>
                    </a:lnTo>
                    <a:lnTo>
                      <a:pt x="486806" y="5716"/>
                    </a:lnTo>
                    <a:lnTo>
                      <a:pt x="475523" y="8615"/>
                    </a:lnTo>
                    <a:lnTo>
                      <a:pt x="463028" y="11656"/>
                    </a:lnTo>
                    <a:lnTo>
                      <a:pt x="450197" y="14821"/>
                    </a:lnTo>
                    <a:lnTo>
                      <a:pt x="437573" y="18085"/>
                    </a:lnTo>
                    <a:lnTo>
                      <a:pt x="425190" y="21423"/>
                    </a:lnTo>
                    <a:lnTo>
                      <a:pt x="412747" y="24814"/>
                    </a:lnTo>
                    <a:lnTo>
                      <a:pt x="400049" y="28243"/>
                    </a:lnTo>
                    <a:lnTo>
                      <a:pt x="387048" y="31697"/>
                    </a:lnTo>
                    <a:lnTo>
                      <a:pt x="373774" y="35170"/>
                    </a:lnTo>
                    <a:lnTo>
                      <a:pt x="360281" y="38655"/>
                    </a:lnTo>
                    <a:lnTo>
                      <a:pt x="346625" y="42147"/>
                    </a:lnTo>
                    <a:lnTo>
                      <a:pt x="332850" y="45646"/>
                    </a:lnTo>
                    <a:lnTo>
                      <a:pt x="318993" y="49148"/>
                    </a:lnTo>
                    <a:lnTo>
                      <a:pt x="305076" y="52652"/>
                    </a:lnTo>
                    <a:lnTo>
                      <a:pt x="291121" y="56158"/>
                    </a:lnTo>
                    <a:lnTo>
                      <a:pt x="277138" y="59670"/>
                    </a:lnTo>
                    <a:lnTo>
                      <a:pt x="263137" y="63351"/>
                    </a:lnTo>
                    <a:lnTo>
                      <a:pt x="249124" y="67508"/>
                    </a:lnTo>
                    <a:lnTo>
                      <a:pt x="235098" y="72266"/>
                    </a:lnTo>
                    <a:lnTo>
                      <a:pt x="220899" y="77427"/>
                    </a:lnTo>
                    <a:lnTo>
                      <a:pt x="206220" y="82585"/>
                    </a:lnTo>
                    <a:lnTo>
                      <a:pt x="190938" y="87501"/>
                    </a:lnTo>
                    <a:lnTo>
                      <a:pt x="175251" y="92276"/>
                    </a:lnTo>
                    <a:lnTo>
                      <a:pt x="159567" y="97242"/>
                    </a:lnTo>
                    <a:lnTo>
                      <a:pt x="144132" y="102578"/>
                    </a:lnTo>
                    <a:lnTo>
                      <a:pt x="129175" y="108145"/>
                    </a:lnTo>
                    <a:lnTo>
                      <a:pt x="114978" y="113583"/>
                    </a:lnTo>
                    <a:lnTo>
                      <a:pt x="101616" y="118686"/>
                    </a:lnTo>
                    <a:lnTo>
                      <a:pt x="88999" y="123418"/>
                    </a:lnTo>
                    <a:lnTo>
                      <a:pt x="76978" y="127823"/>
                    </a:lnTo>
                    <a:lnTo>
                      <a:pt x="65409" y="131970"/>
                    </a:lnTo>
                    <a:lnTo>
                      <a:pt x="54237" y="135966"/>
                    </a:lnTo>
                    <a:lnTo>
                      <a:pt x="42187" y="140447"/>
                    </a:lnTo>
                    <a:lnTo>
                      <a:pt x="25963" y="146927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547202" y="1786817"/>
                <a:ext cx="10529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31628">
                    <a:moveTo>
                      <a:pt x="10528" y="0"/>
                    </a:moveTo>
                    <a:lnTo>
                      <a:pt x="7662" y="14669"/>
                    </a:lnTo>
                    <a:lnTo>
                      <a:pt x="5519" y="28580"/>
                    </a:lnTo>
                    <a:lnTo>
                      <a:pt x="3917" y="43083"/>
                    </a:lnTo>
                    <a:lnTo>
                      <a:pt x="2736" y="58457"/>
                    </a:lnTo>
                    <a:lnTo>
                      <a:pt x="1887" y="74930"/>
                    </a:lnTo>
                    <a:lnTo>
                      <a:pt x="1290" y="92499"/>
                    </a:lnTo>
                    <a:lnTo>
                      <a:pt x="876" y="110842"/>
                    </a:lnTo>
                    <a:lnTo>
                      <a:pt x="591" y="129446"/>
                    </a:lnTo>
                    <a:lnTo>
                      <a:pt x="398" y="147975"/>
                    </a:lnTo>
                    <a:lnTo>
                      <a:pt x="267" y="165742"/>
                    </a:lnTo>
                    <a:lnTo>
                      <a:pt x="164" y="183481"/>
                    </a:lnTo>
                    <a:lnTo>
                      <a:pt x="81" y="203863"/>
                    </a:lnTo>
                    <a:lnTo>
                      <a:pt x="0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547202" y="1597304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0" y="10529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694601" y="1686902"/>
                <a:ext cx="200042" cy="32101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21015">
                    <a:moveTo>
                      <a:pt x="0" y="194672"/>
                    </a:moveTo>
                    <a:lnTo>
                      <a:pt x="5733" y="206407"/>
                    </a:lnTo>
                    <a:lnTo>
                      <a:pt x="10017" y="217536"/>
                    </a:lnTo>
                    <a:lnTo>
                      <a:pt x="13228" y="229134"/>
                    </a:lnTo>
                    <a:lnTo>
                      <a:pt x="15762" y="241295"/>
                    </a:lnTo>
                    <a:lnTo>
                      <a:pt x="18107" y="253955"/>
                    </a:lnTo>
                    <a:lnTo>
                      <a:pt x="20542" y="266984"/>
                    </a:lnTo>
                    <a:lnTo>
                      <a:pt x="22662" y="279296"/>
                    </a:lnTo>
                    <a:lnTo>
                      <a:pt x="23011" y="288823"/>
                    </a:lnTo>
                    <a:lnTo>
                      <a:pt x="21231" y="293931"/>
                    </a:lnTo>
                    <a:lnTo>
                      <a:pt x="18830" y="293803"/>
                    </a:lnTo>
                    <a:lnTo>
                      <a:pt x="16627" y="288978"/>
                    </a:lnTo>
                    <a:lnTo>
                      <a:pt x="14698" y="280782"/>
                    </a:lnTo>
                    <a:lnTo>
                      <a:pt x="12737" y="270793"/>
                    </a:lnTo>
                    <a:lnTo>
                      <a:pt x="10544" y="260039"/>
                    </a:lnTo>
                    <a:lnTo>
                      <a:pt x="8228" y="248553"/>
                    </a:lnTo>
                    <a:lnTo>
                      <a:pt x="6120" y="235637"/>
                    </a:lnTo>
                    <a:lnTo>
                      <a:pt x="4403" y="220978"/>
                    </a:lnTo>
                    <a:lnTo>
                      <a:pt x="3097" y="204690"/>
                    </a:lnTo>
                    <a:lnTo>
                      <a:pt x="2144" y="187065"/>
                    </a:lnTo>
                    <a:lnTo>
                      <a:pt x="1473" y="168435"/>
                    </a:lnTo>
                    <a:lnTo>
                      <a:pt x="1176" y="149567"/>
                    </a:lnTo>
                    <a:lnTo>
                      <a:pt x="1501" y="131600"/>
                    </a:lnTo>
                    <a:lnTo>
                      <a:pt x="2534" y="115076"/>
                    </a:lnTo>
                    <a:lnTo>
                      <a:pt x="4210" y="99849"/>
                    </a:lnTo>
                    <a:lnTo>
                      <a:pt x="6406" y="85387"/>
                    </a:lnTo>
                    <a:lnTo>
                      <a:pt x="9003" y="71288"/>
                    </a:lnTo>
                    <a:lnTo>
                      <a:pt x="12221" y="57493"/>
                    </a:lnTo>
                    <a:lnTo>
                      <a:pt x="16593" y="44208"/>
                    </a:lnTo>
                    <a:lnTo>
                      <a:pt x="22317" y="31540"/>
                    </a:lnTo>
                    <a:lnTo>
                      <a:pt x="29451" y="20099"/>
                    </a:lnTo>
                    <a:lnTo>
                      <a:pt x="38067" y="11012"/>
                    </a:lnTo>
                    <a:lnTo>
                      <a:pt x="48042" y="4691"/>
                    </a:lnTo>
                    <a:lnTo>
                      <a:pt x="58807" y="1077"/>
                    </a:lnTo>
                    <a:lnTo>
                      <a:pt x="69485" y="0"/>
                    </a:lnTo>
                    <a:lnTo>
                      <a:pt x="79586" y="1087"/>
                    </a:lnTo>
                    <a:lnTo>
                      <a:pt x="88990" y="3882"/>
                    </a:lnTo>
                    <a:lnTo>
                      <a:pt x="97767" y="7949"/>
                    </a:lnTo>
                    <a:lnTo>
                      <a:pt x="106037" y="12938"/>
                    </a:lnTo>
                    <a:lnTo>
                      <a:pt x="113761" y="18740"/>
                    </a:lnTo>
                    <a:lnTo>
                      <a:pt x="120737" y="25465"/>
                    </a:lnTo>
                    <a:lnTo>
                      <a:pt x="126916" y="33100"/>
                    </a:lnTo>
                    <a:lnTo>
                      <a:pt x="132390" y="41517"/>
                    </a:lnTo>
                    <a:lnTo>
                      <a:pt x="137302" y="50545"/>
                    </a:lnTo>
                    <a:lnTo>
                      <a:pt x="141793" y="60027"/>
                    </a:lnTo>
                    <a:lnTo>
                      <a:pt x="145980" y="69836"/>
                    </a:lnTo>
                    <a:lnTo>
                      <a:pt x="149951" y="79873"/>
                    </a:lnTo>
                    <a:lnTo>
                      <a:pt x="153774" y="90068"/>
                    </a:lnTo>
                    <a:lnTo>
                      <a:pt x="157496" y="100373"/>
                    </a:lnTo>
                    <a:lnTo>
                      <a:pt x="161148" y="110750"/>
                    </a:lnTo>
                    <a:lnTo>
                      <a:pt x="164753" y="121182"/>
                    </a:lnTo>
                    <a:lnTo>
                      <a:pt x="168327" y="131815"/>
                    </a:lnTo>
                    <a:lnTo>
                      <a:pt x="171880" y="142946"/>
                    </a:lnTo>
                    <a:lnTo>
                      <a:pt x="175417" y="154693"/>
                    </a:lnTo>
                    <a:lnTo>
                      <a:pt x="178945" y="166854"/>
                    </a:lnTo>
                    <a:lnTo>
                      <a:pt x="182468" y="179017"/>
                    </a:lnTo>
                    <a:lnTo>
                      <a:pt x="185981" y="190949"/>
                    </a:lnTo>
                    <a:lnTo>
                      <a:pt x="189323" y="202910"/>
                    </a:lnTo>
                    <a:lnTo>
                      <a:pt x="192189" y="215539"/>
                    </a:lnTo>
                    <a:lnTo>
                      <a:pt x="194448" y="229140"/>
                    </a:lnTo>
                    <a:lnTo>
                      <a:pt x="196137" y="243518"/>
                    </a:lnTo>
                    <a:lnTo>
                      <a:pt x="197537" y="259874"/>
                    </a:lnTo>
                    <a:lnTo>
                      <a:pt x="198768" y="283002"/>
                    </a:lnTo>
                    <a:lnTo>
                      <a:pt x="200041" y="3210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930127" y="1696357"/>
                <a:ext cx="227729" cy="891241"/>
              </a:xfrm>
              <a:custGeom>
                <a:avLst/>
                <a:gdLst/>
                <a:ahLst/>
                <a:cxnLst/>
                <a:rect l="0" t="0" r="0" b="0"/>
                <a:pathLst>
                  <a:path w="227729" h="891241">
                    <a:moveTo>
                      <a:pt x="196142" y="227331"/>
                    </a:moveTo>
                    <a:lnTo>
                      <a:pt x="199009" y="218395"/>
                    </a:lnTo>
                    <a:lnTo>
                      <a:pt x="201151" y="208768"/>
                    </a:lnTo>
                    <a:lnTo>
                      <a:pt x="202759" y="197485"/>
                    </a:lnTo>
                    <a:lnTo>
                      <a:pt x="204112" y="184991"/>
                    </a:lnTo>
                    <a:lnTo>
                      <a:pt x="205608" y="172159"/>
                    </a:lnTo>
                    <a:lnTo>
                      <a:pt x="207450" y="159532"/>
                    </a:lnTo>
                    <a:lnTo>
                      <a:pt x="209344" y="146976"/>
                    </a:lnTo>
                    <a:lnTo>
                      <a:pt x="210629" y="133884"/>
                    </a:lnTo>
                    <a:lnTo>
                      <a:pt x="210967" y="119937"/>
                    </a:lnTo>
                    <a:lnTo>
                      <a:pt x="210192" y="105283"/>
                    </a:lnTo>
                    <a:lnTo>
                      <a:pt x="208144" y="90361"/>
                    </a:lnTo>
                    <a:lnTo>
                      <a:pt x="204867" y="75475"/>
                    </a:lnTo>
                    <a:lnTo>
                      <a:pt x="200395" y="61072"/>
                    </a:lnTo>
                    <a:lnTo>
                      <a:pt x="194652" y="47786"/>
                    </a:lnTo>
                    <a:lnTo>
                      <a:pt x="187717" y="35860"/>
                    </a:lnTo>
                    <a:lnTo>
                      <a:pt x="179791" y="25363"/>
                    </a:lnTo>
                    <a:lnTo>
                      <a:pt x="171102" y="16370"/>
                    </a:lnTo>
                    <a:lnTo>
                      <a:pt x="161851" y="8780"/>
                    </a:lnTo>
                    <a:lnTo>
                      <a:pt x="152200" y="3002"/>
                    </a:lnTo>
                    <a:lnTo>
                      <a:pt x="142269" y="0"/>
                    </a:lnTo>
                    <a:lnTo>
                      <a:pt x="132149" y="53"/>
                    </a:lnTo>
                    <a:lnTo>
                      <a:pt x="122066" y="2680"/>
                    </a:lnTo>
                    <a:lnTo>
                      <a:pt x="112369" y="7033"/>
                    </a:lnTo>
                    <a:lnTo>
                      <a:pt x="103221" y="12443"/>
                    </a:lnTo>
                    <a:lnTo>
                      <a:pt x="94773" y="18646"/>
                    </a:lnTo>
                    <a:lnTo>
                      <a:pt x="87244" y="25699"/>
                    </a:lnTo>
                    <a:lnTo>
                      <a:pt x="80662" y="33585"/>
                    </a:lnTo>
                    <a:lnTo>
                      <a:pt x="74902" y="42183"/>
                    </a:lnTo>
                    <a:lnTo>
                      <a:pt x="69791" y="51339"/>
                    </a:lnTo>
                    <a:lnTo>
                      <a:pt x="65163" y="60911"/>
                    </a:lnTo>
                    <a:lnTo>
                      <a:pt x="60884" y="70781"/>
                    </a:lnTo>
                    <a:lnTo>
                      <a:pt x="56849" y="80860"/>
                    </a:lnTo>
                    <a:lnTo>
                      <a:pt x="52983" y="91084"/>
                    </a:lnTo>
                    <a:lnTo>
                      <a:pt x="49233" y="101407"/>
                    </a:lnTo>
                    <a:lnTo>
                      <a:pt x="45562" y="111797"/>
                    </a:lnTo>
                    <a:lnTo>
                      <a:pt x="41944" y="122233"/>
                    </a:lnTo>
                    <a:lnTo>
                      <a:pt x="38362" y="132699"/>
                    </a:lnTo>
                    <a:lnTo>
                      <a:pt x="34803" y="143186"/>
                    </a:lnTo>
                    <a:lnTo>
                      <a:pt x="31266" y="153701"/>
                    </a:lnTo>
                    <a:lnTo>
                      <a:pt x="27907" y="164729"/>
                    </a:lnTo>
                    <a:lnTo>
                      <a:pt x="25031" y="177190"/>
                    </a:lnTo>
                    <a:lnTo>
                      <a:pt x="22770" y="191461"/>
                    </a:lnTo>
                    <a:lnTo>
                      <a:pt x="21252" y="207115"/>
                    </a:lnTo>
                    <a:lnTo>
                      <a:pt x="20683" y="223232"/>
                    </a:lnTo>
                    <a:lnTo>
                      <a:pt x="21084" y="239220"/>
                    </a:lnTo>
                    <a:lnTo>
                      <a:pt x="22490" y="254851"/>
                    </a:lnTo>
                    <a:lnTo>
                      <a:pt x="25029" y="270098"/>
                    </a:lnTo>
                    <a:lnTo>
                      <a:pt x="28666" y="285003"/>
                    </a:lnTo>
                    <a:lnTo>
                      <a:pt x="33396" y="299146"/>
                    </a:lnTo>
                    <a:lnTo>
                      <a:pt x="39320" y="311672"/>
                    </a:lnTo>
                    <a:lnTo>
                      <a:pt x="46388" y="322239"/>
                    </a:lnTo>
                    <a:lnTo>
                      <a:pt x="54744" y="330658"/>
                    </a:lnTo>
                    <a:lnTo>
                      <a:pt x="64788" y="336647"/>
                    </a:lnTo>
                    <a:lnTo>
                      <a:pt x="76575" y="340294"/>
                    </a:lnTo>
                    <a:lnTo>
                      <a:pt x="89558" y="341642"/>
                    </a:lnTo>
                    <a:lnTo>
                      <a:pt x="102803" y="340519"/>
                    </a:lnTo>
                    <a:lnTo>
                      <a:pt x="115740" y="337059"/>
                    </a:lnTo>
                    <a:lnTo>
                      <a:pt x="128016" y="331486"/>
                    </a:lnTo>
                    <a:lnTo>
                      <a:pt x="139335" y="323934"/>
                    </a:lnTo>
                    <a:lnTo>
                      <a:pt x="149647" y="314671"/>
                    </a:lnTo>
                    <a:lnTo>
                      <a:pt x="159080" y="304047"/>
                    </a:lnTo>
                    <a:lnTo>
                      <a:pt x="167817" y="292400"/>
                    </a:lnTo>
                    <a:lnTo>
                      <a:pt x="176032" y="280013"/>
                    </a:lnTo>
                    <a:lnTo>
                      <a:pt x="183704" y="267104"/>
                    </a:lnTo>
                    <a:lnTo>
                      <a:pt x="190639" y="253833"/>
                    </a:lnTo>
                    <a:lnTo>
                      <a:pt x="196744" y="240412"/>
                    </a:lnTo>
                    <a:lnTo>
                      <a:pt x="200585" y="230388"/>
                    </a:lnTo>
                    <a:lnTo>
                      <a:pt x="201175" y="227974"/>
                    </a:lnTo>
                    <a:lnTo>
                      <a:pt x="200433" y="231587"/>
                    </a:lnTo>
                    <a:lnTo>
                      <a:pt x="199439" y="239073"/>
                    </a:lnTo>
                    <a:lnTo>
                      <a:pt x="198547" y="248966"/>
                    </a:lnTo>
                    <a:lnTo>
                      <a:pt x="197847" y="260356"/>
                    </a:lnTo>
                    <a:lnTo>
                      <a:pt x="197328" y="272687"/>
                    </a:lnTo>
                    <a:lnTo>
                      <a:pt x="196957" y="285616"/>
                    </a:lnTo>
                    <a:lnTo>
                      <a:pt x="196698" y="298934"/>
                    </a:lnTo>
                    <a:lnTo>
                      <a:pt x="196519" y="312668"/>
                    </a:lnTo>
                    <a:lnTo>
                      <a:pt x="196397" y="327040"/>
                    </a:lnTo>
                    <a:lnTo>
                      <a:pt x="196313" y="342124"/>
                    </a:lnTo>
                    <a:lnTo>
                      <a:pt x="196256" y="357850"/>
                    </a:lnTo>
                    <a:lnTo>
                      <a:pt x="196218" y="374093"/>
                    </a:lnTo>
                    <a:lnTo>
                      <a:pt x="196194" y="390726"/>
                    </a:lnTo>
                    <a:lnTo>
                      <a:pt x="196176" y="407643"/>
                    </a:lnTo>
                    <a:lnTo>
                      <a:pt x="196165" y="424758"/>
                    </a:lnTo>
                    <a:lnTo>
                      <a:pt x="196158" y="442017"/>
                    </a:lnTo>
                    <a:lnTo>
                      <a:pt x="196152" y="459539"/>
                    </a:lnTo>
                    <a:lnTo>
                      <a:pt x="196149" y="477601"/>
                    </a:lnTo>
                    <a:lnTo>
                      <a:pt x="196147" y="496308"/>
                    </a:lnTo>
                    <a:lnTo>
                      <a:pt x="196145" y="515448"/>
                    </a:lnTo>
                    <a:lnTo>
                      <a:pt x="196144" y="534604"/>
                    </a:lnTo>
                    <a:lnTo>
                      <a:pt x="196144" y="553527"/>
                    </a:lnTo>
                    <a:lnTo>
                      <a:pt x="196143" y="572149"/>
                    </a:lnTo>
                    <a:lnTo>
                      <a:pt x="196143" y="590493"/>
                    </a:lnTo>
                    <a:lnTo>
                      <a:pt x="196143" y="608606"/>
                    </a:lnTo>
                    <a:lnTo>
                      <a:pt x="196142" y="626380"/>
                    </a:lnTo>
                    <a:lnTo>
                      <a:pt x="196142" y="643555"/>
                    </a:lnTo>
                    <a:lnTo>
                      <a:pt x="196137" y="660042"/>
                    </a:lnTo>
                    <a:lnTo>
                      <a:pt x="195965" y="676066"/>
                    </a:lnTo>
                    <a:lnTo>
                      <a:pt x="195317" y="692052"/>
                    </a:lnTo>
                    <a:lnTo>
                      <a:pt x="194063" y="708259"/>
                    </a:lnTo>
                    <a:lnTo>
                      <a:pt x="192238" y="724926"/>
                    </a:lnTo>
                    <a:lnTo>
                      <a:pt x="189941" y="742340"/>
                    </a:lnTo>
                    <a:lnTo>
                      <a:pt x="187285" y="760566"/>
                    </a:lnTo>
                    <a:lnTo>
                      <a:pt x="184367" y="779028"/>
                    </a:lnTo>
                    <a:lnTo>
                      <a:pt x="181263" y="796655"/>
                    </a:lnTo>
                    <a:lnTo>
                      <a:pt x="178024" y="812909"/>
                    </a:lnTo>
                    <a:lnTo>
                      <a:pt x="174527" y="827599"/>
                    </a:lnTo>
                    <a:lnTo>
                      <a:pt x="170495" y="840628"/>
                    </a:lnTo>
                    <a:lnTo>
                      <a:pt x="165812" y="852126"/>
                    </a:lnTo>
                    <a:lnTo>
                      <a:pt x="160361" y="862205"/>
                    </a:lnTo>
                    <a:lnTo>
                      <a:pt x="153945" y="870852"/>
                    </a:lnTo>
                    <a:lnTo>
                      <a:pt x="146551" y="878187"/>
                    </a:lnTo>
                    <a:lnTo>
                      <a:pt x="138314" y="884117"/>
                    </a:lnTo>
                    <a:lnTo>
                      <a:pt x="129415" y="888279"/>
                    </a:lnTo>
                    <a:lnTo>
                      <a:pt x="120018" y="890628"/>
                    </a:lnTo>
                    <a:lnTo>
                      <a:pt x="110100" y="891240"/>
                    </a:lnTo>
                    <a:lnTo>
                      <a:pt x="99456" y="890138"/>
                    </a:lnTo>
                    <a:lnTo>
                      <a:pt x="88046" y="887505"/>
                    </a:lnTo>
                    <a:lnTo>
                      <a:pt x="76282" y="883466"/>
                    </a:lnTo>
                    <a:lnTo>
                      <a:pt x="64918" y="878016"/>
                    </a:lnTo>
                    <a:lnTo>
                      <a:pt x="54355" y="871272"/>
                    </a:lnTo>
                    <a:lnTo>
                      <a:pt x="44805" y="863305"/>
                    </a:lnTo>
                    <a:lnTo>
                      <a:pt x="36463" y="854055"/>
                    </a:lnTo>
                    <a:lnTo>
                      <a:pt x="29299" y="843614"/>
                    </a:lnTo>
                    <a:lnTo>
                      <a:pt x="23131" y="832349"/>
                    </a:lnTo>
                    <a:lnTo>
                      <a:pt x="17739" y="820797"/>
                    </a:lnTo>
                    <a:lnTo>
                      <a:pt x="12924" y="809278"/>
                    </a:lnTo>
                    <a:lnTo>
                      <a:pt x="8686" y="797595"/>
                    </a:lnTo>
                    <a:lnTo>
                      <a:pt x="5212" y="785153"/>
                    </a:lnTo>
                    <a:lnTo>
                      <a:pt x="2545" y="771663"/>
                    </a:lnTo>
                    <a:lnTo>
                      <a:pt x="753" y="756992"/>
                    </a:lnTo>
                    <a:lnTo>
                      <a:pt x="0" y="741000"/>
                    </a:lnTo>
                    <a:lnTo>
                      <a:pt x="277" y="723758"/>
                    </a:lnTo>
                    <a:lnTo>
                      <a:pt x="1600" y="705635"/>
                    </a:lnTo>
                    <a:lnTo>
                      <a:pt x="4084" y="687179"/>
                    </a:lnTo>
                    <a:lnTo>
                      <a:pt x="7679" y="668746"/>
                    </a:lnTo>
                    <a:lnTo>
                      <a:pt x="12211" y="650965"/>
                    </a:lnTo>
                    <a:lnTo>
                      <a:pt x="17470" y="634784"/>
                    </a:lnTo>
                    <a:lnTo>
                      <a:pt x="23260" y="620567"/>
                    </a:lnTo>
                    <a:lnTo>
                      <a:pt x="29265" y="608022"/>
                    </a:lnTo>
                    <a:lnTo>
                      <a:pt x="35062" y="596506"/>
                    </a:lnTo>
                    <a:lnTo>
                      <a:pt x="40444" y="585533"/>
                    </a:lnTo>
                    <a:lnTo>
                      <a:pt x="45548" y="574989"/>
                    </a:lnTo>
                    <a:lnTo>
                      <a:pt x="50743" y="565039"/>
                    </a:lnTo>
                    <a:lnTo>
                      <a:pt x="56241" y="555741"/>
                    </a:lnTo>
                    <a:lnTo>
                      <a:pt x="62089" y="546868"/>
                    </a:lnTo>
                    <a:lnTo>
                      <a:pt x="68247" y="537996"/>
                    </a:lnTo>
                    <a:lnTo>
                      <a:pt x="74652" y="528883"/>
                    </a:lnTo>
                    <a:lnTo>
                      <a:pt x="81243" y="519628"/>
                    </a:lnTo>
                    <a:lnTo>
                      <a:pt x="87966" y="510562"/>
                    </a:lnTo>
                    <a:lnTo>
                      <a:pt x="94788" y="501869"/>
                    </a:lnTo>
                    <a:lnTo>
                      <a:pt x="101843" y="493574"/>
                    </a:lnTo>
                    <a:lnTo>
                      <a:pt x="109419" y="485624"/>
                    </a:lnTo>
                    <a:lnTo>
                      <a:pt x="117624" y="477944"/>
                    </a:lnTo>
                    <a:lnTo>
                      <a:pt x="126254" y="470465"/>
                    </a:lnTo>
                    <a:lnTo>
                      <a:pt x="134893" y="463129"/>
                    </a:lnTo>
                    <a:lnTo>
                      <a:pt x="143296" y="455894"/>
                    </a:lnTo>
                    <a:lnTo>
                      <a:pt x="151395" y="448729"/>
                    </a:lnTo>
                    <a:lnTo>
                      <a:pt x="159214" y="441611"/>
                    </a:lnTo>
                    <a:lnTo>
                      <a:pt x="166810" y="434521"/>
                    </a:lnTo>
                    <a:lnTo>
                      <a:pt x="174404" y="427285"/>
                    </a:lnTo>
                    <a:lnTo>
                      <a:pt x="182348" y="419587"/>
                    </a:lnTo>
                    <a:lnTo>
                      <a:pt x="190796" y="411309"/>
                    </a:lnTo>
                    <a:lnTo>
                      <a:pt x="199284" y="402936"/>
                    </a:lnTo>
                    <a:lnTo>
                      <a:pt x="207661" y="394650"/>
                    </a:lnTo>
                    <a:lnTo>
                      <a:pt x="216667" y="385719"/>
                    </a:lnTo>
                    <a:lnTo>
                      <a:pt x="227728" y="37473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6603143" y="1061785"/>
              <a:ext cx="2450032" cy="977717"/>
              <a:chOff x="6603143" y="1061785"/>
              <a:chExt cx="2450032" cy="977717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6947492" y="1134050"/>
                <a:ext cx="10527" cy="905452"/>
              </a:xfrm>
              <a:custGeom>
                <a:avLst/>
                <a:gdLst/>
                <a:ahLst/>
                <a:cxnLst/>
                <a:rect l="0" t="0" r="0" b="0"/>
                <a:pathLst>
                  <a:path w="10527" h="905452">
                    <a:moveTo>
                      <a:pt x="0" y="0"/>
                    </a:moveTo>
                    <a:lnTo>
                      <a:pt x="0" y="11936"/>
                    </a:lnTo>
                    <a:lnTo>
                      <a:pt x="0" y="24986"/>
                    </a:lnTo>
                    <a:lnTo>
                      <a:pt x="0" y="40465"/>
                    </a:lnTo>
                    <a:lnTo>
                      <a:pt x="0" y="57860"/>
                    </a:lnTo>
                    <a:lnTo>
                      <a:pt x="0" y="76172"/>
                    </a:lnTo>
                    <a:lnTo>
                      <a:pt x="0" y="94726"/>
                    </a:lnTo>
                    <a:lnTo>
                      <a:pt x="0" y="113370"/>
                    </a:lnTo>
                    <a:lnTo>
                      <a:pt x="0" y="132312"/>
                    </a:lnTo>
                    <a:lnTo>
                      <a:pt x="0" y="151675"/>
                    </a:lnTo>
                    <a:lnTo>
                      <a:pt x="0" y="171455"/>
                    </a:lnTo>
                    <a:lnTo>
                      <a:pt x="0" y="191585"/>
                    </a:lnTo>
                    <a:lnTo>
                      <a:pt x="4" y="211992"/>
                    </a:lnTo>
                    <a:lnTo>
                      <a:pt x="177" y="232767"/>
                    </a:lnTo>
                    <a:lnTo>
                      <a:pt x="824" y="254161"/>
                    </a:lnTo>
                    <a:lnTo>
                      <a:pt x="2073" y="276258"/>
                    </a:lnTo>
                    <a:lnTo>
                      <a:pt x="3726" y="298997"/>
                    </a:lnTo>
                    <a:lnTo>
                      <a:pt x="5375" y="322253"/>
                    </a:lnTo>
                    <a:lnTo>
                      <a:pt x="6778" y="345897"/>
                    </a:lnTo>
                    <a:lnTo>
                      <a:pt x="7871" y="369655"/>
                    </a:lnTo>
                    <a:lnTo>
                      <a:pt x="8678" y="393139"/>
                    </a:lnTo>
                    <a:lnTo>
                      <a:pt x="9257" y="416162"/>
                    </a:lnTo>
                    <a:lnTo>
                      <a:pt x="9661" y="438877"/>
                    </a:lnTo>
                    <a:lnTo>
                      <a:pt x="9941" y="461661"/>
                    </a:lnTo>
                    <a:lnTo>
                      <a:pt x="10133" y="484730"/>
                    </a:lnTo>
                    <a:lnTo>
                      <a:pt x="10263" y="507970"/>
                    </a:lnTo>
                    <a:lnTo>
                      <a:pt x="10350" y="531040"/>
                    </a:lnTo>
                    <a:lnTo>
                      <a:pt x="10408" y="553748"/>
                    </a:lnTo>
                    <a:lnTo>
                      <a:pt x="10448" y="576066"/>
                    </a:lnTo>
                    <a:lnTo>
                      <a:pt x="10474" y="598044"/>
                    </a:lnTo>
                    <a:lnTo>
                      <a:pt x="10493" y="619751"/>
                    </a:lnTo>
                    <a:lnTo>
                      <a:pt x="10504" y="641092"/>
                    </a:lnTo>
                    <a:lnTo>
                      <a:pt x="10512" y="661814"/>
                    </a:lnTo>
                    <a:lnTo>
                      <a:pt x="10517" y="681832"/>
                    </a:lnTo>
                    <a:lnTo>
                      <a:pt x="10521" y="701208"/>
                    </a:lnTo>
                    <a:lnTo>
                      <a:pt x="10523" y="720067"/>
                    </a:lnTo>
                    <a:lnTo>
                      <a:pt x="10525" y="738529"/>
                    </a:lnTo>
                    <a:lnTo>
                      <a:pt x="10525" y="756539"/>
                    </a:lnTo>
                    <a:lnTo>
                      <a:pt x="10526" y="773873"/>
                    </a:lnTo>
                    <a:lnTo>
                      <a:pt x="10522" y="790467"/>
                    </a:lnTo>
                    <a:lnTo>
                      <a:pt x="10350" y="806561"/>
                    </a:lnTo>
                    <a:lnTo>
                      <a:pt x="9702" y="822594"/>
                    </a:lnTo>
                    <a:lnTo>
                      <a:pt x="8453" y="838806"/>
                    </a:lnTo>
                    <a:lnTo>
                      <a:pt x="6792" y="854516"/>
                    </a:lnTo>
                    <a:lnTo>
                      <a:pt x="4965" y="869760"/>
                    </a:lnTo>
                    <a:lnTo>
                      <a:pt x="2811" y="885881"/>
                    </a:lnTo>
                    <a:lnTo>
                      <a:pt x="0" y="90545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603143" y="1061785"/>
                <a:ext cx="653213" cy="493406"/>
              </a:xfrm>
              <a:custGeom>
                <a:avLst/>
                <a:gdLst/>
                <a:ahLst/>
                <a:cxnLst/>
                <a:rect l="0" t="0" r="0" b="0"/>
                <a:pathLst>
                  <a:path w="653213" h="493406">
                    <a:moveTo>
                      <a:pt x="7437" y="240721"/>
                    </a:moveTo>
                    <a:lnTo>
                      <a:pt x="4569" y="231853"/>
                    </a:lnTo>
                    <a:lnTo>
                      <a:pt x="2428" y="222866"/>
                    </a:lnTo>
                    <a:lnTo>
                      <a:pt x="835" y="212871"/>
                    </a:lnTo>
                    <a:lnTo>
                      <a:pt x="0" y="201890"/>
                    </a:lnTo>
                    <a:lnTo>
                      <a:pt x="448" y="190079"/>
                    </a:lnTo>
                    <a:lnTo>
                      <a:pt x="2356" y="177629"/>
                    </a:lnTo>
                    <a:lnTo>
                      <a:pt x="5593" y="165037"/>
                    </a:lnTo>
                    <a:lnTo>
                      <a:pt x="9902" y="153053"/>
                    </a:lnTo>
                    <a:lnTo>
                      <a:pt x="15021" y="142038"/>
                    </a:lnTo>
                    <a:lnTo>
                      <a:pt x="20727" y="132001"/>
                    </a:lnTo>
                    <a:lnTo>
                      <a:pt x="26848" y="122792"/>
                    </a:lnTo>
                    <a:lnTo>
                      <a:pt x="33257" y="114224"/>
                    </a:lnTo>
                    <a:lnTo>
                      <a:pt x="39863" y="106130"/>
                    </a:lnTo>
                    <a:lnTo>
                      <a:pt x="46604" y="98372"/>
                    </a:lnTo>
                    <a:lnTo>
                      <a:pt x="53441" y="90850"/>
                    </a:lnTo>
                    <a:lnTo>
                      <a:pt x="60509" y="83490"/>
                    </a:lnTo>
                    <a:lnTo>
                      <a:pt x="68093" y="76241"/>
                    </a:lnTo>
                    <a:lnTo>
                      <a:pt x="76308" y="69073"/>
                    </a:lnTo>
                    <a:lnTo>
                      <a:pt x="85116" y="62123"/>
                    </a:lnTo>
                    <a:lnTo>
                      <a:pt x="94407" y="55683"/>
                    </a:lnTo>
                    <a:lnTo>
                      <a:pt x="104065" y="49871"/>
                    </a:lnTo>
                    <a:lnTo>
                      <a:pt x="113991" y="44647"/>
                    </a:lnTo>
                    <a:lnTo>
                      <a:pt x="124107" y="39903"/>
                    </a:lnTo>
                    <a:lnTo>
                      <a:pt x="134360" y="35527"/>
                    </a:lnTo>
                    <a:lnTo>
                      <a:pt x="144871" y="31417"/>
                    </a:lnTo>
                    <a:lnTo>
                      <a:pt x="155921" y="27496"/>
                    </a:lnTo>
                    <a:lnTo>
                      <a:pt x="167612" y="23707"/>
                    </a:lnTo>
                    <a:lnTo>
                      <a:pt x="179736" y="20008"/>
                    </a:lnTo>
                    <a:lnTo>
                      <a:pt x="191874" y="16372"/>
                    </a:lnTo>
                    <a:lnTo>
                      <a:pt x="203784" y="12781"/>
                    </a:lnTo>
                    <a:lnTo>
                      <a:pt x="215560" y="9387"/>
                    </a:lnTo>
                    <a:lnTo>
                      <a:pt x="227534" y="6488"/>
                    </a:lnTo>
                    <a:lnTo>
                      <a:pt x="239887" y="4206"/>
                    </a:lnTo>
                    <a:lnTo>
                      <a:pt x="252640" y="2505"/>
                    </a:lnTo>
                    <a:lnTo>
                      <a:pt x="265742" y="1280"/>
                    </a:lnTo>
                    <a:lnTo>
                      <a:pt x="279119" y="424"/>
                    </a:lnTo>
                    <a:lnTo>
                      <a:pt x="292867" y="0"/>
                    </a:lnTo>
                    <a:lnTo>
                      <a:pt x="307235" y="240"/>
                    </a:lnTo>
                    <a:lnTo>
                      <a:pt x="322305" y="1220"/>
                    </a:lnTo>
                    <a:lnTo>
                      <a:pt x="337848" y="3031"/>
                    </a:lnTo>
                    <a:lnTo>
                      <a:pt x="353437" y="5849"/>
                    </a:lnTo>
                    <a:lnTo>
                      <a:pt x="368811" y="9674"/>
                    </a:lnTo>
                    <a:lnTo>
                      <a:pt x="383896" y="14360"/>
                    </a:lnTo>
                    <a:lnTo>
                      <a:pt x="398711" y="19723"/>
                    </a:lnTo>
                    <a:lnTo>
                      <a:pt x="413308" y="25593"/>
                    </a:lnTo>
                    <a:lnTo>
                      <a:pt x="427737" y="31990"/>
                    </a:lnTo>
                    <a:lnTo>
                      <a:pt x="442047" y="39115"/>
                    </a:lnTo>
                    <a:lnTo>
                      <a:pt x="456269" y="47016"/>
                    </a:lnTo>
                    <a:lnTo>
                      <a:pt x="470433" y="55440"/>
                    </a:lnTo>
                    <a:lnTo>
                      <a:pt x="484555" y="63940"/>
                    </a:lnTo>
                    <a:lnTo>
                      <a:pt x="498645" y="72255"/>
                    </a:lnTo>
                    <a:lnTo>
                      <a:pt x="512549" y="80464"/>
                    </a:lnTo>
                    <a:lnTo>
                      <a:pt x="525966" y="88890"/>
                    </a:lnTo>
                    <a:lnTo>
                      <a:pt x="538762" y="97706"/>
                    </a:lnTo>
                    <a:lnTo>
                      <a:pt x="550814" y="106933"/>
                    </a:lnTo>
                    <a:lnTo>
                      <a:pt x="561915" y="116514"/>
                    </a:lnTo>
                    <a:lnTo>
                      <a:pt x="572049" y="126370"/>
                    </a:lnTo>
                    <a:lnTo>
                      <a:pt x="581346" y="136430"/>
                    </a:lnTo>
                    <a:lnTo>
                      <a:pt x="589985" y="146637"/>
                    </a:lnTo>
                    <a:lnTo>
                      <a:pt x="598134" y="156946"/>
                    </a:lnTo>
                    <a:lnTo>
                      <a:pt x="605932" y="167326"/>
                    </a:lnTo>
                    <a:lnTo>
                      <a:pt x="613483" y="177754"/>
                    </a:lnTo>
                    <a:lnTo>
                      <a:pt x="620853" y="188220"/>
                    </a:lnTo>
                    <a:lnTo>
                      <a:pt x="627769" y="198876"/>
                    </a:lnTo>
                    <a:lnTo>
                      <a:pt x="633655" y="210022"/>
                    </a:lnTo>
                    <a:lnTo>
                      <a:pt x="638281" y="221779"/>
                    </a:lnTo>
                    <a:lnTo>
                      <a:pt x="641896" y="233947"/>
                    </a:lnTo>
                    <a:lnTo>
                      <a:pt x="645019" y="246115"/>
                    </a:lnTo>
                    <a:lnTo>
                      <a:pt x="648004" y="258058"/>
                    </a:lnTo>
                    <a:lnTo>
                      <a:pt x="650687" y="270367"/>
                    </a:lnTo>
                    <a:lnTo>
                      <a:pt x="652511" y="284294"/>
                    </a:lnTo>
                    <a:lnTo>
                      <a:pt x="653212" y="300402"/>
                    </a:lnTo>
                    <a:lnTo>
                      <a:pt x="652513" y="318291"/>
                    </a:lnTo>
                    <a:lnTo>
                      <a:pt x="649984" y="336988"/>
                    </a:lnTo>
                    <a:lnTo>
                      <a:pt x="645571" y="355811"/>
                    </a:lnTo>
                    <a:lnTo>
                      <a:pt x="639521" y="373973"/>
                    </a:lnTo>
                    <a:lnTo>
                      <a:pt x="632181" y="390468"/>
                    </a:lnTo>
                    <a:lnTo>
                      <a:pt x="623877" y="404916"/>
                    </a:lnTo>
                    <a:lnTo>
                      <a:pt x="614882" y="417291"/>
                    </a:lnTo>
                    <a:lnTo>
                      <a:pt x="605399" y="427635"/>
                    </a:lnTo>
                    <a:lnTo>
                      <a:pt x="595580" y="436193"/>
                    </a:lnTo>
                    <a:lnTo>
                      <a:pt x="585530" y="443318"/>
                    </a:lnTo>
                    <a:lnTo>
                      <a:pt x="575323" y="449363"/>
                    </a:lnTo>
                    <a:lnTo>
                      <a:pt x="565011" y="454625"/>
                    </a:lnTo>
                    <a:lnTo>
                      <a:pt x="554628" y="459333"/>
                    </a:lnTo>
                    <a:lnTo>
                      <a:pt x="544196" y="463657"/>
                    </a:lnTo>
                    <a:lnTo>
                      <a:pt x="533732" y="467717"/>
                    </a:lnTo>
                    <a:lnTo>
                      <a:pt x="523246" y="471597"/>
                    </a:lnTo>
                    <a:lnTo>
                      <a:pt x="512747" y="475355"/>
                    </a:lnTo>
                    <a:lnTo>
                      <a:pt x="502224" y="479027"/>
                    </a:lnTo>
                    <a:lnTo>
                      <a:pt x="491189" y="482475"/>
                    </a:lnTo>
                    <a:lnTo>
                      <a:pt x="478725" y="485411"/>
                    </a:lnTo>
                    <a:lnTo>
                      <a:pt x="464451" y="487717"/>
                    </a:lnTo>
                    <a:lnTo>
                      <a:pt x="448796" y="489434"/>
                    </a:lnTo>
                    <a:lnTo>
                      <a:pt x="432677" y="490669"/>
                    </a:lnTo>
                    <a:lnTo>
                      <a:pt x="416708" y="491538"/>
                    </a:lnTo>
                    <a:lnTo>
                      <a:pt x="401714" y="492140"/>
                    </a:lnTo>
                    <a:lnTo>
                      <a:pt x="387431" y="492617"/>
                    </a:lnTo>
                    <a:lnTo>
                      <a:pt x="372607" y="493015"/>
                    </a:lnTo>
                    <a:lnTo>
                      <a:pt x="354878" y="49340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7160504" y="1628890"/>
                <a:ext cx="113373" cy="302846"/>
              </a:xfrm>
              <a:custGeom>
                <a:avLst/>
                <a:gdLst/>
                <a:ahLst/>
                <a:cxnLst/>
                <a:rect l="0" t="0" r="0" b="0"/>
                <a:pathLst>
                  <a:path w="113373" h="302846">
                    <a:moveTo>
                      <a:pt x="8087" y="147399"/>
                    </a:moveTo>
                    <a:lnTo>
                      <a:pt x="11020" y="161933"/>
                    </a:lnTo>
                    <a:lnTo>
                      <a:pt x="13803" y="174564"/>
                    </a:lnTo>
                    <a:lnTo>
                      <a:pt x="16702" y="186469"/>
                    </a:lnTo>
                    <a:lnTo>
                      <a:pt x="19742" y="197951"/>
                    </a:lnTo>
                    <a:lnTo>
                      <a:pt x="22908" y="209143"/>
                    </a:lnTo>
                    <a:lnTo>
                      <a:pt x="26172" y="220130"/>
                    </a:lnTo>
                    <a:lnTo>
                      <a:pt x="29509" y="230973"/>
                    </a:lnTo>
                    <a:lnTo>
                      <a:pt x="32901" y="241715"/>
                    </a:lnTo>
                    <a:lnTo>
                      <a:pt x="36330" y="252393"/>
                    </a:lnTo>
                    <a:lnTo>
                      <a:pt x="39785" y="263192"/>
                    </a:lnTo>
                    <a:lnTo>
                      <a:pt x="43256" y="274434"/>
                    </a:lnTo>
                    <a:lnTo>
                      <a:pt x="46703" y="286213"/>
                    </a:lnTo>
                    <a:lnTo>
                      <a:pt x="48786" y="296844"/>
                    </a:lnTo>
                    <a:lnTo>
                      <a:pt x="48025" y="302845"/>
                    </a:lnTo>
                    <a:lnTo>
                      <a:pt x="45176" y="302720"/>
                    </a:lnTo>
                    <a:lnTo>
                      <a:pt x="40957" y="297361"/>
                    </a:lnTo>
                    <a:lnTo>
                      <a:pt x="35826" y="288153"/>
                    </a:lnTo>
                    <a:lnTo>
                      <a:pt x="30076" y="276254"/>
                    </a:lnTo>
                    <a:lnTo>
                      <a:pt x="23919" y="262511"/>
                    </a:lnTo>
                    <a:lnTo>
                      <a:pt x="17817" y="247519"/>
                    </a:lnTo>
                    <a:lnTo>
                      <a:pt x="12477" y="231685"/>
                    </a:lnTo>
                    <a:lnTo>
                      <a:pt x="8221" y="215283"/>
                    </a:lnTo>
                    <a:lnTo>
                      <a:pt x="5024" y="198502"/>
                    </a:lnTo>
                    <a:lnTo>
                      <a:pt x="2712" y="181467"/>
                    </a:lnTo>
                    <a:lnTo>
                      <a:pt x="1085" y="164266"/>
                    </a:lnTo>
                    <a:lnTo>
                      <a:pt x="127" y="147119"/>
                    </a:lnTo>
                    <a:lnTo>
                      <a:pt x="0" y="130372"/>
                    </a:lnTo>
                    <a:lnTo>
                      <a:pt x="730" y="114184"/>
                    </a:lnTo>
                    <a:lnTo>
                      <a:pt x="2371" y="98702"/>
                    </a:lnTo>
                    <a:lnTo>
                      <a:pt x="5074" y="84145"/>
                    </a:lnTo>
                    <a:lnTo>
                      <a:pt x="8826" y="70546"/>
                    </a:lnTo>
                    <a:lnTo>
                      <a:pt x="13634" y="58108"/>
                    </a:lnTo>
                    <a:lnTo>
                      <a:pt x="19610" y="47272"/>
                    </a:lnTo>
                    <a:lnTo>
                      <a:pt x="26705" y="38130"/>
                    </a:lnTo>
                    <a:lnTo>
                      <a:pt x="34740" y="30481"/>
                    </a:lnTo>
                    <a:lnTo>
                      <a:pt x="43504" y="24019"/>
                    </a:lnTo>
                    <a:lnTo>
                      <a:pt x="52800" y="18450"/>
                    </a:lnTo>
                    <a:lnTo>
                      <a:pt x="62405" y="13675"/>
                    </a:lnTo>
                    <a:lnTo>
                      <a:pt x="73214" y="9321"/>
                    </a:lnTo>
                    <a:lnTo>
                      <a:pt x="88412" y="5000"/>
                    </a:lnTo>
                    <a:lnTo>
                      <a:pt x="11337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352651" y="1671004"/>
                <a:ext cx="229549" cy="298016"/>
              </a:xfrm>
              <a:custGeom>
                <a:avLst/>
                <a:gdLst/>
                <a:ahLst/>
                <a:cxnLst/>
                <a:rect l="0" t="0" r="0" b="0"/>
                <a:pathLst>
                  <a:path w="229549" h="298016">
                    <a:moveTo>
                      <a:pt x="121266" y="0"/>
                    </a:moveTo>
                    <a:lnTo>
                      <a:pt x="106731" y="3000"/>
                    </a:lnTo>
                    <a:lnTo>
                      <a:pt x="94099" y="6423"/>
                    </a:lnTo>
                    <a:lnTo>
                      <a:pt x="82195" y="10628"/>
                    </a:lnTo>
                    <a:lnTo>
                      <a:pt x="70713" y="15874"/>
                    </a:lnTo>
                    <a:lnTo>
                      <a:pt x="59522" y="22652"/>
                    </a:lnTo>
                    <a:lnTo>
                      <a:pt x="48543" y="31089"/>
                    </a:lnTo>
                    <a:lnTo>
                      <a:pt x="38047" y="41002"/>
                    </a:lnTo>
                    <a:lnTo>
                      <a:pt x="28601" y="52093"/>
                    </a:lnTo>
                    <a:lnTo>
                      <a:pt x="20439" y="64069"/>
                    </a:lnTo>
                    <a:lnTo>
                      <a:pt x="13636" y="76685"/>
                    </a:lnTo>
                    <a:lnTo>
                      <a:pt x="8284" y="89750"/>
                    </a:lnTo>
                    <a:lnTo>
                      <a:pt x="4282" y="103129"/>
                    </a:lnTo>
                    <a:lnTo>
                      <a:pt x="1559" y="116721"/>
                    </a:lnTo>
                    <a:lnTo>
                      <a:pt x="164" y="130459"/>
                    </a:lnTo>
                    <a:lnTo>
                      <a:pt x="0" y="144291"/>
                    </a:lnTo>
                    <a:lnTo>
                      <a:pt x="853" y="158021"/>
                    </a:lnTo>
                    <a:lnTo>
                      <a:pt x="2487" y="171321"/>
                    </a:lnTo>
                    <a:lnTo>
                      <a:pt x="4705" y="184045"/>
                    </a:lnTo>
                    <a:lnTo>
                      <a:pt x="7667" y="196218"/>
                    </a:lnTo>
                    <a:lnTo>
                      <a:pt x="11866" y="207932"/>
                    </a:lnTo>
                    <a:lnTo>
                      <a:pt x="17465" y="219291"/>
                    </a:lnTo>
                    <a:lnTo>
                      <a:pt x="24176" y="230226"/>
                    </a:lnTo>
                    <a:lnTo>
                      <a:pt x="31444" y="240504"/>
                    </a:lnTo>
                    <a:lnTo>
                      <a:pt x="38896" y="250049"/>
                    </a:lnTo>
                    <a:lnTo>
                      <a:pt x="46678" y="258935"/>
                    </a:lnTo>
                    <a:lnTo>
                      <a:pt x="55341" y="267289"/>
                    </a:lnTo>
                    <a:lnTo>
                      <a:pt x="65131" y="275236"/>
                    </a:lnTo>
                    <a:lnTo>
                      <a:pt x="75996" y="282556"/>
                    </a:lnTo>
                    <a:lnTo>
                      <a:pt x="87745" y="288720"/>
                    </a:lnTo>
                    <a:lnTo>
                      <a:pt x="100172" y="293524"/>
                    </a:lnTo>
                    <a:lnTo>
                      <a:pt x="113094" y="296749"/>
                    </a:lnTo>
                    <a:lnTo>
                      <a:pt x="126366" y="298015"/>
                    </a:lnTo>
                    <a:lnTo>
                      <a:pt x="139875" y="297302"/>
                    </a:lnTo>
                    <a:lnTo>
                      <a:pt x="153216" y="294723"/>
                    </a:lnTo>
                    <a:lnTo>
                      <a:pt x="165720" y="290332"/>
                    </a:lnTo>
                    <a:lnTo>
                      <a:pt x="177092" y="284340"/>
                    </a:lnTo>
                    <a:lnTo>
                      <a:pt x="187372" y="276896"/>
                    </a:lnTo>
                    <a:lnTo>
                      <a:pt x="196746" y="268006"/>
                    </a:lnTo>
                    <a:lnTo>
                      <a:pt x="205414" y="257796"/>
                    </a:lnTo>
                    <a:lnTo>
                      <a:pt x="213238" y="246178"/>
                    </a:lnTo>
                    <a:lnTo>
                      <a:pt x="219749" y="232792"/>
                    </a:lnTo>
                    <a:lnTo>
                      <a:pt x="224788" y="217603"/>
                    </a:lnTo>
                    <a:lnTo>
                      <a:pt x="228174" y="201012"/>
                    </a:lnTo>
                    <a:lnTo>
                      <a:pt x="229548" y="183659"/>
                    </a:lnTo>
                    <a:lnTo>
                      <a:pt x="228918" y="165998"/>
                    </a:lnTo>
                    <a:lnTo>
                      <a:pt x="226732" y="148581"/>
                    </a:lnTo>
                    <a:lnTo>
                      <a:pt x="223671" y="132120"/>
                    </a:lnTo>
                    <a:lnTo>
                      <a:pt x="220208" y="116901"/>
                    </a:lnTo>
                    <a:lnTo>
                      <a:pt x="216430" y="102700"/>
                    </a:lnTo>
                    <a:lnTo>
                      <a:pt x="212142" y="89001"/>
                    </a:lnTo>
                    <a:lnTo>
                      <a:pt x="207250" y="75453"/>
                    </a:lnTo>
                    <a:lnTo>
                      <a:pt x="201473" y="62215"/>
                    </a:lnTo>
                    <a:lnTo>
                      <a:pt x="194299" y="49844"/>
                    </a:lnTo>
                    <a:lnTo>
                      <a:pt x="185575" y="38602"/>
                    </a:lnTo>
                    <a:lnTo>
                      <a:pt x="175459" y="28765"/>
                    </a:lnTo>
                    <a:lnTo>
                      <a:pt x="164227" y="20760"/>
                    </a:lnTo>
                    <a:lnTo>
                      <a:pt x="152168" y="14641"/>
                    </a:lnTo>
                    <a:lnTo>
                      <a:pt x="139930" y="10150"/>
                    </a:lnTo>
                    <a:lnTo>
                      <a:pt x="127206" y="6468"/>
                    </a:lnTo>
                    <a:lnTo>
                      <a:pt x="111765" y="3269"/>
                    </a:lnTo>
                    <a:lnTo>
                      <a:pt x="8968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616672" y="1175737"/>
                <a:ext cx="225744" cy="768840"/>
              </a:xfrm>
              <a:custGeom>
                <a:avLst/>
                <a:gdLst/>
                <a:ahLst/>
                <a:cxnLst/>
                <a:rect l="0" t="0" r="0" b="0"/>
                <a:pathLst>
                  <a:path w="225744" h="768840">
                    <a:moveTo>
                      <a:pt x="152043" y="653194"/>
                    </a:moveTo>
                    <a:lnTo>
                      <a:pt x="154976" y="644393"/>
                    </a:lnTo>
                    <a:lnTo>
                      <a:pt x="157758" y="636046"/>
                    </a:lnTo>
                    <a:lnTo>
                      <a:pt x="160654" y="627343"/>
                    </a:lnTo>
                    <a:lnTo>
                      <a:pt x="163522" y="618049"/>
                    </a:lnTo>
                    <a:lnTo>
                      <a:pt x="166038" y="607906"/>
                    </a:lnTo>
                    <a:lnTo>
                      <a:pt x="168039" y="596861"/>
                    </a:lnTo>
                    <a:lnTo>
                      <a:pt x="169207" y="585021"/>
                    </a:lnTo>
                    <a:lnTo>
                      <a:pt x="169004" y="572551"/>
                    </a:lnTo>
                    <a:lnTo>
                      <a:pt x="167262" y="559622"/>
                    </a:lnTo>
                    <a:lnTo>
                      <a:pt x="163801" y="546858"/>
                    </a:lnTo>
                    <a:lnTo>
                      <a:pt x="158280" y="535281"/>
                    </a:lnTo>
                    <a:lnTo>
                      <a:pt x="150707" y="525362"/>
                    </a:lnTo>
                    <a:lnTo>
                      <a:pt x="141216" y="517382"/>
                    </a:lnTo>
                    <a:lnTo>
                      <a:pt x="129880" y="511689"/>
                    </a:lnTo>
                    <a:lnTo>
                      <a:pt x="116938" y="508237"/>
                    </a:lnTo>
                    <a:lnTo>
                      <a:pt x="103198" y="506850"/>
                    </a:lnTo>
                    <a:lnTo>
                      <a:pt x="89904" y="507414"/>
                    </a:lnTo>
                    <a:lnTo>
                      <a:pt x="77712" y="509689"/>
                    </a:lnTo>
                    <a:lnTo>
                      <a:pt x="66733" y="513823"/>
                    </a:lnTo>
                    <a:lnTo>
                      <a:pt x="56818" y="520402"/>
                    </a:lnTo>
                    <a:lnTo>
                      <a:pt x="47740" y="529533"/>
                    </a:lnTo>
                    <a:lnTo>
                      <a:pt x="39285" y="540902"/>
                    </a:lnTo>
                    <a:lnTo>
                      <a:pt x="31279" y="554045"/>
                    </a:lnTo>
                    <a:lnTo>
                      <a:pt x="23593" y="568515"/>
                    </a:lnTo>
                    <a:lnTo>
                      <a:pt x="16463" y="583941"/>
                    </a:lnTo>
                    <a:lnTo>
                      <a:pt x="10432" y="600040"/>
                    </a:lnTo>
                    <a:lnTo>
                      <a:pt x="5717" y="616595"/>
                    </a:lnTo>
                    <a:lnTo>
                      <a:pt x="2383" y="633134"/>
                    </a:lnTo>
                    <a:lnTo>
                      <a:pt x="512" y="648938"/>
                    </a:lnTo>
                    <a:lnTo>
                      <a:pt x="0" y="663680"/>
                    </a:lnTo>
                    <a:lnTo>
                      <a:pt x="774" y="677375"/>
                    </a:lnTo>
                    <a:lnTo>
                      <a:pt x="2881" y="690196"/>
                    </a:lnTo>
                    <a:lnTo>
                      <a:pt x="6227" y="702341"/>
                    </a:lnTo>
                    <a:lnTo>
                      <a:pt x="10757" y="713992"/>
                    </a:lnTo>
                    <a:lnTo>
                      <a:pt x="16548" y="725290"/>
                    </a:lnTo>
                    <a:lnTo>
                      <a:pt x="23525" y="736329"/>
                    </a:lnTo>
                    <a:lnTo>
                      <a:pt x="31822" y="746694"/>
                    </a:lnTo>
                    <a:lnTo>
                      <a:pt x="41826" y="755517"/>
                    </a:lnTo>
                    <a:lnTo>
                      <a:pt x="53586" y="762432"/>
                    </a:lnTo>
                    <a:lnTo>
                      <a:pt x="66551" y="767073"/>
                    </a:lnTo>
                    <a:lnTo>
                      <a:pt x="79785" y="768839"/>
                    </a:lnTo>
                    <a:lnTo>
                      <a:pt x="92713" y="767688"/>
                    </a:lnTo>
                    <a:lnTo>
                      <a:pt x="104985" y="764018"/>
                    </a:lnTo>
                    <a:lnTo>
                      <a:pt x="116299" y="758365"/>
                    </a:lnTo>
                    <a:lnTo>
                      <a:pt x="126604" y="751237"/>
                    </a:lnTo>
                    <a:lnTo>
                      <a:pt x="135862" y="743050"/>
                    </a:lnTo>
                    <a:lnTo>
                      <a:pt x="143951" y="734120"/>
                    </a:lnTo>
                    <a:lnTo>
                      <a:pt x="150916" y="724675"/>
                    </a:lnTo>
                    <a:lnTo>
                      <a:pt x="156936" y="714877"/>
                    </a:lnTo>
                    <a:lnTo>
                      <a:pt x="162223" y="704840"/>
                    </a:lnTo>
                    <a:lnTo>
                      <a:pt x="166969" y="694637"/>
                    </a:lnTo>
                    <a:lnTo>
                      <a:pt x="171328" y="684157"/>
                    </a:lnTo>
                    <a:lnTo>
                      <a:pt x="175416" y="673128"/>
                    </a:lnTo>
                    <a:lnTo>
                      <a:pt x="179318" y="661445"/>
                    </a:lnTo>
                    <a:lnTo>
                      <a:pt x="183091" y="649157"/>
                    </a:lnTo>
                    <a:lnTo>
                      <a:pt x="186778" y="636376"/>
                    </a:lnTo>
                    <a:lnTo>
                      <a:pt x="190408" y="623217"/>
                    </a:lnTo>
                    <a:lnTo>
                      <a:pt x="193996" y="609617"/>
                    </a:lnTo>
                    <a:lnTo>
                      <a:pt x="197559" y="595348"/>
                    </a:lnTo>
                    <a:lnTo>
                      <a:pt x="201100" y="580337"/>
                    </a:lnTo>
                    <a:lnTo>
                      <a:pt x="204460" y="564493"/>
                    </a:lnTo>
                    <a:lnTo>
                      <a:pt x="207337" y="547639"/>
                    </a:lnTo>
                    <a:lnTo>
                      <a:pt x="209609" y="529783"/>
                    </a:lnTo>
                    <a:lnTo>
                      <a:pt x="211473" y="511232"/>
                    </a:lnTo>
                    <a:lnTo>
                      <a:pt x="213339" y="492481"/>
                    </a:lnTo>
                    <a:lnTo>
                      <a:pt x="215445" y="473827"/>
                    </a:lnTo>
                    <a:lnTo>
                      <a:pt x="217690" y="455218"/>
                    </a:lnTo>
                    <a:lnTo>
                      <a:pt x="219745" y="436351"/>
                    </a:lnTo>
                    <a:lnTo>
                      <a:pt x="221423" y="417069"/>
                    </a:lnTo>
                    <a:lnTo>
                      <a:pt x="222704" y="397526"/>
                    </a:lnTo>
                    <a:lnTo>
                      <a:pt x="223637" y="378092"/>
                    </a:lnTo>
                    <a:lnTo>
                      <a:pt x="224295" y="358978"/>
                    </a:lnTo>
                    <a:lnTo>
                      <a:pt x="224585" y="340226"/>
                    </a:lnTo>
                    <a:lnTo>
                      <a:pt x="224254" y="321796"/>
                    </a:lnTo>
                    <a:lnTo>
                      <a:pt x="223221" y="303615"/>
                    </a:lnTo>
                    <a:lnTo>
                      <a:pt x="221716" y="285455"/>
                    </a:lnTo>
                    <a:lnTo>
                      <a:pt x="220166" y="266957"/>
                    </a:lnTo>
                    <a:lnTo>
                      <a:pt x="218825" y="247959"/>
                    </a:lnTo>
                    <a:lnTo>
                      <a:pt x="217604" y="228791"/>
                    </a:lnTo>
                    <a:lnTo>
                      <a:pt x="216178" y="210150"/>
                    </a:lnTo>
                    <a:lnTo>
                      <a:pt x="214372" y="192389"/>
                    </a:lnTo>
                    <a:lnTo>
                      <a:pt x="212328" y="175531"/>
                    </a:lnTo>
                    <a:lnTo>
                      <a:pt x="210409" y="159444"/>
                    </a:lnTo>
                    <a:lnTo>
                      <a:pt x="208817" y="143955"/>
                    </a:lnTo>
                    <a:lnTo>
                      <a:pt x="207424" y="128909"/>
                    </a:lnTo>
                    <a:lnTo>
                      <a:pt x="205883" y="114177"/>
                    </a:lnTo>
                    <a:lnTo>
                      <a:pt x="203994" y="99672"/>
                    </a:lnTo>
                    <a:lnTo>
                      <a:pt x="201725" y="85487"/>
                    </a:lnTo>
                    <a:lnTo>
                      <a:pt x="199123" y="71881"/>
                    </a:lnTo>
                    <a:lnTo>
                      <a:pt x="196254" y="58952"/>
                    </a:lnTo>
                    <a:lnTo>
                      <a:pt x="193021" y="46642"/>
                    </a:lnTo>
                    <a:lnTo>
                      <a:pt x="189174" y="34835"/>
                    </a:lnTo>
                    <a:lnTo>
                      <a:pt x="184621" y="23433"/>
                    </a:lnTo>
                    <a:lnTo>
                      <a:pt x="179431" y="13148"/>
                    </a:lnTo>
                    <a:lnTo>
                      <a:pt x="173721" y="5437"/>
                    </a:lnTo>
                    <a:lnTo>
                      <a:pt x="167621" y="904"/>
                    </a:lnTo>
                    <a:lnTo>
                      <a:pt x="161236" y="0"/>
                    </a:lnTo>
                    <a:lnTo>
                      <a:pt x="154652" y="3416"/>
                    </a:lnTo>
                    <a:lnTo>
                      <a:pt x="147937" y="11083"/>
                    </a:lnTo>
                    <a:lnTo>
                      <a:pt x="141462" y="22044"/>
                    </a:lnTo>
                    <a:lnTo>
                      <a:pt x="135874" y="34887"/>
                    </a:lnTo>
                    <a:lnTo>
                      <a:pt x="131451" y="48625"/>
                    </a:lnTo>
                    <a:lnTo>
                      <a:pt x="128144" y="62890"/>
                    </a:lnTo>
                    <a:lnTo>
                      <a:pt x="125758" y="77743"/>
                    </a:lnTo>
                    <a:lnTo>
                      <a:pt x="124079" y="93211"/>
                    </a:lnTo>
                    <a:lnTo>
                      <a:pt x="122915" y="109224"/>
                    </a:lnTo>
                    <a:lnTo>
                      <a:pt x="122117" y="125674"/>
                    </a:lnTo>
                    <a:lnTo>
                      <a:pt x="121574" y="142462"/>
                    </a:lnTo>
                    <a:lnTo>
                      <a:pt x="121207" y="159824"/>
                    </a:lnTo>
                    <a:lnTo>
                      <a:pt x="120960" y="178306"/>
                    </a:lnTo>
                    <a:lnTo>
                      <a:pt x="120794" y="198104"/>
                    </a:lnTo>
                    <a:lnTo>
                      <a:pt x="120682" y="218791"/>
                    </a:lnTo>
                    <a:lnTo>
                      <a:pt x="120607" y="239523"/>
                    </a:lnTo>
                    <a:lnTo>
                      <a:pt x="120557" y="259805"/>
                    </a:lnTo>
                    <a:lnTo>
                      <a:pt x="120523" y="279660"/>
                    </a:lnTo>
                    <a:lnTo>
                      <a:pt x="120502" y="299438"/>
                    </a:lnTo>
                    <a:lnTo>
                      <a:pt x="120492" y="319373"/>
                    </a:lnTo>
                    <a:lnTo>
                      <a:pt x="120654" y="339541"/>
                    </a:lnTo>
                    <a:lnTo>
                      <a:pt x="121295" y="359934"/>
                    </a:lnTo>
                    <a:lnTo>
                      <a:pt x="122540" y="380508"/>
                    </a:lnTo>
                    <a:lnTo>
                      <a:pt x="124190" y="401056"/>
                    </a:lnTo>
                    <a:lnTo>
                      <a:pt x="125836" y="421232"/>
                    </a:lnTo>
                    <a:lnTo>
                      <a:pt x="127242" y="440872"/>
                    </a:lnTo>
                    <a:lnTo>
                      <a:pt x="128507" y="459822"/>
                    </a:lnTo>
                    <a:lnTo>
                      <a:pt x="129962" y="477861"/>
                    </a:lnTo>
                    <a:lnTo>
                      <a:pt x="131799" y="494959"/>
                    </a:lnTo>
                    <a:lnTo>
                      <a:pt x="134201" y="511239"/>
                    </a:lnTo>
                    <a:lnTo>
                      <a:pt x="137426" y="526873"/>
                    </a:lnTo>
                    <a:lnTo>
                      <a:pt x="141521" y="542025"/>
                    </a:lnTo>
                    <a:lnTo>
                      <a:pt x="146223" y="556831"/>
                    </a:lnTo>
                    <a:lnTo>
                      <a:pt x="151063" y="571393"/>
                    </a:lnTo>
                    <a:lnTo>
                      <a:pt x="155758" y="585781"/>
                    </a:lnTo>
                    <a:lnTo>
                      <a:pt x="160214" y="599886"/>
                    </a:lnTo>
                    <a:lnTo>
                      <a:pt x="164432" y="613437"/>
                    </a:lnTo>
                    <a:lnTo>
                      <a:pt x="168459" y="626330"/>
                    </a:lnTo>
                    <a:lnTo>
                      <a:pt x="172500" y="638615"/>
                    </a:lnTo>
                    <a:lnTo>
                      <a:pt x="176908" y="650405"/>
                    </a:lnTo>
                    <a:lnTo>
                      <a:pt x="181841" y="661810"/>
                    </a:lnTo>
                    <a:lnTo>
                      <a:pt x="187372" y="672673"/>
                    </a:lnTo>
                    <a:lnTo>
                      <a:pt x="194318" y="683736"/>
                    </a:lnTo>
                    <a:lnTo>
                      <a:pt x="205529" y="697092"/>
                    </a:lnTo>
                    <a:lnTo>
                      <a:pt x="225743" y="71636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948752" y="1618361"/>
                <a:ext cx="222161" cy="292625"/>
              </a:xfrm>
              <a:custGeom>
                <a:avLst/>
                <a:gdLst/>
                <a:ahLst/>
                <a:cxnLst/>
                <a:rect l="0" t="0" r="0" b="0"/>
                <a:pathLst>
                  <a:path w="222161" h="292625">
                    <a:moveTo>
                      <a:pt x="9475" y="21057"/>
                    </a:moveTo>
                    <a:lnTo>
                      <a:pt x="6608" y="32859"/>
                    </a:lnTo>
                    <a:lnTo>
                      <a:pt x="4467" y="44628"/>
                    </a:lnTo>
                    <a:lnTo>
                      <a:pt x="2863" y="57528"/>
                    </a:lnTo>
                    <a:lnTo>
                      <a:pt x="1683" y="71722"/>
                    </a:lnTo>
                    <a:lnTo>
                      <a:pt x="835" y="87346"/>
                    </a:lnTo>
                    <a:lnTo>
                      <a:pt x="241" y="104313"/>
                    </a:lnTo>
                    <a:lnTo>
                      <a:pt x="0" y="122069"/>
                    </a:lnTo>
                    <a:lnTo>
                      <a:pt x="364" y="139741"/>
                    </a:lnTo>
                    <a:lnTo>
                      <a:pt x="1423" y="156841"/>
                    </a:lnTo>
                    <a:lnTo>
                      <a:pt x="3118" y="173251"/>
                    </a:lnTo>
                    <a:lnTo>
                      <a:pt x="5326" y="189037"/>
                    </a:lnTo>
                    <a:lnTo>
                      <a:pt x="7932" y="204314"/>
                    </a:lnTo>
                    <a:lnTo>
                      <a:pt x="11156" y="218879"/>
                    </a:lnTo>
                    <a:lnTo>
                      <a:pt x="15532" y="232222"/>
                    </a:lnTo>
                    <a:lnTo>
                      <a:pt x="21249" y="244165"/>
                    </a:lnTo>
                    <a:lnTo>
                      <a:pt x="28039" y="254831"/>
                    </a:lnTo>
                    <a:lnTo>
                      <a:pt x="35360" y="264465"/>
                    </a:lnTo>
                    <a:lnTo>
                      <a:pt x="42843" y="273304"/>
                    </a:lnTo>
                    <a:lnTo>
                      <a:pt x="50477" y="281072"/>
                    </a:lnTo>
                    <a:lnTo>
                      <a:pt x="58507" y="287013"/>
                    </a:lnTo>
                    <a:lnTo>
                      <a:pt x="67060" y="290857"/>
                    </a:lnTo>
                    <a:lnTo>
                      <a:pt x="76277" y="292624"/>
                    </a:lnTo>
                    <a:lnTo>
                      <a:pt x="86383" y="292373"/>
                    </a:lnTo>
                    <a:lnTo>
                      <a:pt x="97405" y="290342"/>
                    </a:lnTo>
                    <a:lnTo>
                      <a:pt x="109064" y="286555"/>
                    </a:lnTo>
                    <a:lnTo>
                      <a:pt x="120882" y="280748"/>
                    </a:lnTo>
                    <a:lnTo>
                      <a:pt x="132569" y="272957"/>
                    </a:lnTo>
                    <a:lnTo>
                      <a:pt x="144025" y="263472"/>
                    </a:lnTo>
                    <a:lnTo>
                      <a:pt x="155250" y="252666"/>
                    </a:lnTo>
                    <a:lnTo>
                      <a:pt x="166272" y="240875"/>
                    </a:lnTo>
                    <a:lnTo>
                      <a:pt x="176810" y="228213"/>
                    </a:lnTo>
                    <a:lnTo>
                      <a:pt x="186289" y="214582"/>
                    </a:lnTo>
                    <a:lnTo>
                      <a:pt x="194479" y="200007"/>
                    </a:lnTo>
                    <a:lnTo>
                      <a:pt x="201472" y="184626"/>
                    </a:lnTo>
                    <a:lnTo>
                      <a:pt x="207485" y="168616"/>
                    </a:lnTo>
                    <a:lnTo>
                      <a:pt x="212744" y="152145"/>
                    </a:lnTo>
                    <a:lnTo>
                      <a:pt x="217125" y="135507"/>
                    </a:lnTo>
                    <a:lnTo>
                      <a:pt x="220172" y="119111"/>
                    </a:lnTo>
                    <a:lnTo>
                      <a:pt x="221746" y="103157"/>
                    </a:lnTo>
                    <a:lnTo>
                      <a:pt x="222160" y="87665"/>
                    </a:lnTo>
                    <a:lnTo>
                      <a:pt x="221983" y="72569"/>
                    </a:lnTo>
                    <a:lnTo>
                      <a:pt x="221603" y="57799"/>
                    </a:lnTo>
                    <a:lnTo>
                      <a:pt x="221015" y="43881"/>
                    </a:lnTo>
                    <a:lnTo>
                      <a:pt x="219746" y="30565"/>
                    </a:lnTo>
                    <a:lnTo>
                      <a:pt x="216573" y="16681"/>
                    </a:lnTo>
                    <a:lnTo>
                      <a:pt x="209516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8279044" y="1607833"/>
                <a:ext cx="195081" cy="307480"/>
              </a:xfrm>
              <a:custGeom>
                <a:avLst/>
                <a:gdLst/>
                <a:ahLst/>
                <a:cxnLst/>
                <a:rect l="0" t="0" r="0" b="0"/>
                <a:pathLst>
                  <a:path w="195081" h="307480">
                    <a:moveTo>
                      <a:pt x="110852" y="0"/>
                    </a:moveTo>
                    <a:lnTo>
                      <a:pt x="96383" y="3000"/>
                    </a:lnTo>
                    <a:lnTo>
                      <a:pt x="84393" y="6423"/>
                    </a:lnTo>
                    <a:lnTo>
                      <a:pt x="73781" y="10624"/>
                    </a:lnTo>
                    <a:lnTo>
                      <a:pt x="63986" y="15697"/>
                    </a:lnTo>
                    <a:lnTo>
                      <a:pt x="54462" y="21826"/>
                    </a:lnTo>
                    <a:lnTo>
                      <a:pt x="44897" y="29015"/>
                    </a:lnTo>
                    <a:lnTo>
                      <a:pt x="35498" y="37275"/>
                    </a:lnTo>
                    <a:lnTo>
                      <a:pt x="26863" y="46718"/>
                    </a:lnTo>
                    <a:lnTo>
                      <a:pt x="19281" y="57296"/>
                    </a:lnTo>
                    <a:lnTo>
                      <a:pt x="12883" y="68991"/>
                    </a:lnTo>
                    <a:lnTo>
                      <a:pt x="7810" y="81897"/>
                    </a:lnTo>
                    <a:lnTo>
                      <a:pt x="4000" y="95951"/>
                    </a:lnTo>
                    <a:lnTo>
                      <a:pt x="1406" y="110964"/>
                    </a:lnTo>
                    <a:lnTo>
                      <a:pt x="100" y="126719"/>
                    </a:lnTo>
                    <a:lnTo>
                      <a:pt x="0" y="143020"/>
                    </a:lnTo>
                    <a:lnTo>
                      <a:pt x="1065" y="159712"/>
                    </a:lnTo>
                    <a:lnTo>
                      <a:pt x="3375" y="176677"/>
                    </a:lnTo>
                    <a:lnTo>
                      <a:pt x="6854" y="193820"/>
                    </a:lnTo>
                    <a:lnTo>
                      <a:pt x="11308" y="210756"/>
                    </a:lnTo>
                    <a:lnTo>
                      <a:pt x="16514" y="226828"/>
                    </a:lnTo>
                    <a:lnTo>
                      <a:pt x="22278" y="241744"/>
                    </a:lnTo>
                    <a:lnTo>
                      <a:pt x="28605" y="255388"/>
                    </a:lnTo>
                    <a:lnTo>
                      <a:pt x="35683" y="267640"/>
                    </a:lnTo>
                    <a:lnTo>
                      <a:pt x="43566" y="278577"/>
                    </a:lnTo>
                    <a:lnTo>
                      <a:pt x="52487" y="288093"/>
                    </a:lnTo>
                    <a:lnTo>
                      <a:pt x="62919" y="295822"/>
                    </a:lnTo>
                    <a:lnTo>
                      <a:pt x="74970" y="301719"/>
                    </a:lnTo>
                    <a:lnTo>
                      <a:pt x="88131" y="305698"/>
                    </a:lnTo>
                    <a:lnTo>
                      <a:pt x="101497" y="307479"/>
                    </a:lnTo>
                    <a:lnTo>
                      <a:pt x="114519" y="307116"/>
                    </a:lnTo>
                    <a:lnTo>
                      <a:pt x="127023" y="304771"/>
                    </a:lnTo>
                    <a:lnTo>
                      <a:pt x="139026" y="300539"/>
                    </a:lnTo>
                    <a:lnTo>
                      <a:pt x="150602" y="294672"/>
                    </a:lnTo>
                    <a:lnTo>
                      <a:pt x="161396" y="287961"/>
                    </a:lnTo>
                    <a:lnTo>
                      <a:pt x="171669" y="280986"/>
                    </a:lnTo>
                    <a:lnTo>
                      <a:pt x="182326" y="273142"/>
                    </a:lnTo>
                    <a:lnTo>
                      <a:pt x="195080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8579929" y="1228807"/>
                <a:ext cx="31066" cy="726467"/>
              </a:xfrm>
              <a:custGeom>
                <a:avLst/>
                <a:gdLst/>
                <a:ahLst/>
                <a:cxnLst/>
                <a:rect l="0" t="0" r="0" b="0"/>
                <a:pathLst>
                  <a:path w="31066" h="726467">
                    <a:moveTo>
                      <a:pt x="20536" y="0"/>
                    </a:moveTo>
                    <a:lnTo>
                      <a:pt x="17603" y="8868"/>
                    </a:lnTo>
                    <a:lnTo>
                      <a:pt x="14821" y="17855"/>
                    </a:lnTo>
                    <a:lnTo>
                      <a:pt x="11924" y="27855"/>
                    </a:lnTo>
                    <a:lnTo>
                      <a:pt x="9057" y="39008"/>
                    </a:lnTo>
                    <a:lnTo>
                      <a:pt x="6541" y="51468"/>
                    </a:lnTo>
                    <a:lnTo>
                      <a:pt x="4530" y="65189"/>
                    </a:lnTo>
                    <a:lnTo>
                      <a:pt x="3018" y="80298"/>
                    </a:lnTo>
                    <a:lnTo>
                      <a:pt x="1923" y="97172"/>
                    </a:lnTo>
                    <a:lnTo>
                      <a:pt x="1151" y="115852"/>
                    </a:lnTo>
                    <a:lnTo>
                      <a:pt x="613" y="135936"/>
                    </a:lnTo>
                    <a:lnTo>
                      <a:pt x="246" y="156788"/>
                    </a:lnTo>
                    <a:lnTo>
                      <a:pt x="0" y="177964"/>
                    </a:lnTo>
                    <a:lnTo>
                      <a:pt x="3" y="199403"/>
                    </a:lnTo>
                    <a:lnTo>
                      <a:pt x="537" y="221314"/>
                    </a:lnTo>
                    <a:lnTo>
                      <a:pt x="1709" y="243791"/>
                    </a:lnTo>
                    <a:lnTo>
                      <a:pt x="3309" y="266631"/>
                    </a:lnTo>
                    <a:lnTo>
                      <a:pt x="4924" y="289431"/>
                    </a:lnTo>
                    <a:lnTo>
                      <a:pt x="6305" y="311958"/>
                    </a:lnTo>
                    <a:lnTo>
                      <a:pt x="7381" y="334155"/>
                    </a:lnTo>
                    <a:lnTo>
                      <a:pt x="8180" y="356052"/>
                    </a:lnTo>
                    <a:lnTo>
                      <a:pt x="8755" y="377704"/>
                    </a:lnTo>
                    <a:lnTo>
                      <a:pt x="9328" y="399008"/>
                    </a:lnTo>
                    <a:lnTo>
                      <a:pt x="10252" y="419707"/>
                    </a:lnTo>
                    <a:lnTo>
                      <a:pt x="11690" y="439713"/>
                    </a:lnTo>
                    <a:lnTo>
                      <a:pt x="13472" y="459251"/>
                    </a:lnTo>
                    <a:lnTo>
                      <a:pt x="15206" y="478751"/>
                    </a:lnTo>
                    <a:lnTo>
                      <a:pt x="16667" y="498457"/>
                    </a:lnTo>
                    <a:lnTo>
                      <a:pt x="17800" y="518116"/>
                    </a:lnTo>
                    <a:lnTo>
                      <a:pt x="18635" y="537096"/>
                    </a:lnTo>
                    <a:lnTo>
                      <a:pt x="19229" y="555087"/>
                    </a:lnTo>
                    <a:lnTo>
                      <a:pt x="19646" y="572100"/>
                    </a:lnTo>
                    <a:lnTo>
                      <a:pt x="19933" y="588293"/>
                    </a:lnTo>
                    <a:lnTo>
                      <a:pt x="20134" y="603848"/>
                    </a:lnTo>
                    <a:lnTo>
                      <a:pt x="20440" y="618769"/>
                    </a:lnTo>
                    <a:lnTo>
                      <a:pt x="21179" y="632884"/>
                    </a:lnTo>
                    <a:lnTo>
                      <a:pt x="22488" y="646162"/>
                    </a:lnTo>
                    <a:lnTo>
                      <a:pt x="24190" y="658836"/>
                    </a:lnTo>
                    <a:lnTo>
                      <a:pt x="26049" y="672875"/>
                    </a:lnTo>
                    <a:lnTo>
                      <a:pt x="28229" y="692868"/>
                    </a:lnTo>
                    <a:lnTo>
                      <a:pt x="31065" y="72646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8358311" y="1481615"/>
                <a:ext cx="431669" cy="41991"/>
              </a:xfrm>
              <a:custGeom>
                <a:avLst/>
                <a:gdLst/>
                <a:ahLst/>
                <a:cxnLst/>
                <a:rect l="0" t="0" r="0" b="0"/>
                <a:pathLst>
                  <a:path w="431669" h="41991">
                    <a:moveTo>
                      <a:pt x="431668" y="10404"/>
                    </a:moveTo>
                    <a:lnTo>
                      <a:pt x="419933" y="7537"/>
                    </a:lnTo>
                    <a:lnTo>
                      <a:pt x="408804" y="5395"/>
                    </a:lnTo>
                    <a:lnTo>
                      <a:pt x="397205" y="3792"/>
                    </a:lnTo>
                    <a:lnTo>
                      <a:pt x="385044" y="2612"/>
                    </a:lnTo>
                    <a:lnTo>
                      <a:pt x="372384" y="1763"/>
                    </a:lnTo>
                    <a:lnTo>
                      <a:pt x="359329" y="1166"/>
                    </a:lnTo>
                    <a:lnTo>
                      <a:pt x="345977" y="751"/>
                    </a:lnTo>
                    <a:lnTo>
                      <a:pt x="332411" y="467"/>
                    </a:lnTo>
                    <a:lnTo>
                      <a:pt x="318691" y="274"/>
                    </a:lnTo>
                    <a:lnTo>
                      <a:pt x="304701" y="143"/>
                    </a:lnTo>
                    <a:lnTo>
                      <a:pt x="290161" y="55"/>
                    </a:lnTo>
                    <a:lnTo>
                      <a:pt x="274975" y="0"/>
                    </a:lnTo>
                    <a:lnTo>
                      <a:pt x="259351" y="133"/>
                    </a:lnTo>
                    <a:lnTo>
                      <a:pt x="243708" y="755"/>
                    </a:lnTo>
                    <a:lnTo>
                      <a:pt x="228293" y="1986"/>
                    </a:lnTo>
                    <a:lnTo>
                      <a:pt x="213010" y="3627"/>
                    </a:lnTo>
                    <a:lnTo>
                      <a:pt x="197529" y="5267"/>
                    </a:lnTo>
                    <a:lnTo>
                      <a:pt x="181677" y="6669"/>
                    </a:lnTo>
                    <a:lnTo>
                      <a:pt x="165760" y="7931"/>
                    </a:lnTo>
                    <a:lnTo>
                      <a:pt x="150447" y="9385"/>
                    </a:lnTo>
                    <a:lnTo>
                      <a:pt x="136066" y="11215"/>
                    </a:lnTo>
                    <a:lnTo>
                      <a:pt x="122460" y="13444"/>
                    </a:lnTo>
                    <a:lnTo>
                      <a:pt x="109176" y="16020"/>
                    </a:lnTo>
                    <a:lnTo>
                      <a:pt x="95904" y="18866"/>
                    </a:lnTo>
                    <a:lnTo>
                      <a:pt x="82516" y="21914"/>
                    </a:lnTo>
                    <a:lnTo>
                      <a:pt x="68980" y="25106"/>
                    </a:lnTo>
                    <a:lnTo>
                      <a:pt x="55330" y="28394"/>
                    </a:lnTo>
                    <a:lnTo>
                      <a:pt x="42199" y="31596"/>
                    </a:lnTo>
                    <a:lnTo>
                      <a:pt x="29511" y="34706"/>
                    </a:lnTo>
                    <a:lnTo>
                      <a:pt x="16156" y="37996"/>
                    </a:lnTo>
                    <a:lnTo>
                      <a:pt x="0" y="4199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8711166" y="1606640"/>
                <a:ext cx="342009" cy="432862"/>
              </a:xfrm>
              <a:custGeom>
                <a:avLst/>
                <a:gdLst/>
                <a:ahLst/>
                <a:cxnLst/>
                <a:rect l="0" t="0" r="0" b="0"/>
                <a:pathLst>
                  <a:path w="342009" h="432862">
                    <a:moveTo>
                      <a:pt x="299911" y="11721"/>
                    </a:moveTo>
                    <a:lnTo>
                      <a:pt x="288109" y="6055"/>
                    </a:lnTo>
                    <a:lnTo>
                      <a:pt x="276340" y="2411"/>
                    </a:lnTo>
                    <a:lnTo>
                      <a:pt x="263440" y="501"/>
                    </a:lnTo>
                    <a:lnTo>
                      <a:pt x="249247" y="0"/>
                    </a:lnTo>
                    <a:lnTo>
                      <a:pt x="233622" y="619"/>
                    </a:lnTo>
                    <a:lnTo>
                      <a:pt x="216660" y="2091"/>
                    </a:lnTo>
                    <a:lnTo>
                      <a:pt x="199077" y="4186"/>
                    </a:lnTo>
                    <a:lnTo>
                      <a:pt x="182054" y="6725"/>
                    </a:lnTo>
                    <a:lnTo>
                      <a:pt x="166207" y="9573"/>
                    </a:lnTo>
                    <a:lnTo>
                      <a:pt x="151622" y="12636"/>
                    </a:lnTo>
                    <a:lnTo>
                      <a:pt x="138132" y="15843"/>
                    </a:lnTo>
                    <a:lnTo>
                      <a:pt x="125501" y="19155"/>
                    </a:lnTo>
                    <a:lnTo>
                      <a:pt x="113509" y="22701"/>
                    </a:lnTo>
                    <a:lnTo>
                      <a:pt x="101974" y="26768"/>
                    </a:lnTo>
                    <a:lnTo>
                      <a:pt x="90759" y="31475"/>
                    </a:lnTo>
                    <a:lnTo>
                      <a:pt x="79765" y="36942"/>
                    </a:lnTo>
                    <a:lnTo>
                      <a:pt x="68922" y="43369"/>
                    </a:lnTo>
                    <a:lnTo>
                      <a:pt x="58183" y="50765"/>
                    </a:lnTo>
                    <a:lnTo>
                      <a:pt x="47513" y="58833"/>
                    </a:lnTo>
                    <a:lnTo>
                      <a:pt x="36890" y="67088"/>
                    </a:lnTo>
                    <a:lnTo>
                      <a:pt x="26316" y="75237"/>
                    </a:lnTo>
                    <a:lnTo>
                      <a:pt x="16436" y="83505"/>
                    </a:lnTo>
                    <a:lnTo>
                      <a:pt x="8473" y="92501"/>
                    </a:lnTo>
                    <a:lnTo>
                      <a:pt x="2947" y="102505"/>
                    </a:lnTo>
                    <a:lnTo>
                      <a:pt x="54" y="113004"/>
                    </a:lnTo>
                    <a:lnTo>
                      <a:pt x="0" y="122912"/>
                    </a:lnTo>
                    <a:lnTo>
                      <a:pt x="2605" y="131649"/>
                    </a:lnTo>
                    <a:lnTo>
                      <a:pt x="7743" y="139140"/>
                    </a:lnTo>
                    <a:lnTo>
                      <a:pt x="15520" y="145555"/>
                    </a:lnTo>
                    <a:lnTo>
                      <a:pt x="25745" y="151125"/>
                    </a:lnTo>
                    <a:lnTo>
                      <a:pt x="37996" y="156070"/>
                    </a:lnTo>
                    <a:lnTo>
                      <a:pt x="51806" y="160567"/>
                    </a:lnTo>
                    <a:lnTo>
                      <a:pt x="66762" y="164745"/>
                    </a:lnTo>
                    <a:lnTo>
                      <a:pt x="82701" y="168538"/>
                    </a:lnTo>
                    <a:lnTo>
                      <a:pt x="99683" y="171707"/>
                    </a:lnTo>
                    <a:lnTo>
                      <a:pt x="117659" y="174174"/>
                    </a:lnTo>
                    <a:lnTo>
                      <a:pt x="136306" y="176170"/>
                    </a:lnTo>
                    <a:lnTo>
                      <a:pt x="155130" y="178124"/>
                    </a:lnTo>
                    <a:lnTo>
                      <a:pt x="173826" y="180302"/>
                    </a:lnTo>
                    <a:lnTo>
                      <a:pt x="192127" y="183106"/>
                    </a:lnTo>
                    <a:lnTo>
                      <a:pt x="209722" y="187132"/>
                    </a:lnTo>
                    <a:lnTo>
                      <a:pt x="226510" y="192584"/>
                    </a:lnTo>
                    <a:lnTo>
                      <a:pt x="242242" y="199179"/>
                    </a:lnTo>
                    <a:lnTo>
                      <a:pt x="256443" y="206362"/>
                    </a:lnTo>
                    <a:lnTo>
                      <a:pt x="269001" y="213745"/>
                    </a:lnTo>
                    <a:lnTo>
                      <a:pt x="280268" y="221139"/>
                    </a:lnTo>
                    <a:lnTo>
                      <a:pt x="290844" y="228476"/>
                    </a:lnTo>
                    <a:lnTo>
                      <a:pt x="301142" y="235745"/>
                    </a:lnTo>
                    <a:lnTo>
                      <a:pt x="311045" y="243117"/>
                    </a:lnTo>
                    <a:lnTo>
                      <a:pt x="320022" y="250912"/>
                    </a:lnTo>
                    <a:lnTo>
                      <a:pt x="327833" y="259274"/>
                    </a:lnTo>
                    <a:lnTo>
                      <a:pt x="334212" y="268180"/>
                    </a:lnTo>
                    <a:lnTo>
                      <a:pt x="338742" y="277538"/>
                    </a:lnTo>
                    <a:lnTo>
                      <a:pt x="341366" y="287237"/>
                    </a:lnTo>
                    <a:lnTo>
                      <a:pt x="342008" y="297021"/>
                    </a:lnTo>
                    <a:lnTo>
                      <a:pt x="340401" y="306509"/>
                    </a:lnTo>
                    <a:lnTo>
                      <a:pt x="336609" y="315517"/>
                    </a:lnTo>
                    <a:lnTo>
                      <a:pt x="330641" y="324040"/>
                    </a:lnTo>
                    <a:lnTo>
                      <a:pt x="322292" y="332151"/>
                    </a:lnTo>
                    <a:lnTo>
                      <a:pt x="311684" y="339937"/>
                    </a:lnTo>
                    <a:lnTo>
                      <a:pt x="299514" y="347319"/>
                    </a:lnTo>
                    <a:lnTo>
                      <a:pt x="286821" y="354058"/>
                    </a:lnTo>
                    <a:lnTo>
                      <a:pt x="274251" y="360075"/>
                    </a:lnTo>
                    <a:lnTo>
                      <a:pt x="261882" y="365438"/>
                    </a:lnTo>
                    <a:lnTo>
                      <a:pt x="249437" y="370275"/>
                    </a:lnTo>
                    <a:lnTo>
                      <a:pt x="236732" y="374715"/>
                    </a:lnTo>
                    <a:lnTo>
                      <a:pt x="223725" y="378868"/>
                    </a:lnTo>
                    <a:lnTo>
                      <a:pt x="210446" y="382817"/>
                    </a:lnTo>
                    <a:lnTo>
                      <a:pt x="196949" y="386625"/>
                    </a:lnTo>
                    <a:lnTo>
                      <a:pt x="183289" y="390336"/>
                    </a:lnTo>
                    <a:lnTo>
                      <a:pt x="169512" y="393981"/>
                    </a:lnTo>
                    <a:lnTo>
                      <a:pt x="155651" y="397582"/>
                    </a:lnTo>
                    <a:lnTo>
                      <a:pt x="141735" y="401152"/>
                    </a:lnTo>
                    <a:lnTo>
                      <a:pt x="127778" y="404703"/>
                    </a:lnTo>
                    <a:lnTo>
                      <a:pt x="113804" y="408240"/>
                    </a:lnTo>
                    <a:lnTo>
                      <a:pt x="100042" y="411809"/>
                    </a:lnTo>
                    <a:lnTo>
                      <a:pt x="85369" y="415949"/>
                    </a:lnTo>
                    <a:lnTo>
                      <a:pt x="66259" y="422144"/>
                    </a:lnTo>
                    <a:lnTo>
                      <a:pt x="36698" y="43286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2709311" y="2771081"/>
              <a:ext cx="4032415" cy="1406364"/>
              <a:chOff x="2709311" y="2771081"/>
              <a:chExt cx="4032415" cy="1406364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3016619" y="3461506"/>
                <a:ext cx="278707" cy="371871"/>
              </a:xfrm>
              <a:custGeom>
                <a:avLst/>
                <a:gdLst/>
                <a:ahLst/>
                <a:cxnLst/>
                <a:rect l="0" t="0" r="0" b="0"/>
                <a:pathLst>
                  <a:path w="278707" h="371871">
                    <a:moveTo>
                      <a:pt x="124360" y="0"/>
                    </a:moveTo>
                    <a:lnTo>
                      <a:pt x="115626" y="3001"/>
                    </a:lnTo>
                    <a:lnTo>
                      <a:pt x="107920" y="6424"/>
                    </a:lnTo>
                    <a:lnTo>
                      <a:pt x="100518" y="10629"/>
                    </a:lnTo>
                    <a:lnTo>
                      <a:pt x="93256" y="15875"/>
                    </a:lnTo>
                    <a:lnTo>
                      <a:pt x="86078" y="22653"/>
                    </a:lnTo>
                    <a:lnTo>
                      <a:pt x="78952" y="31094"/>
                    </a:lnTo>
                    <a:lnTo>
                      <a:pt x="71862" y="41180"/>
                    </a:lnTo>
                    <a:lnTo>
                      <a:pt x="64795" y="52920"/>
                    </a:lnTo>
                    <a:lnTo>
                      <a:pt x="57744" y="66144"/>
                    </a:lnTo>
                    <a:lnTo>
                      <a:pt x="50704" y="80413"/>
                    </a:lnTo>
                    <a:lnTo>
                      <a:pt x="43670" y="95127"/>
                    </a:lnTo>
                    <a:lnTo>
                      <a:pt x="36646" y="109903"/>
                    </a:lnTo>
                    <a:lnTo>
                      <a:pt x="29794" y="124415"/>
                    </a:lnTo>
                    <a:lnTo>
                      <a:pt x="23419" y="138313"/>
                    </a:lnTo>
                    <a:lnTo>
                      <a:pt x="17655" y="151479"/>
                    </a:lnTo>
                    <a:lnTo>
                      <a:pt x="12633" y="164134"/>
                    </a:lnTo>
                    <a:lnTo>
                      <a:pt x="8557" y="176714"/>
                    </a:lnTo>
                    <a:lnTo>
                      <a:pt x="5447" y="189484"/>
                    </a:lnTo>
                    <a:lnTo>
                      <a:pt x="3171" y="202691"/>
                    </a:lnTo>
                    <a:lnTo>
                      <a:pt x="1553" y="216630"/>
                    </a:lnTo>
                    <a:lnTo>
                      <a:pt x="432" y="231380"/>
                    </a:lnTo>
                    <a:lnTo>
                      <a:pt x="0" y="246694"/>
                    </a:lnTo>
                    <a:lnTo>
                      <a:pt x="767" y="262119"/>
                    </a:lnTo>
                    <a:lnTo>
                      <a:pt x="2913" y="277376"/>
                    </a:lnTo>
                    <a:lnTo>
                      <a:pt x="6322" y="292213"/>
                    </a:lnTo>
                    <a:lnTo>
                      <a:pt x="10751" y="306328"/>
                    </a:lnTo>
                    <a:lnTo>
                      <a:pt x="15958" y="319627"/>
                    </a:lnTo>
                    <a:lnTo>
                      <a:pt x="21894" y="331861"/>
                    </a:lnTo>
                    <a:lnTo>
                      <a:pt x="28702" y="342561"/>
                    </a:lnTo>
                    <a:lnTo>
                      <a:pt x="36396" y="351606"/>
                    </a:lnTo>
                    <a:lnTo>
                      <a:pt x="45018" y="359020"/>
                    </a:lnTo>
                    <a:lnTo>
                      <a:pt x="54717" y="364793"/>
                    </a:lnTo>
                    <a:lnTo>
                      <a:pt x="65467" y="369072"/>
                    </a:lnTo>
                    <a:lnTo>
                      <a:pt x="77110" y="371642"/>
                    </a:lnTo>
                    <a:lnTo>
                      <a:pt x="89450" y="371870"/>
                    </a:lnTo>
                    <a:lnTo>
                      <a:pt x="102306" y="369615"/>
                    </a:lnTo>
                    <a:lnTo>
                      <a:pt x="115530" y="365170"/>
                    </a:lnTo>
                    <a:lnTo>
                      <a:pt x="129014" y="358981"/>
                    </a:lnTo>
                    <a:lnTo>
                      <a:pt x="142667" y="351492"/>
                    </a:lnTo>
                    <a:lnTo>
                      <a:pt x="156106" y="343229"/>
                    </a:lnTo>
                    <a:lnTo>
                      <a:pt x="168677" y="334779"/>
                    </a:lnTo>
                    <a:lnTo>
                      <a:pt x="180090" y="326469"/>
                    </a:lnTo>
                    <a:lnTo>
                      <a:pt x="190228" y="318248"/>
                    </a:lnTo>
                    <a:lnTo>
                      <a:pt x="198973" y="309809"/>
                    </a:lnTo>
                    <a:lnTo>
                      <a:pt x="206416" y="300983"/>
                    </a:lnTo>
                    <a:lnTo>
                      <a:pt x="212942" y="291919"/>
                    </a:lnTo>
                    <a:lnTo>
                      <a:pt x="219107" y="282979"/>
                    </a:lnTo>
                    <a:lnTo>
                      <a:pt x="225260" y="274366"/>
                    </a:lnTo>
                    <a:lnTo>
                      <a:pt x="231379" y="265954"/>
                    </a:lnTo>
                    <a:lnTo>
                      <a:pt x="237188" y="257393"/>
                    </a:lnTo>
                    <a:lnTo>
                      <a:pt x="242541" y="248485"/>
                    </a:lnTo>
                    <a:lnTo>
                      <a:pt x="247441" y="239197"/>
                    </a:lnTo>
                    <a:lnTo>
                      <a:pt x="251958" y="229576"/>
                    </a:lnTo>
                    <a:lnTo>
                      <a:pt x="256180" y="219692"/>
                    </a:lnTo>
                    <a:lnTo>
                      <a:pt x="260184" y="209613"/>
                    </a:lnTo>
                    <a:lnTo>
                      <a:pt x="264033" y="199394"/>
                    </a:lnTo>
                    <a:lnTo>
                      <a:pt x="267769" y="189068"/>
                    </a:lnTo>
                    <a:lnTo>
                      <a:pt x="271262" y="178337"/>
                    </a:lnTo>
                    <a:lnTo>
                      <a:pt x="274229" y="166608"/>
                    </a:lnTo>
                    <a:lnTo>
                      <a:pt x="276552" y="153643"/>
                    </a:lnTo>
                    <a:lnTo>
                      <a:pt x="278110" y="139680"/>
                    </a:lnTo>
                    <a:lnTo>
                      <a:pt x="278706" y="125236"/>
                    </a:lnTo>
                    <a:lnTo>
                      <a:pt x="278324" y="110668"/>
                    </a:lnTo>
                    <a:lnTo>
                      <a:pt x="276930" y="96141"/>
                    </a:lnTo>
                    <a:lnTo>
                      <a:pt x="274400" y="81709"/>
                    </a:lnTo>
                    <a:lnTo>
                      <a:pt x="270764" y="67388"/>
                    </a:lnTo>
                    <a:lnTo>
                      <a:pt x="265865" y="53653"/>
                    </a:lnTo>
                    <a:lnTo>
                      <a:pt x="259295" y="41409"/>
                    </a:lnTo>
                    <a:lnTo>
                      <a:pt x="250990" y="31035"/>
                    </a:lnTo>
                    <a:lnTo>
                      <a:pt x="241327" y="22747"/>
                    </a:lnTo>
                    <a:lnTo>
                      <a:pt x="230933" y="16846"/>
                    </a:lnTo>
                    <a:lnTo>
                      <a:pt x="220245" y="13254"/>
                    </a:lnTo>
                    <a:lnTo>
                      <a:pt x="209648" y="11773"/>
                    </a:lnTo>
                    <a:lnTo>
                      <a:pt x="199539" y="12274"/>
                    </a:lnTo>
                    <a:lnTo>
                      <a:pt x="190083" y="14494"/>
                    </a:lnTo>
                    <a:lnTo>
                      <a:pt x="181356" y="18157"/>
                    </a:lnTo>
                    <a:lnTo>
                      <a:pt x="172490" y="23628"/>
                    </a:lnTo>
                    <a:lnTo>
                      <a:pt x="161589" y="33618"/>
                    </a:lnTo>
                    <a:lnTo>
                      <a:pt x="145417" y="526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3312579" y="2961348"/>
                <a:ext cx="207427" cy="805486"/>
              </a:xfrm>
              <a:custGeom>
                <a:avLst/>
                <a:gdLst/>
                <a:ahLst/>
                <a:cxnLst/>
                <a:rect l="0" t="0" r="0" b="0"/>
                <a:pathLst>
                  <a:path w="207427" h="805486">
                    <a:moveTo>
                      <a:pt x="81084" y="805485"/>
                    </a:moveTo>
                    <a:lnTo>
                      <a:pt x="78217" y="793749"/>
                    </a:lnTo>
                    <a:lnTo>
                      <a:pt x="76076" y="782621"/>
                    </a:lnTo>
                    <a:lnTo>
                      <a:pt x="74473" y="771013"/>
                    </a:lnTo>
                    <a:lnTo>
                      <a:pt x="73292" y="758507"/>
                    </a:lnTo>
                    <a:lnTo>
                      <a:pt x="72443" y="744550"/>
                    </a:lnTo>
                    <a:lnTo>
                      <a:pt x="71841" y="729001"/>
                    </a:lnTo>
                    <a:lnTo>
                      <a:pt x="71254" y="712517"/>
                    </a:lnTo>
                    <a:lnTo>
                      <a:pt x="70322" y="696304"/>
                    </a:lnTo>
                    <a:lnTo>
                      <a:pt x="68880" y="681032"/>
                    </a:lnTo>
                    <a:lnTo>
                      <a:pt x="67096" y="666680"/>
                    </a:lnTo>
                    <a:lnTo>
                      <a:pt x="65360" y="652822"/>
                    </a:lnTo>
                    <a:lnTo>
                      <a:pt x="63893" y="639134"/>
                    </a:lnTo>
                    <a:lnTo>
                      <a:pt x="62588" y="625619"/>
                    </a:lnTo>
                    <a:lnTo>
                      <a:pt x="61105" y="612523"/>
                    </a:lnTo>
                    <a:lnTo>
                      <a:pt x="59256" y="599959"/>
                    </a:lnTo>
                    <a:lnTo>
                      <a:pt x="57014" y="587739"/>
                    </a:lnTo>
                    <a:lnTo>
                      <a:pt x="54430" y="575467"/>
                    </a:lnTo>
                    <a:lnTo>
                      <a:pt x="51582" y="562914"/>
                    </a:lnTo>
                    <a:lnTo>
                      <a:pt x="48703" y="550025"/>
                    </a:lnTo>
                    <a:lnTo>
                      <a:pt x="46157" y="536833"/>
                    </a:lnTo>
                    <a:lnTo>
                      <a:pt x="44110" y="523400"/>
                    </a:lnTo>
                    <a:lnTo>
                      <a:pt x="42399" y="509785"/>
                    </a:lnTo>
                    <a:lnTo>
                      <a:pt x="40636" y="496038"/>
                    </a:lnTo>
                    <a:lnTo>
                      <a:pt x="38596" y="482199"/>
                    </a:lnTo>
                    <a:lnTo>
                      <a:pt x="36223" y="468296"/>
                    </a:lnTo>
                    <a:lnTo>
                      <a:pt x="33552" y="454349"/>
                    </a:lnTo>
                    <a:lnTo>
                      <a:pt x="30644" y="440373"/>
                    </a:lnTo>
                    <a:lnTo>
                      <a:pt x="27726" y="426376"/>
                    </a:lnTo>
                    <a:lnTo>
                      <a:pt x="25153" y="412365"/>
                    </a:lnTo>
                    <a:lnTo>
                      <a:pt x="23090" y="398341"/>
                    </a:lnTo>
                    <a:lnTo>
                      <a:pt x="21367" y="384143"/>
                    </a:lnTo>
                    <a:lnTo>
                      <a:pt x="19595" y="369464"/>
                    </a:lnTo>
                    <a:lnTo>
                      <a:pt x="17558" y="354183"/>
                    </a:lnTo>
                    <a:lnTo>
                      <a:pt x="15528" y="338497"/>
                    </a:lnTo>
                    <a:lnTo>
                      <a:pt x="14151" y="322813"/>
                    </a:lnTo>
                    <a:lnTo>
                      <a:pt x="13735" y="307378"/>
                    </a:lnTo>
                    <a:lnTo>
                      <a:pt x="13948" y="292421"/>
                    </a:lnTo>
                    <a:lnTo>
                      <a:pt x="14023" y="278224"/>
                    </a:lnTo>
                    <a:lnTo>
                      <a:pt x="13515" y="264857"/>
                    </a:lnTo>
                    <a:lnTo>
                      <a:pt x="12325" y="252067"/>
                    </a:lnTo>
                    <a:lnTo>
                      <a:pt x="10521" y="239398"/>
                    </a:lnTo>
                    <a:lnTo>
                      <a:pt x="8233" y="226563"/>
                    </a:lnTo>
                    <a:lnTo>
                      <a:pt x="5747" y="213143"/>
                    </a:lnTo>
                    <a:lnTo>
                      <a:pt x="3472" y="198528"/>
                    </a:lnTo>
                    <a:lnTo>
                      <a:pt x="1621" y="182517"/>
                    </a:lnTo>
                    <a:lnTo>
                      <a:pt x="381" y="165711"/>
                    </a:lnTo>
                    <a:lnTo>
                      <a:pt x="0" y="149278"/>
                    </a:lnTo>
                    <a:lnTo>
                      <a:pt x="523" y="133857"/>
                    </a:lnTo>
                    <a:lnTo>
                      <a:pt x="1841" y="119404"/>
                    </a:lnTo>
                    <a:lnTo>
                      <a:pt x="3788" y="105478"/>
                    </a:lnTo>
                    <a:lnTo>
                      <a:pt x="6214" y="91745"/>
                    </a:lnTo>
                    <a:lnTo>
                      <a:pt x="9317" y="78199"/>
                    </a:lnTo>
                    <a:lnTo>
                      <a:pt x="13609" y="65082"/>
                    </a:lnTo>
                    <a:lnTo>
                      <a:pt x="19277" y="52518"/>
                    </a:lnTo>
                    <a:lnTo>
                      <a:pt x="26202" y="40808"/>
                    </a:lnTo>
                    <a:lnTo>
                      <a:pt x="34146" y="30474"/>
                    </a:lnTo>
                    <a:lnTo>
                      <a:pt x="42866" y="21681"/>
                    </a:lnTo>
                    <a:lnTo>
                      <a:pt x="52314" y="14439"/>
                    </a:lnTo>
                    <a:lnTo>
                      <a:pt x="62632" y="8784"/>
                    </a:lnTo>
                    <a:lnTo>
                      <a:pt x="73827" y="4575"/>
                    </a:lnTo>
                    <a:lnTo>
                      <a:pt x="85614" y="1712"/>
                    </a:lnTo>
                    <a:lnTo>
                      <a:pt x="97526" y="223"/>
                    </a:lnTo>
                    <a:lnTo>
                      <a:pt x="109279" y="0"/>
                    </a:lnTo>
                    <a:lnTo>
                      <a:pt x="120781" y="983"/>
                    </a:lnTo>
                    <a:lnTo>
                      <a:pt x="132038" y="3238"/>
                    </a:lnTo>
                    <a:lnTo>
                      <a:pt x="143087" y="6675"/>
                    </a:lnTo>
                    <a:lnTo>
                      <a:pt x="153907" y="10980"/>
                    </a:lnTo>
                    <a:lnTo>
                      <a:pt x="165681" y="16217"/>
                    </a:lnTo>
                    <a:lnTo>
                      <a:pt x="181680" y="23962"/>
                    </a:lnTo>
                    <a:lnTo>
                      <a:pt x="207426" y="3690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3172565" y="3356221"/>
                <a:ext cx="347441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47441" h="126343">
                    <a:moveTo>
                      <a:pt x="347440" y="0"/>
                    </a:moveTo>
                    <a:lnTo>
                      <a:pt x="341505" y="5801"/>
                    </a:lnTo>
                    <a:lnTo>
                      <a:pt x="335301" y="10725"/>
                    </a:lnTo>
                    <a:lnTo>
                      <a:pt x="328196" y="15232"/>
                    </a:lnTo>
                    <a:lnTo>
                      <a:pt x="319910" y="19626"/>
                    </a:lnTo>
                    <a:lnTo>
                      <a:pt x="309967" y="24288"/>
                    </a:lnTo>
                    <a:lnTo>
                      <a:pt x="298266" y="29398"/>
                    </a:lnTo>
                    <a:lnTo>
                      <a:pt x="285015" y="34803"/>
                    </a:lnTo>
                    <a:lnTo>
                      <a:pt x="270532" y="40127"/>
                    </a:lnTo>
                    <a:lnTo>
                      <a:pt x="255128" y="45152"/>
                    </a:lnTo>
                    <a:lnTo>
                      <a:pt x="239057" y="49830"/>
                    </a:lnTo>
                    <a:lnTo>
                      <a:pt x="222519" y="54199"/>
                    </a:lnTo>
                    <a:lnTo>
                      <a:pt x="205666" y="58321"/>
                    </a:lnTo>
                    <a:lnTo>
                      <a:pt x="188926" y="62258"/>
                    </a:lnTo>
                    <a:lnTo>
                      <a:pt x="172986" y="66063"/>
                    </a:lnTo>
                    <a:lnTo>
                      <a:pt x="158144" y="69774"/>
                    </a:lnTo>
                    <a:lnTo>
                      <a:pt x="144043" y="73420"/>
                    </a:lnTo>
                    <a:lnTo>
                      <a:pt x="129885" y="77022"/>
                    </a:lnTo>
                    <a:lnTo>
                      <a:pt x="115214" y="80593"/>
                    </a:lnTo>
                    <a:lnTo>
                      <a:pt x="100240" y="84144"/>
                    </a:lnTo>
                    <a:lnTo>
                      <a:pt x="85633" y="87681"/>
                    </a:lnTo>
                    <a:lnTo>
                      <a:pt x="71772" y="91214"/>
                    </a:lnTo>
                    <a:lnTo>
                      <a:pt x="58870" y="94909"/>
                    </a:lnTo>
                    <a:lnTo>
                      <a:pt x="47132" y="99075"/>
                    </a:lnTo>
                    <a:lnTo>
                      <a:pt x="36547" y="103834"/>
                    </a:lnTo>
                    <a:lnTo>
                      <a:pt x="27240" y="108848"/>
                    </a:lnTo>
                    <a:lnTo>
                      <a:pt x="18659" y="113902"/>
                    </a:lnTo>
                    <a:lnTo>
                      <a:pt x="10046" y="119444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4194242" y="2771081"/>
                <a:ext cx="304914" cy="932582"/>
              </a:xfrm>
              <a:custGeom>
                <a:avLst/>
                <a:gdLst/>
                <a:ahLst/>
                <a:cxnLst/>
                <a:rect l="0" t="0" r="0" b="0"/>
                <a:pathLst>
                  <a:path w="304914" h="932582">
                    <a:moveTo>
                      <a:pt x="62758" y="932581"/>
                    </a:moveTo>
                    <a:lnTo>
                      <a:pt x="59891" y="920846"/>
                    </a:lnTo>
                    <a:lnTo>
                      <a:pt x="57750" y="909717"/>
                    </a:lnTo>
                    <a:lnTo>
                      <a:pt x="56146" y="898109"/>
                    </a:lnTo>
                    <a:lnTo>
                      <a:pt x="54966" y="885602"/>
                    </a:lnTo>
                    <a:lnTo>
                      <a:pt x="54117" y="871646"/>
                    </a:lnTo>
                    <a:lnTo>
                      <a:pt x="53515" y="856097"/>
                    </a:lnTo>
                    <a:lnTo>
                      <a:pt x="52928" y="839613"/>
                    </a:lnTo>
                    <a:lnTo>
                      <a:pt x="51996" y="823399"/>
                    </a:lnTo>
                    <a:lnTo>
                      <a:pt x="50549" y="808114"/>
                    </a:lnTo>
                    <a:lnTo>
                      <a:pt x="48593" y="793243"/>
                    </a:lnTo>
                    <a:lnTo>
                      <a:pt x="46208" y="777440"/>
                    </a:lnTo>
                    <a:lnTo>
                      <a:pt x="43497" y="760002"/>
                    </a:lnTo>
                    <a:lnTo>
                      <a:pt x="40712" y="741356"/>
                    </a:lnTo>
                    <a:lnTo>
                      <a:pt x="38229" y="722667"/>
                    </a:lnTo>
                    <a:lnTo>
                      <a:pt x="36226" y="704646"/>
                    </a:lnTo>
                    <a:lnTo>
                      <a:pt x="34544" y="687495"/>
                    </a:lnTo>
                    <a:lnTo>
                      <a:pt x="32800" y="671151"/>
                    </a:lnTo>
                    <a:lnTo>
                      <a:pt x="30777" y="655456"/>
                    </a:lnTo>
                    <a:lnTo>
                      <a:pt x="28586" y="640087"/>
                    </a:lnTo>
                    <a:lnTo>
                      <a:pt x="26568" y="624600"/>
                    </a:lnTo>
                    <a:lnTo>
                      <a:pt x="24909" y="608767"/>
                    </a:lnTo>
                    <a:lnTo>
                      <a:pt x="23473" y="592705"/>
                    </a:lnTo>
                    <a:lnTo>
                      <a:pt x="21902" y="576768"/>
                    </a:lnTo>
                    <a:lnTo>
                      <a:pt x="19997" y="561158"/>
                    </a:lnTo>
                    <a:lnTo>
                      <a:pt x="17888" y="545914"/>
                    </a:lnTo>
                    <a:lnTo>
                      <a:pt x="15926" y="530991"/>
                    </a:lnTo>
                    <a:lnTo>
                      <a:pt x="14308" y="516320"/>
                    </a:lnTo>
                    <a:lnTo>
                      <a:pt x="13071" y="501670"/>
                    </a:lnTo>
                    <a:lnTo>
                      <a:pt x="12164" y="486682"/>
                    </a:lnTo>
                    <a:lnTo>
                      <a:pt x="11516" y="471188"/>
                    </a:lnTo>
                    <a:lnTo>
                      <a:pt x="10894" y="455358"/>
                    </a:lnTo>
                    <a:lnTo>
                      <a:pt x="9937" y="439577"/>
                    </a:lnTo>
                    <a:lnTo>
                      <a:pt x="8477" y="424073"/>
                    </a:lnTo>
                    <a:lnTo>
                      <a:pt x="6681" y="408900"/>
                    </a:lnTo>
                    <a:lnTo>
                      <a:pt x="4936" y="394025"/>
                    </a:lnTo>
                    <a:lnTo>
                      <a:pt x="3469" y="379390"/>
                    </a:lnTo>
                    <a:lnTo>
                      <a:pt x="2333" y="364934"/>
                    </a:lnTo>
                    <a:lnTo>
                      <a:pt x="1496" y="350608"/>
                    </a:lnTo>
                    <a:lnTo>
                      <a:pt x="898" y="336359"/>
                    </a:lnTo>
                    <a:lnTo>
                      <a:pt x="481" y="321669"/>
                    </a:lnTo>
                    <a:lnTo>
                      <a:pt x="192" y="305596"/>
                    </a:lnTo>
                    <a:lnTo>
                      <a:pt x="0" y="287747"/>
                    </a:lnTo>
                    <a:lnTo>
                      <a:pt x="39" y="268538"/>
                    </a:lnTo>
                    <a:lnTo>
                      <a:pt x="597" y="248880"/>
                    </a:lnTo>
                    <a:lnTo>
                      <a:pt x="1789" y="229371"/>
                    </a:lnTo>
                    <a:lnTo>
                      <a:pt x="3574" y="210562"/>
                    </a:lnTo>
                    <a:lnTo>
                      <a:pt x="5843" y="193092"/>
                    </a:lnTo>
                    <a:lnTo>
                      <a:pt x="8485" y="177160"/>
                    </a:lnTo>
                    <a:lnTo>
                      <a:pt x="11564" y="162464"/>
                    </a:lnTo>
                    <a:lnTo>
                      <a:pt x="15309" y="148425"/>
                    </a:lnTo>
                    <a:lnTo>
                      <a:pt x="19800" y="134641"/>
                    </a:lnTo>
                    <a:lnTo>
                      <a:pt x="25291" y="121074"/>
                    </a:lnTo>
                    <a:lnTo>
                      <a:pt x="32266" y="107949"/>
                    </a:lnTo>
                    <a:lnTo>
                      <a:pt x="40856" y="95378"/>
                    </a:lnTo>
                    <a:lnTo>
                      <a:pt x="51051" y="83495"/>
                    </a:lnTo>
                    <a:lnTo>
                      <a:pt x="62867" y="72514"/>
                    </a:lnTo>
                    <a:lnTo>
                      <a:pt x="76146" y="62464"/>
                    </a:lnTo>
                    <a:lnTo>
                      <a:pt x="90451" y="53224"/>
                    </a:lnTo>
                    <a:lnTo>
                      <a:pt x="105190" y="44624"/>
                    </a:lnTo>
                    <a:lnTo>
                      <a:pt x="119993" y="36506"/>
                    </a:lnTo>
                    <a:lnTo>
                      <a:pt x="134862" y="28900"/>
                    </a:lnTo>
                    <a:lnTo>
                      <a:pt x="150064" y="22010"/>
                    </a:lnTo>
                    <a:lnTo>
                      <a:pt x="165733" y="15897"/>
                    </a:lnTo>
                    <a:lnTo>
                      <a:pt x="181697" y="10639"/>
                    </a:lnTo>
                    <a:lnTo>
                      <a:pt x="197575" y="6405"/>
                    </a:lnTo>
                    <a:lnTo>
                      <a:pt x="213144" y="3192"/>
                    </a:lnTo>
                    <a:lnTo>
                      <a:pt x="228192" y="1018"/>
                    </a:lnTo>
                    <a:lnTo>
                      <a:pt x="242451" y="0"/>
                    </a:lnTo>
                    <a:lnTo>
                      <a:pt x="255841" y="88"/>
                    </a:lnTo>
                    <a:lnTo>
                      <a:pt x="268009" y="949"/>
                    </a:lnTo>
                    <a:lnTo>
                      <a:pt x="279428" y="2143"/>
                    </a:lnTo>
                    <a:lnTo>
                      <a:pt x="291101" y="3773"/>
                    </a:lnTo>
                    <a:lnTo>
                      <a:pt x="304913" y="60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4214886" y="3261465"/>
                <a:ext cx="273742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157928">
                    <a:moveTo>
                      <a:pt x="273741" y="0"/>
                    </a:moveTo>
                    <a:lnTo>
                      <a:pt x="267807" y="5934"/>
                    </a:lnTo>
                    <a:lnTo>
                      <a:pt x="261602" y="12139"/>
                    </a:lnTo>
                    <a:lnTo>
                      <a:pt x="254502" y="19230"/>
                    </a:lnTo>
                    <a:lnTo>
                      <a:pt x="246388" y="26998"/>
                    </a:lnTo>
                    <a:lnTo>
                      <a:pt x="237094" y="34996"/>
                    </a:lnTo>
                    <a:lnTo>
                      <a:pt x="226641" y="42937"/>
                    </a:lnTo>
                    <a:lnTo>
                      <a:pt x="215043" y="50711"/>
                    </a:lnTo>
                    <a:lnTo>
                      <a:pt x="202209" y="58304"/>
                    </a:lnTo>
                    <a:lnTo>
                      <a:pt x="188207" y="65741"/>
                    </a:lnTo>
                    <a:lnTo>
                      <a:pt x="173230" y="73057"/>
                    </a:lnTo>
                    <a:lnTo>
                      <a:pt x="157499" y="80282"/>
                    </a:lnTo>
                    <a:lnTo>
                      <a:pt x="141219" y="87442"/>
                    </a:lnTo>
                    <a:lnTo>
                      <a:pt x="124712" y="94558"/>
                    </a:lnTo>
                    <a:lnTo>
                      <a:pt x="108403" y="101642"/>
                    </a:lnTo>
                    <a:lnTo>
                      <a:pt x="92513" y="108705"/>
                    </a:lnTo>
                    <a:lnTo>
                      <a:pt x="77234" y="115754"/>
                    </a:lnTo>
                    <a:lnTo>
                      <a:pt x="62812" y="122792"/>
                    </a:lnTo>
                    <a:lnTo>
                      <a:pt x="49309" y="129815"/>
                    </a:lnTo>
                    <a:lnTo>
                      <a:pt x="37064" y="136522"/>
                    </a:lnTo>
                    <a:lnTo>
                      <a:pt x="25585" y="142979"/>
                    </a:lnTo>
                    <a:lnTo>
                      <a:pt x="13862" y="149753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4551798" y="3271994"/>
                <a:ext cx="210571" cy="361769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61769">
                    <a:moveTo>
                      <a:pt x="0" y="157927"/>
                    </a:moveTo>
                    <a:lnTo>
                      <a:pt x="2934" y="166863"/>
                    </a:lnTo>
                    <a:lnTo>
                      <a:pt x="5716" y="176490"/>
                    </a:lnTo>
                    <a:lnTo>
                      <a:pt x="8615" y="187773"/>
                    </a:lnTo>
                    <a:lnTo>
                      <a:pt x="11656" y="200267"/>
                    </a:lnTo>
                    <a:lnTo>
                      <a:pt x="14821" y="213098"/>
                    </a:lnTo>
                    <a:lnTo>
                      <a:pt x="18090" y="225726"/>
                    </a:lnTo>
                    <a:lnTo>
                      <a:pt x="21601" y="238282"/>
                    </a:lnTo>
                    <a:lnTo>
                      <a:pt x="25640" y="251373"/>
                    </a:lnTo>
                    <a:lnTo>
                      <a:pt x="30318" y="265321"/>
                    </a:lnTo>
                    <a:lnTo>
                      <a:pt x="35425" y="279974"/>
                    </a:lnTo>
                    <a:lnTo>
                      <a:pt x="40546" y="294896"/>
                    </a:lnTo>
                    <a:lnTo>
                      <a:pt x="45438" y="309782"/>
                    </a:lnTo>
                    <a:lnTo>
                      <a:pt x="50196" y="324186"/>
                    </a:lnTo>
                    <a:lnTo>
                      <a:pt x="55150" y="337472"/>
                    </a:lnTo>
                    <a:lnTo>
                      <a:pt x="60427" y="349353"/>
                    </a:lnTo>
                    <a:lnTo>
                      <a:pt x="64067" y="358232"/>
                    </a:lnTo>
                    <a:lnTo>
                      <a:pt x="63966" y="361768"/>
                    </a:lnTo>
                    <a:lnTo>
                      <a:pt x="61539" y="360154"/>
                    </a:lnTo>
                    <a:lnTo>
                      <a:pt x="58086" y="354611"/>
                    </a:lnTo>
                    <a:lnTo>
                      <a:pt x="54272" y="346143"/>
                    </a:lnTo>
                    <a:lnTo>
                      <a:pt x="50387" y="335315"/>
                    </a:lnTo>
                    <a:lnTo>
                      <a:pt x="46547" y="322609"/>
                    </a:lnTo>
                    <a:lnTo>
                      <a:pt x="42945" y="308475"/>
                    </a:lnTo>
                    <a:lnTo>
                      <a:pt x="39886" y="293296"/>
                    </a:lnTo>
                    <a:lnTo>
                      <a:pt x="37488" y="277378"/>
                    </a:lnTo>
                    <a:lnTo>
                      <a:pt x="35704" y="261110"/>
                    </a:lnTo>
                    <a:lnTo>
                      <a:pt x="34422" y="244960"/>
                    </a:lnTo>
                    <a:lnTo>
                      <a:pt x="33522" y="229170"/>
                    </a:lnTo>
                    <a:lnTo>
                      <a:pt x="32898" y="213787"/>
                    </a:lnTo>
                    <a:lnTo>
                      <a:pt x="32472" y="198763"/>
                    </a:lnTo>
                    <a:lnTo>
                      <a:pt x="32187" y="184025"/>
                    </a:lnTo>
                    <a:lnTo>
                      <a:pt x="32164" y="169498"/>
                    </a:lnTo>
                    <a:lnTo>
                      <a:pt x="32680" y="155123"/>
                    </a:lnTo>
                    <a:lnTo>
                      <a:pt x="33853" y="140859"/>
                    </a:lnTo>
                    <a:lnTo>
                      <a:pt x="35965" y="126838"/>
                    </a:lnTo>
                    <a:lnTo>
                      <a:pt x="39518" y="113344"/>
                    </a:lnTo>
                    <a:lnTo>
                      <a:pt x="44654" y="100493"/>
                    </a:lnTo>
                    <a:lnTo>
                      <a:pt x="51206" y="88405"/>
                    </a:lnTo>
                    <a:lnTo>
                      <a:pt x="58892" y="77280"/>
                    </a:lnTo>
                    <a:lnTo>
                      <a:pt x="67434" y="67135"/>
                    </a:lnTo>
                    <a:lnTo>
                      <a:pt x="76762" y="57999"/>
                    </a:lnTo>
                    <a:lnTo>
                      <a:pt x="86999" y="50001"/>
                    </a:lnTo>
                    <a:lnTo>
                      <a:pt x="98144" y="43100"/>
                    </a:lnTo>
                    <a:lnTo>
                      <a:pt x="110067" y="37125"/>
                    </a:lnTo>
                    <a:lnTo>
                      <a:pt x="122602" y="31869"/>
                    </a:lnTo>
                    <a:lnTo>
                      <a:pt x="135583" y="27145"/>
                    </a:lnTo>
                    <a:lnTo>
                      <a:pt x="148659" y="22757"/>
                    </a:lnTo>
                    <a:lnTo>
                      <a:pt x="162790" y="17970"/>
                    </a:lnTo>
                    <a:lnTo>
                      <a:pt x="181450" y="11240"/>
                    </a:lnTo>
                    <a:lnTo>
                      <a:pt x="2105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4806607" y="3340965"/>
                <a:ext cx="334788" cy="310383"/>
              </a:xfrm>
              <a:custGeom>
                <a:avLst/>
                <a:gdLst/>
                <a:ahLst/>
                <a:cxnLst/>
                <a:rect l="0" t="0" r="0" b="0"/>
                <a:pathLst>
                  <a:path w="334788" h="310383">
                    <a:moveTo>
                      <a:pt x="208445" y="67899"/>
                    </a:moveTo>
                    <a:lnTo>
                      <a:pt x="205444" y="59098"/>
                    </a:lnTo>
                    <a:lnTo>
                      <a:pt x="202022" y="50751"/>
                    </a:lnTo>
                    <a:lnTo>
                      <a:pt x="197822" y="42061"/>
                    </a:lnTo>
                    <a:lnTo>
                      <a:pt x="192749" y="33286"/>
                    </a:lnTo>
                    <a:lnTo>
                      <a:pt x="186619" y="25088"/>
                    </a:lnTo>
                    <a:lnTo>
                      <a:pt x="179430" y="17807"/>
                    </a:lnTo>
                    <a:lnTo>
                      <a:pt x="171170" y="11617"/>
                    </a:lnTo>
                    <a:lnTo>
                      <a:pt x="161727" y="6684"/>
                    </a:lnTo>
                    <a:lnTo>
                      <a:pt x="151153" y="2972"/>
                    </a:lnTo>
                    <a:lnTo>
                      <a:pt x="139631" y="616"/>
                    </a:lnTo>
                    <a:lnTo>
                      <a:pt x="127373" y="0"/>
                    </a:lnTo>
                    <a:lnTo>
                      <a:pt x="114577" y="1186"/>
                    </a:lnTo>
                    <a:lnTo>
                      <a:pt x="101563" y="4269"/>
                    </a:lnTo>
                    <a:lnTo>
                      <a:pt x="88752" y="9537"/>
                    </a:lnTo>
                    <a:lnTo>
                      <a:pt x="76365" y="16934"/>
                    </a:lnTo>
                    <a:lnTo>
                      <a:pt x="64590" y="26137"/>
                    </a:lnTo>
                    <a:lnTo>
                      <a:pt x="53675" y="36748"/>
                    </a:lnTo>
                    <a:lnTo>
                      <a:pt x="43670" y="48405"/>
                    </a:lnTo>
                    <a:lnTo>
                      <a:pt x="34628" y="60975"/>
                    </a:lnTo>
                    <a:lnTo>
                      <a:pt x="26693" y="74543"/>
                    </a:lnTo>
                    <a:lnTo>
                      <a:pt x="19839" y="89076"/>
                    </a:lnTo>
                    <a:lnTo>
                      <a:pt x="14065" y="104428"/>
                    </a:lnTo>
                    <a:lnTo>
                      <a:pt x="9476" y="120419"/>
                    </a:lnTo>
                    <a:lnTo>
                      <a:pt x="6017" y="136878"/>
                    </a:lnTo>
                    <a:lnTo>
                      <a:pt x="3506" y="153508"/>
                    </a:lnTo>
                    <a:lnTo>
                      <a:pt x="1730" y="169898"/>
                    </a:lnTo>
                    <a:lnTo>
                      <a:pt x="503" y="185848"/>
                    </a:lnTo>
                    <a:lnTo>
                      <a:pt x="0" y="201338"/>
                    </a:lnTo>
                    <a:lnTo>
                      <a:pt x="719" y="216433"/>
                    </a:lnTo>
                    <a:lnTo>
                      <a:pt x="2838" y="231210"/>
                    </a:lnTo>
                    <a:lnTo>
                      <a:pt x="6398" y="245423"/>
                    </a:lnTo>
                    <a:lnTo>
                      <a:pt x="11462" y="258523"/>
                    </a:lnTo>
                    <a:lnTo>
                      <a:pt x="17908" y="270294"/>
                    </a:lnTo>
                    <a:lnTo>
                      <a:pt x="25491" y="280673"/>
                    </a:lnTo>
                    <a:lnTo>
                      <a:pt x="33943" y="289581"/>
                    </a:lnTo>
                    <a:lnTo>
                      <a:pt x="43031" y="297119"/>
                    </a:lnTo>
                    <a:lnTo>
                      <a:pt x="52573" y="303200"/>
                    </a:lnTo>
                    <a:lnTo>
                      <a:pt x="62429" y="307469"/>
                    </a:lnTo>
                    <a:lnTo>
                      <a:pt x="72503" y="309890"/>
                    </a:lnTo>
                    <a:lnTo>
                      <a:pt x="82725" y="310382"/>
                    </a:lnTo>
                    <a:lnTo>
                      <a:pt x="93048" y="308668"/>
                    </a:lnTo>
                    <a:lnTo>
                      <a:pt x="103433" y="304804"/>
                    </a:lnTo>
                    <a:lnTo>
                      <a:pt x="113697" y="298957"/>
                    </a:lnTo>
                    <a:lnTo>
                      <a:pt x="123516" y="291221"/>
                    </a:lnTo>
                    <a:lnTo>
                      <a:pt x="132745" y="281838"/>
                    </a:lnTo>
                    <a:lnTo>
                      <a:pt x="141247" y="271303"/>
                    </a:lnTo>
                    <a:lnTo>
                      <a:pt x="148813" y="260249"/>
                    </a:lnTo>
                    <a:lnTo>
                      <a:pt x="155420" y="249074"/>
                    </a:lnTo>
                    <a:lnTo>
                      <a:pt x="161196" y="237792"/>
                    </a:lnTo>
                    <a:lnTo>
                      <a:pt x="166318" y="226152"/>
                    </a:lnTo>
                    <a:lnTo>
                      <a:pt x="170953" y="214019"/>
                    </a:lnTo>
                    <a:lnTo>
                      <a:pt x="175238" y="201242"/>
                    </a:lnTo>
                    <a:lnTo>
                      <a:pt x="179275" y="187593"/>
                    </a:lnTo>
                    <a:lnTo>
                      <a:pt x="183139" y="173038"/>
                    </a:lnTo>
                    <a:lnTo>
                      <a:pt x="186718" y="157855"/>
                    </a:lnTo>
                    <a:lnTo>
                      <a:pt x="189742" y="142517"/>
                    </a:lnTo>
                    <a:lnTo>
                      <a:pt x="192088" y="127410"/>
                    </a:lnTo>
                    <a:lnTo>
                      <a:pt x="193133" y="115997"/>
                    </a:lnTo>
                    <a:lnTo>
                      <a:pt x="192903" y="112446"/>
                    </a:lnTo>
                    <a:lnTo>
                      <a:pt x="192931" y="115312"/>
                    </a:lnTo>
                    <a:lnTo>
                      <a:pt x="193902" y="122357"/>
                    </a:lnTo>
                    <a:lnTo>
                      <a:pt x="196088" y="132000"/>
                    </a:lnTo>
                    <a:lnTo>
                      <a:pt x="199463" y="143247"/>
                    </a:lnTo>
                    <a:lnTo>
                      <a:pt x="203839" y="155496"/>
                    </a:lnTo>
                    <a:lnTo>
                      <a:pt x="208988" y="168377"/>
                    </a:lnTo>
                    <a:lnTo>
                      <a:pt x="214712" y="181651"/>
                    </a:lnTo>
                    <a:lnTo>
                      <a:pt x="221012" y="194850"/>
                    </a:lnTo>
                    <a:lnTo>
                      <a:pt x="228071" y="207266"/>
                    </a:lnTo>
                    <a:lnTo>
                      <a:pt x="235937" y="218573"/>
                    </a:lnTo>
                    <a:lnTo>
                      <a:pt x="244676" y="228472"/>
                    </a:lnTo>
                    <a:lnTo>
                      <a:pt x="254454" y="236526"/>
                    </a:lnTo>
                    <a:lnTo>
                      <a:pt x="265248" y="242683"/>
                    </a:lnTo>
                    <a:lnTo>
                      <a:pt x="276683" y="247202"/>
                    </a:lnTo>
                    <a:lnTo>
                      <a:pt x="289452" y="250906"/>
                    </a:lnTo>
                    <a:lnTo>
                      <a:pt x="306912" y="254123"/>
                    </a:lnTo>
                    <a:lnTo>
                      <a:pt x="334787" y="2574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5135322" y="3235306"/>
                <a:ext cx="311400" cy="374522"/>
              </a:xfrm>
              <a:custGeom>
                <a:avLst/>
                <a:gdLst/>
                <a:ahLst/>
                <a:cxnLst/>
                <a:rect l="0" t="0" r="0" b="0"/>
                <a:pathLst>
                  <a:path w="311400" h="374522">
                    <a:moveTo>
                      <a:pt x="153471" y="15630"/>
                    </a:moveTo>
                    <a:lnTo>
                      <a:pt x="147402" y="9897"/>
                    </a:lnTo>
                    <a:lnTo>
                      <a:pt x="139917" y="5613"/>
                    </a:lnTo>
                    <a:lnTo>
                      <a:pt x="130237" y="2416"/>
                    </a:lnTo>
                    <a:lnTo>
                      <a:pt x="118923" y="400"/>
                    </a:lnTo>
                    <a:lnTo>
                      <a:pt x="106940" y="0"/>
                    </a:lnTo>
                    <a:lnTo>
                      <a:pt x="94924" y="1321"/>
                    </a:lnTo>
                    <a:lnTo>
                      <a:pt x="83301" y="4489"/>
                    </a:lnTo>
                    <a:lnTo>
                      <a:pt x="72438" y="9810"/>
                    </a:lnTo>
                    <a:lnTo>
                      <a:pt x="62440" y="17241"/>
                    </a:lnTo>
                    <a:lnTo>
                      <a:pt x="53221" y="26468"/>
                    </a:lnTo>
                    <a:lnTo>
                      <a:pt x="44628" y="37093"/>
                    </a:lnTo>
                    <a:lnTo>
                      <a:pt x="36512" y="48750"/>
                    </a:lnTo>
                    <a:lnTo>
                      <a:pt x="28905" y="60981"/>
                    </a:lnTo>
                    <a:lnTo>
                      <a:pt x="22014" y="73257"/>
                    </a:lnTo>
                    <a:lnTo>
                      <a:pt x="15900" y="85296"/>
                    </a:lnTo>
                    <a:lnTo>
                      <a:pt x="10640" y="97345"/>
                    </a:lnTo>
                    <a:lnTo>
                      <a:pt x="6406" y="110040"/>
                    </a:lnTo>
                    <a:lnTo>
                      <a:pt x="3192" y="123704"/>
                    </a:lnTo>
                    <a:lnTo>
                      <a:pt x="1017" y="138493"/>
                    </a:lnTo>
                    <a:lnTo>
                      <a:pt x="0" y="154565"/>
                    </a:lnTo>
                    <a:lnTo>
                      <a:pt x="92" y="171861"/>
                    </a:lnTo>
                    <a:lnTo>
                      <a:pt x="1118" y="190019"/>
                    </a:lnTo>
                    <a:lnTo>
                      <a:pt x="2870" y="208500"/>
                    </a:lnTo>
                    <a:lnTo>
                      <a:pt x="5161" y="226949"/>
                    </a:lnTo>
                    <a:lnTo>
                      <a:pt x="8003" y="244742"/>
                    </a:lnTo>
                    <a:lnTo>
                      <a:pt x="11588" y="260930"/>
                    </a:lnTo>
                    <a:lnTo>
                      <a:pt x="15968" y="275151"/>
                    </a:lnTo>
                    <a:lnTo>
                      <a:pt x="21214" y="287699"/>
                    </a:lnTo>
                    <a:lnTo>
                      <a:pt x="27493" y="299218"/>
                    </a:lnTo>
                    <a:lnTo>
                      <a:pt x="34789" y="310192"/>
                    </a:lnTo>
                    <a:lnTo>
                      <a:pt x="42791" y="320737"/>
                    </a:lnTo>
                    <a:lnTo>
                      <a:pt x="51000" y="330687"/>
                    </a:lnTo>
                    <a:lnTo>
                      <a:pt x="59120" y="339976"/>
                    </a:lnTo>
                    <a:lnTo>
                      <a:pt x="67367" y="348505"/>
                    </a:lnTo>
                    <a:lnTo>
                      <a:pt x="76350" y="356080"/>
                    </a:lnTo>
                    <a:lnTo>
                      <a:pt x="86368" y="362682"/>
                    </a:lnTo>
                    <a:lnTo>
                      <a:pt x="97725" y="368113"/>
                    </a:lnTo>
                    <a:lnTo>
                      <a:pt x="110871" y="371938"/>
                    </a:lnTo>
                    <a:lnTo>
                      <a:pt x="125862" y="374061"/>
                    </a:lnTo>
                    <a:lnTo>
                      <a:pt x="142134" y="374521"/>
                    </a:lnTo>
                    <a:lnTo>
                      <a:pt x="158733" y="373317"/>
                    </a:lnTo>
                    <a:lnTo>
                      <a:pt x="175067" y="370620"/>
                    </a:lnTo>
                    <a:lnTo>
                      <a:pt x="190607" y="366709"/>
                    </a:lnTo>
                    <a:lnTo>
                      <a:pt x="204736" y="361875"/>
                    </a:lnTo>
                    <a:lnTo>
                      <a:pt x="217274" y="356366"/>
                    </a:lnTo>
                    <a:lnTo>
                      <a:pt x="228541" y="350210"/>
                    </a:lnTo>
                    <a:lnTo>
                      <a:pt x="239125" y="343248"/>
                    </a:lnTo>
                    <a:lnTo>
                      <a:pt x="249435" y="335457"/>
                    </a:lnTo>
                    <a:lnTo>
                      <a:pt x="259518" y="327106"/>
                    </a:lnTo>
                    <a:lnTo>
                      <a:pt x="269150" y="318655"/>
                    </a:lnTo>
                    <a:lnTo>
                      <a:pt x="278218" y="310383"/>
                    </a:lnTo>
                    <a:lnTo>
                      <a:pt x="286454" y="302485"/>
                    </a:lnTo>
                    <a:lnTo>
                      <a:pt x="294179" y="294281"/>
                    </a:lnTo>
                    <a:lnTo>
                      <a:pt x="302069" y="283936"/>
                    </a:lnTo>
                    <a:lnTo>
                      <a:pt x="311399" y="26831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5499403" y="2914025"/>
                <a:ext cx="52604" cy="621182"/>
              </a:xfrm>
              <a:custGeom>
                <a:avLst/>
                <a:gdLst/>
                <a:ahLst/>
                <a:cxnLst/>
                <a:rect l="0" t="0" r="0" b="0"/>
                <a:pathLst>
                  <a:path w="52604" h="621182">
                    <a:moveTo>
                      <a:pt x="10488" y="0"/>
                    </a:moveTo>
                    <a:lnTo>
                      <a:pt x="7622" y="11735"/>
                    </a:lnTo>
                    <a:lnTo>
                      <a:pt x="5479" y="22863"/>
                    </a:lnTo>
                    <a:lnTo>
                      <a:pt x="3876" y="34462"/>
                    </a:lnTo>
                    <a:lnTo>
                      <a:pt x="2696" y="46623"/>
                    </a:lnTo>
                    <a:lnTo>
                      <a:pt x="1848" y="59283"/>
                    </a:lnTo>
                    <a:lnTo>
                      <a:pt x="1250" y="72348"/>
                    </a:lnTo>
                    <a:lnTo>
                      <a:pt x="836" y="86046"/>
                    </a:lnTo>
                    <a:lnTo>
                      <a:pt x="552" y="100908"/>
                    </a:lnTo>
                    <a:lnTo>
                      <a:pt x="358" y="117125"/>
                    </a:lnTo>
                    <a:lnTo>
                      <a:pt x="227" y="134422"/>
                    </a:lnTo>
                    <a:lnTo>
                      <a:pt x="139" y="152257"/>
                    </a:lnTo>
                    <a:lnTo>
                      <a:pt x="80" y="170259"/>
                    </a:lnTo>
                    <a:lnTo>
                      <a:pt x="40" y="188414"/>
                    </a:lnTo>
                    <a:lnTo>
                      <a:pt x="14" y="206968"/>
                    </a:lnTo>
                    <a:lnTo>
                      <a:pt x="0" y="226041"/>
                    </a:lnTo>
                    <a:lnTo>
                      <a:pt x="161" y="245613"/>
                    </a:lnTo>
                    <a:lnTo>
                      <a:pt x="801" y="265598"/>
                    </a:lnTo>
                    <a:lnTo>
                      <a:pt x="2049" y="285895"/>
                    </a:lnTo>
                    <a:lnTo>
                      <a:pt x="3872" y="306255"/>
                    </a:lnTo>
                    <a:lnTo>
                      <a:pt x="6165" y="326304"/>
                    </a:lnTo>
                    <a:lnTo>
                      <a:pt x="8815" y="345864"/>
                    </a:lnTo>
                    <a:lnTo>
                      <a:pt x="11560" y="364930"/>
                    </a:lnTo>
                    <a:lnTo>
                      <a:pt x="14015" y="383579"/>
                    </a:lnTo>
                    <a:lnTo>
                      <a:pt x="16000" y="401905"/>
                    </a:lnTo>
                    <a:lnTo>
                      <a:pt x="17670" y="419993"/>
                    </a:lnTo>
                    <a:lnTo>
                      <a:pt x="19406" y="437913"/>
                    </a:lnTo>
                    <a:lnTo>
                      <a:pt x="21429" y="455718"/>
                    </a:lnTo>
                    <a:lnTo>
                      <a:pt x="23789" y="473609"/>
                    </a:lnTo>
                    <a:lnTo>
                      <a:pt x="26453" y="491920"/>
                    </a:lnTo>
                    <a:lnTo>
                      <a:pt x="29359" y="510785"/>
                    </a:lnTo>
                    <a:lnTo>
                      <a:pt x="32446" y="529692"/>
                    </a:lnTo>
                    <a:lnTo>
                      <a:pt x="35666" y="547626"/>
                    </a:lnTo>
                    <a:lnTo>
                      <a:pt x="38972" y="564079"/>
                    </a:lnTo>
                    <a:lnTo>
                      <a:pt x="42185" y="578612"/>
                    </a:lnTo>
                    <a:lnTo>
                      <a:pt x="45304" y="592023"/>
                    </a:lnTo>
                    <a:lnTo>
                      <a:pt x="48601" y="605484"/>
                    </a:lnTo>
                    <a:lnTo>
                      <a:pt x="52603" y="62118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225622" y="3085750"/>
                <a:ext cx="515897" cy="133602"/>
              </a:xfrm>
              <a:custGeom>
                <a:avLst/>
                <a:gdLst/>
                <a:ahLst/>
                <a:cxnLst/>
                <a:rect l="0" t="0" r="0" b="0"/>
                <a:pathLst>
                  <a:path w="515897" h="133602">
                    <a:moveTo>
                      <a:pt x="515896" y="17787"/>
                    </a:moveTo>
                    <a:lnTo>
                      <a:pt x="507095" y="14854"/>
                    </a:lnTo>
                    <a:lnTo>
                      <a:pt x="498748" y="12071"/>
                    </a:lnTo>
                    <a:lnTo>
                      <a:pt x="490036" y="9176"/>
                    </a:lnTo>
                    <a:lnTo>
                      <a:pt x="480396" y="6309"/>
                    </a:lnTo>
                    <a:lnTo>
                      <a:pt x="468956" y="3792"/>
                    </a:lnTo>
                    <a:lnTo>
                      <a:pt x="455414" y="1786"/>
                    </a:lnTo>
                    <a:lnTo>
                      <a:pt x="440269" y="446"/>
                    </a:lnTo>
                    <a:lnTo>
                      <a:pt x="424502" y="0"/>
                    </a:lnTo>
                    <a:lnTo>
                      <a:pt x="408741" y="480"/>
                    </a:lnTo>
                    <a:lnTo>
                      <a:pt x="392754" y="1769"/>
                    </a:lnTo>
                    <a:lnTo>
                      <a:pt x="375670" y="3698"/>
                    </a:lnTo>
                    <a:lnTo>
                      <a:pt x="357081" y="6103"/>
                    </a:lnTo>
                    <a:lnTo>
                      <a:pt x="337512" y="8852"/>
                    </a:lnTo>
                    <a:lnTo>
                      <a:pt x="318129" y="11842"/>
                    </a:lnTo>
                    <a:lnTo>
                      <a:pt x="299606" y="15000"/>
                    </a:lnTo>
                    <a:lnTo>
                      <a:pt x="282102" y="18271"/>
                    </a:lnTo>
                    <a:lnTo>
                      <a:pt x="265513" y="21621"/>
                    </a:lnTo>
                    <a:lnTo>
                      <a:pt x="249655" y="25023"/>
                    </a:lnTo>
                    <a:lnTo>
                      <a:pt x="234344" y="28461"/>
                    </a:lnTo>
                    <a:lnTo>
                      <a:pt x="219428" y="31922"/>
                    </a:lnTo>
                    <a:lnTo>
                      <a:pt x="204796" y="35400"/>
                    </a:lnTo>
                    <a:lnTo>
                      <a:pt x="190524" y="38887"/>
                    </a:lnTo>
                    <a:lnTo>
                      <a:pt x="176859" y="42383"/>
                    </a:lnTo>
                    <a:lnTo>
                      <a:pt x="163890" y="45887"/>
                    </a:lnTo>
                    <a:lnTo>
                      <a:pt x="151554" y="49563"/>
                    </a:lnTo>
                    <a:lnTo>
                      <a:pt x="139729" y="53717"/>
                    </a:lnTo>
                    <a:lnTo>
                      <a:pt x="128291" y="58472"/>
                    </a:lnTo>
                    <a:lnTo>
                      <a:pt x="117135" y="63632"/>
                    </a:lnTo>
                    <a:lnTo>
                      <a:pt x="106176" y="68789"/>
                    </a:lnTo>
                    <a:lnTo>
                      <a:pt x="95360" y="73705"/>
                    </a:lnTo>
                    <a:lnTo>
                      <a:pt x="84808" y="78479"/>
                    </a:lnTo>
                    <a:lnTo>
                      <a:pt x="74795" y="83445"/>
                    </a:lnTo>
                    <a:lnTo>
                      <a:pt x="65425" y="88785"/>
                    </a:lnTo>
                    <a:lnTo>
                      <a:pt x="56490" y="94525"/>
                    </a:lnTo>
                    <a:lnTo>
                      <a:pt x="47570" y="100611"/>
                    </a:lnTo>
                    <a:lnTo>
                      <a:pt x="38431" y="106958"/>
                    </a:lnTo>
                    <a:lnTo>
                      <a:pt x="29461" y="113194"/>
                    </a:lnTo>
                    <a:lnTo>
                      <a:pt x="20701" y="119275"/>
                    </a:lnTo>
                    <a:lnTo>
                      <a:pt x="11376" y="125735"/>
                    </a:lnTo>
                    <a:lnTo>
                      <a:pt x="0" y="1336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5730990" y="3345693"/>
                <a:ext cx="21058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78985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5" y="36457"/>
                    </a:lnTo>
                    <a:lnTo>
                      <a:pt x="178" y="50133"/>
                    </a:lnTo>
                    <a:lnTo>
                      <a:pt x="826" y="63812"/>
                    </a:lnTo>
                    <a:lnTo>
                      <a:pt x="2079" y="77032"/>
                    </a:lnTo>
                    <a:lnTo>
                      <a:pt x="3905" y="89830"/>
                    </a:lnTo>
                    <a:lnTo>
                      <a:pt x="6201" y="102558"/>
                    </a:lnTo>
                    <a:lnTo>
                      <a:pt x="8853" y="115436"/>
                    </a:lnTo>
                    <a:lnTo>
                      <a:pt x="11609" y="128125"/>
                    </a:lnTo>
                    <a:lnTo>
                      <a:pt x="14363" y="141150"/>
                    </a:lnTo>
                    <a:lnTo>
                      <a:pt x="17356" y="156779"/>
                    </a:lnTo>
                    <a:lnTo>
                      <a:pt x="21057" y="1789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5730990" y="3198294"/>
                <a:ext cx="315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0529">
                    <a:moveTo>
                      <a:pt x="0" y="0"/>
                    </a:moveTo>
                    <a:lnTo>
                      <a:pt x="9358" y="3120"/>
                    </a:lnTo>
                    <a:lnTo>
                      <a:pt x="16768" y="5589"/>
                    </a:lnTo>
                    <a:lnTo>
                      <a:pt x="31585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876949" y="3250936"/>
                <a:ext cx="198453" cy="292602"/>
              </a:xfrm>
              <a:custGeom>
                <a:avLst/>
                <a:gdLst/>
                <a:ahLst/>
                <a:cxnLst/>
                <a:rect l="0" t="0" r="0" b="0"/>
                <a:pathLst>
                  <a:path w="198453" h="292602">
                    <a:moveTo>
                      <a:pt x="138310" y="10529"/>
                    </a:moveTo>
                    <a:lnTo>
                      <a:pt x="126642" y="10663"/>
                    </a:lnTo>
                    <a:lnTo>
                      <a:pt x="116154" y="11943"/>
                    </a:lnTo>
                    <a:lnTo>
                      <a:pt x="105856" y="14541"/>
                    </a:lnTo>
                    <a:lnTo>
                      <a:pt x="95727" y="18433"/>
                    </a:lnTo>
                    <a:lnTo>
                      <a:pt x="86032" y="23715"/>
                    </a:lnTo>
                    <a:lnTo>
                      <a:pt x="76896" y="30297"/>
                    </a:lnTo>
                    <a:lnTo>
                      <a:pt x="68293" y="37796"/>
                    </a:lnTo>
                    <a:lnTo>
                      <a:pt x="60132" y="45658"/>
                    </a:lnTo>
                    <a:lnTo>
                      <a:pt x="52308" y="53542"/>
                    </a:lnTo>
                    <a:lnTo>
                      <a:pt x="44732" y="61627"/>
                    </a:lnTo>
                    <a:lnTo>
                      <a:pt x="37331" y="70501"/>
                    </a:lnTo>
                    <a:lnTo>
                      <a:pt x="30056" y="80436"/>
                    </a:lnTo>
                    <a:lnTo>
                      <a:pt x="23033" y="91398"/>
                    </a:lnTo>
                    <a:lnTo>
                      <a:pt x="16545" y="103214"/>
                    </a:lnTo>
                    <a:lnTo>
                      <a:pt x="10708" y="115691"/>
                    </a:lnTo>
                    <a:lnTo>
                      <a:pt x="5807" y="128815"/>
                    </a:lnTo>
                    <a:lnTo>
                      <a:pt x="2345" y="142756"/>
                    </a:lnTo>
                    <a:lnTo>
                      <a:pt x="465" y="157536"/>
                    </a:lnTo>
                    <a:lnTo>
                      <a:pt x="0" y="172884"/>
                    </a:lnTo>
                    <a:lnTo>
                      <a:pt x="667" y="188339"/>
                    </a:lnTo>
                    <a:lnTo>
                      <a:pt x="2192" y="203615"/>
                    </a:lnTo>
                    <a:lnTo>
                      <a:pt x="4501" y="218296"/>
                    </a:lnTo>
                    <a:lnTo>
                      <a:pt x="7720" y="231776"/>
                    </a:lnTo>
                    <a:lnTo>
                      <a:pt x="11850" y="243839"/>
                    </a:lnTo>
                    <a:lnTo>
                      <a:pt x="16927" y="254600"/>
                    </a:lnTo>
                    <a:lnTo>
                      <a:pt x="23092" y="264304"/>
                    </a:lnTo>
                    <a:lnTo>
                      <a:pt x="30330" y="273193"/>
                    </a:lnTo>
                    <a:lnTo>
                      <a:pt x="38971" y="280997"/>
                    </a:lnTo>
                    <a:lnTo>
                      <a:pt x="49739" y="286962"/>
                    </a:lnTo>
                    <a:lnTo>
                      <a:pt x="62827" y="290823"/>
                    </a:lnTo>
                    <a:lnTo>
                      <a:pt x="77497" y="292601"/>
                    </a:lnTo>
                    <a:lnTo>
                      <a:pt x="92413" y="292358"/>
                    </a:lnTo>
                    <a:lnTo>
                      <a:pt x="106769" y="290341"/>
                    </a:lnTo>
                    <a:lnTo>
                      <a:pt x="120149" y="286903"/>
                    </a:lnTo>
                    <a:lnTo>
                      <a:pt x="132283" y="282396"/>
                    </a:lnTo>
                    <a:lnTo>
                      <a:pt x="143177" y="277102"/>
                    </a:lnTo>
                    <a:lnTo>
                      <a:pt x="153018" y="270925"/>
                    </a:lnTo>
                    <a:lnTo>
                      <a:pt x="162037" y="263415"/>
                    </a:lnTo>
                    <a:lnTo>
                      <a:pt x="170440" y="254430"/>
                    </a:lnTo>
                    <a:lnTo>
                      <a:pt x="178070" y="243954"/>
                    </a:lnTo>
                    <a:lnTo>
                      <a:pt x="184445" y="231940"/>
                    </a:lnTo>
                    <a:lnTo>
                      <a:pt x="189399" y="218516"/>
                    </a:lnTo>
                    <a:lnTo>
                      <a:pt x="193066" y="203773"/>
                    </a:lnTo>
                    <a:lnTo>
                      <a:pt x="195693" y="187674"/>
                    </a:lnTo>
                    <a:lnTo>
                      <a:pt x="197525" y="170331"/>
                    </a:lnTo>
                    <a:lnTo>
                      <a:pt x="198452" y="152128"/>
                    </a:lnTo>
                    <a:lnTo>
                      <a:pt x="198025" y="133610"/>
                    </a:lnTo>
                    <a:lnTo>
                      <a:pt x="196110" y="115127"/>
                    </a:lnTo>
                    <a:lnTo>
                      <a:pt x="192858" y="97142"/>
                    </a:lnTo>
                    <a:lnTo>
                      <a:pt x="188534" y="80290"/>
                    </a:lnTo>
                    <a:lnTo>
                      <a:pt x="183402" y="64815"/>
                    </a:lnTo>
                    <a:lnTo>
                      <a:pt x="177686" y="50780"/>
                    </a:lnTo>
                    <a:lnTo>
                      <a:pt x="171559" y="38257"/>
                    </a:lnTo>
                    <a:lnTo>
                      <a:pt x="165140" y="27139"/>
                    </a:lnTo>
                    <a:lnTo>
                      <a:pt x="158357" y="17670"/>
                    </a:lnTo>
                    <a:lnTo>
                      <a:pt x="150965" y="10503"/>
                    </a:lnTo>
                    <a:lnTo>
                      <a:pt x="142842" y="5788"/>
                    </a:lnTo>
                    <a:lnTo>
                      <a:pt x="133772" y="2553"/>
                    </a:lnTo>
                    <a:lnTo>
                      <a:pt x="122451" y="700"/>
                    </a:lnTo>
                    <a:lnTo>
                      <a:pt x="10672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141601" y="3201951"/>
                <a:ext cx="231628" cy="308963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308963">
                    <a:moveTo>
                      <a:pt x="0" y="122685"/>
                    </a:moveTo>
                    <a:lnTo>
                      <a:pt x="3001" y="131687"/>
                    </a:lnTo>
                    <a:lnTo>
                      <a:pt x="6424" y="141954"/>
                    </a:lnTo>
                    <a:lnTo>
                      <a:pt x="10615" y="154529"/>
                    </a:lnTo>
                    <a:lnTo>
                      <a:pt x="15342" y="168711"/>
                    </a:lnTo>
                    <a:lnTo>
                      <a:pt x="20175" y="183210"/>
                    </a:lnTo>
                    <a:lnTo>
                      <a:pt x="24853" y="197251"/>
                    </a:lnTo>
                    <a:lnTo>
                      <a:pt x="29289" y="210905"/>
                    </a:lnTo>
                    <a:lnTo>
                      <a:pt x="33491" y="224808"/>
                    </a:lnTo>
                    <a:lnTo>
                      <a:pt x="37499" y="239334"/>
                    </a:lnTo>
                    <a:lnTo>
                      <a:pt x="41359" y="254393"/>
                    </a:lnTo>
                    <a:lnTo>
                      <a:pt x="45112" y="269595"/>
                    </a:lnTo>
                    <a:lnTo>
                      <a:pt x="48765" y="284652"/>
                    </a:lnTo>
                    <a:lnTo>
                      <a:pt x="51521" y="298373"/>
                    </a:lnTo>
                    <a:lnTo>
                      <a:pt x="51692" y="307207"/>
                    </a:lnTo>
                    <a:lnTo>
                      <a:pt x="49304" y="308962"/>
                    </a:lnTo>
                    <a:lnTo>
                      <a:pt x="45983" y="305421"/>
                    </a:lnTo>
                    <a:lnTo>
                      <a:pt x="42435" y="298522"/>
                    </a:lnTo>
                    <a:lnTo>
                      <a:pt x="38850" y="289762"/>
                    </a:lnTo>
                    <a:lnTo>
                      <a:pt x="35272" y="280048"/>
                    </a:lnTo>
                    <a:lnTo>
                      <a:pt x="31710" y="269541"/>
                    </a:lnTo>
                    <a:lnTo>
                      <a:pt x="28162" y="257868"/>
                    </a:lnTo>
                    <a:lnTo>
                      <a:pt x="24630" y="244885"/>
                    </a:lnTo>
                    <a:lnTo>
                      <a:pt x="21274" y="230548"/>
                    </a:lnTo>
                    <a:lnTo>
                      <a:pt x="18400" y="214776"/>
                    </a:lnTo>
                    <a:lnTo>
                      <a:pt x="16135" y="197681"/>
                    </a:lnTo>
                    <a:lnTo>
                      <a:pt x="14445" y="179657"/>
                    </a:lnTo>
                    <a:lnTo>
                      <a:pt x="13228" y="161265"/>
                    </a:lnTo>
                    <a:lnTo>
                      <a:pt x="12381" y="142866"/>
                    </a:lnTo>
                    <a:lnTo>
                      <a:pt x="12133" y="124767"/>
                    </a:lnTo>
                    <a:lnTo>
                      <a:pt x="13024" y="107309"/>
                    </a:lnTo>
                    <a:lnTo>
                      <a:pt x="15254" y="90608"/>
                    </a:lnTo>
                    <a:lnTo>
                      <a:pt x="18719" y="74766"/>
                    </a:lnTo>
                    <a:lnTo>
                      <a:pt x="23186" y="59958"/>
                    </a:lnTo>
                    <a:lnTo>
                      <a:pt x="28418" y="46188"/>
                    </a:lnTo>
                    <a:lnTo>
                      <a:pt x="34371" y="33634"/>
                    </a:lnTo>
                    <a:lnTo>
                      <a:pt x="41190" y="22719"/>
                    </a:lnTo>
                    <a:lnTo>
                      <a:pt x="48887" y="13537"/>
                    </a:lnTo>
                    <a:lnTo>
                      <a:pt x="57342" y="6371"/>
                    </a:lnTo>
                    <a:lnTo>
                      <a:pt x="66395" y="1830"/>
                    </a:lnTo>
                    <a:lnTo>
                      <a:pt x="75890" y="0"/>
                    </a:lnTo>
                    <a:lnTo>
                      <a:pt x="85535" y="533"/>
                    </a:lnTo>
                    <a:lnTo>
                      <a:pt x="94932" y="2934"/>
                    </a:lnTo>
                    <a:lnTo>
                      <a:pt x="103884" y="6738"/>
                    </a:lnTo>
                    <a:lnTo>
                      <a:pt x="112537" y="11880"/>
                    </a:lnTo>
                    <a:lnTo>
                      <a:pt x="121269" y="18679"/>
                    </a:lnTo>
                    <a:lnTo>
                      <a:pt x="130290" y="27176"/>
                    </a:lnTo>
                    <a:lnTo>
                      <a:pt x="139486" y="37151"/>
                    </a:lnTo>
                    <a:lnTo>
                      <a:pt x="148513" y="48296"/>
                    </a:lnTo>
                    <a:lnTo>
                      <a:pt x="157176" y="60314"/>
                    </a:lnTo>
                    <a:lnTo>
                      <a:pt x="165281" y="72959"/>
                    </a:lnTo>
                    <a:lnTo>
                      <a:pt x="172572" y="86047"/>
                    </a:lnTo>
                    <a:lnTo>
                      <a:pt x="178991" y="99440"/>
                    </a:lnTo>
                    <a:lnTo>
                      <a:pt x="184640" y="113043"/>
                    </a:lnTo>
                    <a:lnTo>
                      <a:pt x="189676" y="126788"/>
                    </a:lnTo>
                    <a:lnTo>
                      <a:pt x="194252" y="140629"/>
                    </a:lnTo>
                    <a:lnTo>
                      <a:pt x="198498" y="154535"/>
                    </a:lnTo>
                    <a:lnTo>
                      <a:pt x="202510" y="168485"/>
                    </a:lnTo>
                    <a:lnTo>
                      <a:pt x="206361" y="182455"/>
                    </a:lnTo>
                    <a:lnTo>
                      <a:pt x="210143" y="196215"/>
                    </a:lnTo>
                    <a:lnTo>
                      <a:pt x="214450" y="210887"/>
                    </a:lnTo>
                    <a:lnTo>
                      <a:pt x="220780" y="229996"/>
                    </a:lnTo>
                    <a:lnTo>
                      <a:pt x="231627" y="2595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394285" y="3082480"/>
                <a:ext cx="337717" cy="568540"/>
              </a:xfrm>
              <a:custGeom>
                <a:avLst/>
                <a:gdLst/>
                <a:ahLst/>
                <a:cxnLst/>
                <a:rect l="0" t="0" r="0" b="0"/>
                <a:pathLst>
                  <a:path w="337717" h="568540">
                    <a:moveTo>
                      <a:pt x="231627" y="0"/>
                    </a:moveTo>
                    <a:lnTo>
                      <a:pt x="219826" y="2934"/>
                    </a:lnTo>
                    <a:lnTo>
                      <a:pt x="208056" y="5716"/>
                    </a:lnTo>
                    <a:lnTo>
                      <a:pt x="195166" y="8616"/>
                    </a:lnTo>
                    <a:lnTo>
                      <a:pt x="181318" y="11656"/>
                    </a:lnTo>
                    <a:lnTo>
                      <a:pt x="166990" y="14821"/>
                    </a:lnTo>
                    <a:lnTo>
                      <a:pt x="152530" y="18090"/>
                    </a:lnTo>
                    <a:lnTo>
                      <a:pt x="138424" y="21601"/>
                    </a:lnTo>
                    <a:lnTo>
                      <a:pt x="125345" y="25640"/>
                    </a:lnTo>
                    <a:lnTo>
                      <a:pt x="113548" y="30327"/>
                    </a:lnTo>
                    <a:lnTo>
                      <a:pt x="102629" y="35780"/>
                    </a:lnTo>
                    <a:lnTo>
                      <a:pt x="91755" y="42197"/>
                    </a:lnTo>
                    <a:lnTo>
                      <a:pt x="80441" y="49596"/>
                    </a:lnTo>
                    <a:lnTo>
                      <a:pt x="68871" y="58006"/>
                    </a:lnTo>
                    <a:lnTo>
                      <a:pt x="57702" y="67553"/>
                    </a:lnTo>
                    <a:lnTo>
                      <a:pt x="47302" y="78194"/>
                    </a:lnTo>
                    <a:lnTo>
                      <a:pt x="37878" y="89593"/>
                    </a:lnTo>
                    <a:lnTo>
                      <a:pt x="29628" y="101235"/>
                    </a:lnTo>
                    <a:lnTo>
                      <a:pt x="22533" y="112809"/>
                    </a:lnTo>
                    <a:lnTo>
                      <a:pt x="16584" y="124359"/>
                    </a:lnTo>
                    <a:lnTo>
                      <a:pt x="11871" y="136180"/>
                    </a:lnTo>
                    <a:lnTo>
                      <a:pt x="8344" y="148416"/>
                    </a:lnTo>
                    <a:lnTo>
                      <a:pt x="6465" y="160582"/>
                    </a:lnTo>
                    <a:lnTo>
                      <a:pt x="7242" y="171692"/>
                    </a:lnTo>
                    <a:lnTo>
                      <a:pt x="10991" y="181266"/>
                    </a:lnTo>
                    <a:lnTo>
                      <a:pt x="17427" y="188998"/>
                    </a:lnTo>
                    <a:lnTo>
                      <a:pt x="26022" y="194518"/>
                    </a:lnTo>
                    <a:lnTo>
                      <a:pt x="36246" y="197860"/>
                    </a:lnTo>
                    <a:lnTo>
                      <a:pt x="47649" y="199512"/>
                    </a:lnTo>
                    <a:lnTo>
                      <a:pt x="59886" y="200189"/>
                    </a:lnTo>
                    <a:lnTo>
                      <a:pt x="72697" y="200391"/>
                    </a:lnTo>
                    <a:lnTo>
                      <a:pt x="85735" y="200229"/>
                    </a:lnTo>
                    <a:lnTo>
                      <a:pt x="98569" y="199523"/>
                    </a:lnTo>
                    <a:lnTo>
                      <a:pt x="110984" y="198203"/>
                    </a:lnTo>
                    <a:lnTo>
                      <a:pt x="123120" y="196488"/>
                    </a:lnTo>
                    <a:lnTo>
                      <a:pt x="135342" y="194789"/>
                    </a:lnTo>
                    <a:lnTo>
                      <a:pt x="147865" y="193354"/>
                    </a:lnTo>
                    <a:lnTo>
                      <a:pt x="160735" y="192407"/>
                    </a:lnTo>
                    <a:lnTo>
                      <a:pt x="173915" y="192229"/>
                    </a:lnTo>
                    <a:lnTo>
                      <a:pt x="187342" y="192896"/>
                    </a:lnTo>
                    <a:lnTo>
                      <a:pt x="200953" y="194480"/>
                    </a:lnTo>
                    <a:lnTo>
                      <a:pt x="214697" y="197139"/>
                    </a:lnTo>
                    <a:lnTo>
                      <a:pt x="228529" y="200858"/>
                    </a:lnTo>
                    <a:lnTo>
                      <a:pt x="242258" y="205642"/>
                    </a:lnTo>
                    <a:lnTo>
                      <a:pt x="255555" y="211602"/>
                    </a:lnTo>
                    <a:lnTo>
                      <a:pt x="268274" y="218681"/>
                    </a:lnTo>
                    <a:lnTo>
                      <a:pt x="280271" y="226535"/>
                    </a:lnTo>
                    <a:lnTo>
                      <a:pt x="291337" y="234644"/>
                    </a:lnTo>
                    <a:lnTo>
                      <a:pt x="301442" y="242697"/>
                    </a:lnTo>
                    <a:lnTo>
                      <a:pt x="310551" y="250900"/>
                    </a:lnTo>
                    <a:lnTo>
                      <a:pt x="318531" y="259853"/>
                    </a:lnTo>
                    <a:lnTo>
                      <a:pt x="325411" y="269845"/>
                    </a:lnTo>
                    <a:lnTo>
                      <a:pt x="331033" y="281017"/>
                    </a:lnTo>
                    <a:lnTo>
                      <a:pt x="334987" y="293505"/>
                    </a:lnTo>
                    <a:lnTo>
                      <a:pt x="337197" y="307241"/>
                    </a:lnTo>
                    <a:lnTo>
                      <a:pt x="337716" y="321856"/>
                    </a:lnTo>
                    <a:lnTo>
                      <a:pt x="336552" y="336804"/>
                    </a:lnTo>
                    <a:lnTo>
                      <a:pt x="333876" y="351743"/>
                    </a:lnTo>
                    <a:lnTo>
                      <a:pt x="329809" y="366534"/>
                    </a:lnTo>
                    <a:lnTo>
                      <a:pt x="324339" y="381151"/>
                    </a:lnTo>
                    <a:lnTo>
                      <a:pt x="317584" y="395609"/>
                    </a:lnTo>
                    <a:lnTo>
                      <a:pt x="309609" y="409776"/>
                    </a:lnTo>
                    <a:lnTo>
                      <a:pt x="300352" y="423376"/>
                    </a:lnTo>
                    <a:lnTo>
                      <a:pt x="289903" y="436301"/>
                    </a:lnTo>
                    <a:lnTo>
                      <a:pt x="278463" y="448440"/>
                    </a:lnTo>
                    <a:lnTo>
                      <a:pt x="266260" y="459600"/>
                    </a:lnTo>
                    <a:lnTo>
                      <a:pt x="253501" y="469769"/>
                    </a:lnTo>
                    <a:lnTo>
                      <a:pt x="240511" y="478921"/>
                    </a:lnTo>
                    <a:lnTo>
                      <a:pt x="227717" y="486930"/>
                    </a:lnTo>
                    <a:lnTo>
                      <a:pt x="215334" y="493838"/>
                    </a:lnTo>
                    <a:lnTo>
                      <a:pt x="203394" y="499818"/>
                    </a:lnTo>
                    <a:lnTo>
                      <a:pt x="191835" y="505078"/>
                    </a:lnTo>
                    <a:lnTo>
                      <a:pt x="180567" y="509809"/>
                    </a:lnTo>
                    <a:lnTo>
                      <a:pt x="169184" y="514328"/>
                    </a:lnTo>
                    <a:lnTo>
                      <a:pt x="157008" y="519056"/>
                    </a:lnTo>
                    <a:lnTo>
                      <a:pt x="143734" y="524200"/>
                    </a:lnTo>
                    <a:lnTo>
                      <a:pt x="129393" y="529623"/>
                    </a:lnTo>
                    <a:lnTo>
                      <a:pt x="114162" y="534956"/>
                    </a:lnTo>
                    <a:lnTo>
                      <a:pt x="98257" y="539986"/>
                    </a:lnTo>
                    <a:lnTo>
                      <a:pt x="82189" y="544667"/>
                    </a:lnTo>
                    <a:lnTo>
                      <a:pt x="66715" y="549037"/>
                    </a:lnTo>
                    <a:lnTo>
                      <a:pt x="52216" y="553155"/>
                    </a:lnTo>
                    <a:lnTo>
                      <a:pt x="39153" y="556933"/>
                    </a:lnTo>
                    <a:lnTo>
                      <a:pt x="26963" y="560500"/>
                    </a:lnTo>
                    <a:lnTo>
                      <a:pt x="14579" y="564171"/>
                    </a:lnTo>
                    <a:lnTo>
                      <a:pt x="0" y="5685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709311" y="3924762"/>
                <a:ext cx="4032415" cy="252683"/>
              </a:xfrm>
              <a:custGeom>
                <a:avLst/>
                <a:gdLst/>
                <a:ahLst/>
                <a:cxnLst/>
                <a:rect l="0" t="0" r="0" b="0"/>
                <a:pathLst>
                  <a:path w="4032415" h="252683">
                    <a:moveTo>
                      <a:pt x="4032414" y="21055"/>
                    </a:moveTo>
                    <a:lnTo>
                      <a:pt x="4023412" y="18188"/>
                    </a:lnTo>
                    <a:lnTo>
                      <a:pt x="4013144" y="16047"/>
                    </a:lnTo>
                    <a:lnTo>
                      <a:pt x="4000565" y="14439"/>
                    </a:lnTo>
                    <a:lnTo>
                      <a:pt x="3986211" y="13086"/>
                    </a:lnTo>
                    <a:lnTo>
                      <a:pt x="3971064" y="11588"/>
                    </a:lnTo>
                    <a:lnTo>
                      <a:pt x="3955779" y="9743"/>
                    </a:lnTo>
                    <a:lnTo>
                      <a:pt x="3940645" y="7675"/>
                    </a:lnTo>
                    <a:lnTo>
                      <a:pt x="3925742" y="5743"/>
                    </a:lnTo>
                    <a:lnTo>
                      <a:pt x="3911057" y="4147"/>
                    </a:lnTo>
                    <a:lnTo>
                      <a:pt x="3896385" y="2923"/>
                    </a:lnTo>
                    <a:lnTo>
                      <a:pt x="3881375" y="2027"/>
                    </a:lnTo>
                    <a:lnTo>
                      <a:pt x="3865860" y="1390"/>
                    </a:lnTo>
                    <a:lnTo>
                      <a:pt x="3849842" y="945"/>
                    </a:lnTo>
                    <a:lnTo>
                      <a:pt x="3833405" y="639"/>
                    </a:lnTo>
                    <a:lnTo>
                      <a:pt x="3816636" y="430"/>
                    </a:lnTo>
                    <a:lnTo>
                      <a:pt x="3799459" y="289"/>
                    </a:lnTo>
                    <a:lnTo>
                      <a:pt x="3781636" y="193"/>
                    </a:lnTo>
                    <a:lnTo>
                      <a:pt x="3763094" y="129"/>
                    </a:lnTo>
                    <a:lnTo>
                      <a:pt x="3744067" y="86"/>
                    </a:lnTo>
                    <a:lnTo>
                      <a:pt x="3724987" y="56"/>
                    </a:lnTo>
                    <a:lnTo>
                      <a:pt x="3706105" y="37"/>
                    </a:lnTo>
                    <a:lnTo>
                      <a:pt x="3687172" y="25"/>
                    </a:lnTo>
                    <a:lnTo>
                      <a:pt x="3667554" y="16"/>
                    </a:lnTo>
                    <a:lnTo>
                      <a:pt x="3646950" y="10"/>
                    </a:lnTo>
                    <a:lnTo>
                      <a:pt x="3625535" y="6"/>
                    </a:lnTo>
                    <a:lnTo>
                      <a:pt x="3603774" y="4"/>
                    </a:lnTo>
                    <a:lnTo>
                      <a:pt x="3581979" y="2"/>
                    </a:lnTo>
                    <a:lnTo>
                      <a:pt x="3560122" y="1"/>
                    </a:lnTo>
                    <a:lnTo>
                      <a:pt x="3537929" y="0"/>
                    </a:lnTo>
                    <a:lnTo>
                      <a:pt x="3515260" y="4"/>
                    </a:lnTo>
                    <a:lnTo>
                      <a:pt x="3492120" y="176"/>
                    </a:lnTo>
                    <a:lnTo>
                      <a:pt x="3468587" y="824"/>
                    </a:lnTo>
                    <a:lnTo>
                      <a:pt x="3444750" y="2073"/>
                    </a:lnTo>
                    <a:lnTo>
                      <a:pt x="3420690" y="3726"/>
                    </a:lnTo>
                    <a:lnTo>
                      <a:pt x="3396472" y="5374"/>
                    </a:lnTo>
                    <a:lnTo>
                      <a:pt x="3372137" y="6781"/>
                    </a:lnTo>
                    <a:lnTo>
                      <a:pt x="3347558" y="8047"/>
                    </a:lnTo>
                    <a:lnTo>
                      <a:pt x="3322451" y="9503"/>
                    </a:lnTo>
                    <a:lnTo>
                      <a:pt x="3296703" y="11330"/>
                    </a:lnTo>
                    <a:lnTo>
                      <a:pt x="3270360" y="13387"/>
                    </a:lnTo>
                    <a:lnTo>
                      <a:pt x="3243530" y="15315"/>
                    </a:lnTo>
                    <a:lnTo>
                      <a:pt x="3216330" y="16909"/>
                    </a:lnTo>
                    <a:lnTo>
                      <a:pt x="3188859" y="18131"/>
                    </a:lnTo>
                    <a:lnTo>
                      <a:pt x="3161198" y="19027"/>
                    </a:lnTo>
                    <a:lnTo>
                      <a:pt x="3133404" y="19668"/>
                    </a:lnTo>
                    <a:lnTo>
                      <a:pt x="3105518" y="20286"/>
                    </a:lnTo>
                    <a:lnTo>
                      <a:pt x="3077571" y="21240"/>
                    </a:lnTo>
                    <a:lnTo>
                      <a:pt x="3049577" y="22703"/>
                    </a:lnTo>
                    <a:lnTo>
                      <a:pt x="3021385" y="24670"/>
                    </a:lnTo>
                    <a:lnTo>
                      <a:pt x="2992700" y="27061"/>
                    </a:lnTo>
                    <a:lnTo>
                      <a:pt x="2963396" y="29778"/>
                    </a:lnTo>
                    <a:lnTo>
                      <a:pt x="2933512" y="32566"/>
                    </a:lnTo>
                    <a:lnTo>
                      <a:pt x="2903151" y="35051"/>
                    </a:lnTo>
                    <a:lnTo>
                      <a:pt x="2872427" y="37056"/>
                    </a:lnTo>
                    <a:lnTo>
                      <a:pt x="2841437" y="38740"/>
                    </a:lnTo>
                    <a:lnTo>
                      <a:pt x="2810261" y="40484"/>
                    </a:lnTo>
                    <a:lnTo>
                      <a:pt x="2778952" y="42508"/>
                    </a:lnTo>
                    <a:lnTo>
                      <a:pt x="2747554" y="44699"/>
                    </a:lnTo>
                    <a:lnTo>
                      <a:pt x="2716095" y="46717"/>
                    </a:lnTo>
                    <a:lnTo>
                      <a:pt x="2684590" y="48376"/>
                    </a:lnTo>
                    <a:lnTo>
                      <a:pt x="2652889" y="49812"/>
                    </a:lnTo>
                    <a:lnTo>
                      <a:pt x="2620693" y="51384"/>
                    </a:lnTo>
                    <a:lnTo>
                      <a:pt x="2587885" y="53287"/>
                    </a:lnTo>
                    <a:lnTo>
                      <a:pt x="2554664" y="55397"/>
                    </a:lnTo>
                    <a:lnTo>
                      <a:pt x="2521442" y="57359"/>
                    </a:lnTo>
                    <a:lnTo>
                      <a:pt x="2488456" y="58977"/>
                    </a:lnTo>
                    <a:lnTo>
                      <a:pt x="2455610" y="60214"/>
                    </a:lnTo>
                    <a:lnTo>
                      <a:pt x="2422572" y="61121"/>
                    </a:lnTo>
                    <a:lnTo>
                      <a:pt x="2389153" y="61764"/>
                    </a:lnTo>
                    <a:lnTo>
                      <a:pt x="2355165" y="62213"/>
                    </a:lnTo>
                    <a:lnTo>
                      <a:pt x="2320356" y="62522"/>
                    </a:lnTo>
                    <a:lnTo>
                      <a:pt x="2284676" y="62733"/>
                    </a:lnTo>
                    <a:lnTo>
                      <a:pt x="2248389" y="62877"/>
                    </a:lnTo>
                    <a:lnTo>
                      <a:pt x="2211964" y="62973"/>
                    </a:lnTo>
                    <a:lnTo>
                      <a:pt x="2175679" y="63033"/>
                    </a:lnTo>
                    <a:lnTo>
                      <a:pt x="2139465" y="62904"/>
                    </a:lnTo>
                    <a:lnTo>
                      <a:pt x="2103013" y="62284"/>
                    </a:lnTo>
                    <a:lnTo>
                      <a:pt x="2066158" y="61055"/>
                    </a:lnTo>
                    <a:lnTo>
                      <a:pt x="2029050" y="59416"/>
                    </a:lnTo>
                    <a:lnTo>
                      <a:pt x="1992057" y="57777"/>
                    </a:lnTo>
                    <a:lnTo>
                      <a:pt x="1955384" y="56380"/>
                    </a:lnTo>
                    <a:lnTo>
                      <a:pt x="1918906" y="55291"/>
                    </a:lnTo>
                    <a:lnTo>
                      <a:pt x="1882276" y="54486"/>
                    </a:lnTo>
                    <a:lnTo>
                      <a:pt x="1845297" y="53909"/>
                    </a:lnTo>
                    <a:lnTo>
                      <a:pt x="1807936" y="53505"/>
                    </a:lnTo>
                    <a:lnTo>
                      <a:pt x="1770241" y="53226"/>
                    </a:lnTo>
                    <a:lnTo>
                      <a:pt x="1732283" y="53036"/>
                    </a:lnTo>
                    <a:lnTo>
                      <a:pt x="1694129" y="52906"/>
                    </a:lnTo>
                    <a:lnTo>
                      <a:pt x="1655835" y="52819"/>
                    </a:lnTo>
                    <a:lnTo>
                      <a:pt x="1617442" y="52756"/>
                    </a:lnTo>
                    <a:lnTo>
                      <a:pt x="1578981" y="52543"/>
                    </a:lnTo>
                    <a:lnTo>
                      <a:pt x="1540473" y="51868"/>
                    </a:lnTo>
                    <a:lnTo>
                      <a:pt x="1501929" y="50602"/>
                    </a:lnTo>
                    <a:lnTo>
                      <a:pt x="1463196" y="48937"/>
                    </a:lnTo>
                    <a:lnTo>
                      <a:pt x="1423972" y="47281"/>
                    </a:lnTo>
                    <a:lnTo>
                      <a:pt x="1384134" y="45873"/>
                    </a:lnTo>
                    <a:lnTo>
                      <a:pt x="1343717" y="44777"/>
                    </a:lnTo>
                    <a:lnTo>
                      <a:pt x="1302825" y="43967"/>
                    </a:lnTo>
                    <a:lnTo>
                      <a:pt x="1261571" y="43387"/>
                    </a:lnTo>
                    <a:lnTo>
                      <a:pt x="1220051" y="42981"/>
                    </a:lnTo>
                    <a:lnTo>
                      <a:pt x="1178345" y="42701"/>
                    </a:lnTo>
                    <a:lnTo>
                      <a:pt x="1136503" y="42514"/>
                    </a:lnTo>
                    <a:lnTo>
                      <a:pt x="1094404" y="42557"/>
                    </a:lnTo>
                    <a:lnTo>
                      <a:pt x="1051768" y="43117"/>
                    </a:lnTo>
                    <a:lnTo>
                      <a:pt x="1008486" y="44311"/>
                    </a:lnTo>
                    <a:lnTo>
                      <a:pt x="964603" y="46097"/>
                    </a:lnTo>
                    <a:lnTo>
                      <a:pt x="920230" y="48367"/>
                    </a:lnTo>
                    <a:lnTo>
                      <a:pt x="875486" y="51010"/>
                    </a:lnTo>
                    <a:lnTo>
                      <a:pt x="830470" y="54089"/>
                    </a:lnTo>
                    <a:lnTo>
                      <a:pt x="785263" y="57834"/>
                    </a:lnTo>
                    <a:lnTo>
                      <a:pt x="739928" y="62316"/>
                    </a:lnTo>
                    <a:lnTo>
                      <a:pt x="694668" y="67461"/>
                    </a:lnTo>
                    <a:lnTo>
                      <a:pt x="649821" y="73139"/>
                    </a:lnTo>
                    <a:lnTo>
                      <a:pt x="605533" y="79228"/>
                    </a:lnTo>
                    <a:lnTo>
                      <a:pt x="561621" y="85944"/>
                    </a:lnTo>
                    <a:lnTo>
                      <a:pt x="517684" y="93816"/>
                    </a:lnTo>
                    <a:lnTo>
                      <a:pt x="473494" y="103040"/>
                    </a:lnTo>
                    <a:lnTo>
                      <a:pt x="429153" y="113507"/>
                    </a:lnTo>
                    <a:lnTo>
                      <a:pt x="384998" y="124982"/>
                    </a:lnTo>
                    <a:lnTo>
                      <a:pt x="341222" y="137217"/>
                    </a:lnTo>
                    <a:lnTo>
                      <a:pt x="298180" y="149838"/>
                    </a:lnTo>
                    <a:lnTo>
                      <a:pt x="256433" y="162376"/>
                    </a:lnTo>
                    <a:lnTo>
                      <a:pt x="216183" y="174583"/>
                    </a:lnTo>
                    <a:lnTo>
                      <a:pt x="177952" y="186404"/>
                    </a:lnTo>
                    <a:lnTo>
                      <a:pt x="142708" y="197882"/>
                    </a:lnTo>
                    <a:lnTo>
                      <a:pt x="110731" y="209074"/>
                    </a:lnTo>
                    <a:lnTo>
                      <a:pt x="82556" y="219594"/>
                    </a:lnTo>
                    <a:lnTo>
                      <a:pt x="56560" y="229646"/>
                    </a:lnTo>
                    <a:lnTo>
                      <a:pt x="30457" y="240116"/>
                    </a:lnTo>
                    <a:lnTo>
                      <a:pt x="0" y="2526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905480" y="157664"/>
            <a:ext cx="1183667" cy="715939"/>
            <a:chOff x="3905480" y="157664"/>
            <a:chExt cx="1183667" cy="715939"/>
          </a:xfrm>
        </p:grpSpPr>
        <p:sp>
          <p:nvSpPr>
            <p:cNvPr id="2" name="Freeform 1"/>
            <p:cNvSpPr/>
            <p:nvPr/>
          </p:nvSpPr>
          <p:spPr>
            <a:xfrm>
              <a:off x="3989708" y="15766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3"/>
                  </a:lnTo>
                  <a:lnTo>
                    <a:pt x="11330" y="122227"/>
                  </a:lnTo>
                  <a:lnTo>
                    <a:pt x="13388" y="136452"/>
                  </a:lnTo>
                  <a:lnTo>
                    <a:pt x="15316" y="150622"/>
                  </a:lnTo>
                  <a:lnTo>
                    <a:pt x="16911" y="164738"/>
                  </a:lnTo>
                  <a:lnTo>
                    <a:pt x="18136" y="178398"/>
                  </a:lnTo>
                  <a:lnTo>
                    <a:pt x="19166" y="192249"/>
                  </a:lnTo>
                  <a:lnTo>
                    <a:pt x="20088" y="20862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05480" y="44193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182" y="2934"/>
                  </a:lnTo>
                  <a:lnTo>
                    <a:pt x="155413" y="5716"/>
                  </a:lnTo>
                  <a:lnTo>
                    <a:pt x="142523" y="8616"/>
                  </a:lnTo>
                  <a:lnTo>
                    <a:pt x="128674" y="11656"/>
                  </a:lnTo>
                  <a:lnTo>
                    <a:pt x="114346" y="14821"/>
                  </a:lnTo>
                  <a:lnTo>
                    <a:pt x="99877" y="18085"/>
                  </a:lnTo>
                  <a:lnTo>
                    <a:pt x="85427" y="21423"/>
                  </a:lnTo>
                  <a:lnTo>
                    <a:pt x="71051" y="24815"/>
                  </a:lnTo>
                  <a:lnTo>
                    <a:pt x="56775" y="28239"/>
                  </a:lnTo>
                  <a:lnTo>
                    <a:pt x="43192" y="31533"/>
                  </a:lnTo>
                  <a:lnTo>
                    <a:pt x="30141" y="34715"/>
                  </a:lnTo>
                  <a:lnTo>
                    <a:pt x="1647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31822" y="56827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5" y="33548"/>
                  </a:lnTo>
                  <a:lnTo>
                    <a:pt x="2079" y="46319"/>
                  </a:lnTo>
                  <a:lnTo>
                    <a:pt x="3904" y="59171"/>
                  </a:lnTo>
                  <a:lnTo>
                    <a:pt x="6201" y="73005"/>
                  </a:lnTo>
                  <a:lnTo>
                    <a:pt x="8856" y="88276"/>
                  </a:lnTo>
                  <a:lnTo>
                    <a:pt x="11775" y="104974"/>
                  </a:lnTo>
                  <a:lnTo>
                    <a:pt x="14879" y="122873"/>
                  </a:lnTo>
                  <a:lnTo>
                    <a:pt x="18109" y="141690"/>
                  </a:lnTo>
                  <a:lnTo>
                    <a:pt x="21260" y="160852"/>
                  </a:lnTo>
                  <a:lnTo>
                    <a:pt x="23995" y="179549"/>
                  </a:lnTo>
                  <a:lnTo>
                    <a:pt x="26172" y="197371"/>
                  </a:lnTo>
                  <a:lnTo>
                    <a:pt x="27972" y="214114"/>
                  </a:lnTo>
                  <a:lnTo>
                    <a:pt x="29795" y="229599"/>
                  </a:lnTo>
                  <a:lnTo>
                    <a:pt x="31872" y="243860"/>
                  </a:lnTo>
                  <a:lnTo>
                    <a:pt x="34109" y="256831"/>
                  </a:lnTo>
                  <a:lnTo>
                    <a:pt x="36393" y="269630"/>
                  </a:lnTo>
                  <a:lnTo>
                    <a:pt x="38928" y="28450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05480" y="599861"/>
              <a:ext cx="126343" cy="128954"/>
            </a:xfrm>
            <a:custGeom>
              <a:avLst/>
              <a:gdLst/>
              <a:ahLst/>
              <a:cxnLst/>
              <a:rect l="0" t="0" r="0" b="0"/>
              <a:pathLst>
                <a:path w="126343" h="128954">
                  <a:moveTo>
                    <a:pt x="126342" y="94756"/>
                  </a:moveTo>
                  <a:lnTo>
                    <a:pt x="117541" y="100557"/>
                  </a:lnTo>
                  <a:lnTo>
                    <a:pt x="109194" y="105481"/>
                  </a:lnTo>
                  <a:lnTo>
                    <a:pt x="100495" y="109984"/>
                  </a:lnTo>
                  <a:lnTo>
                    <a:pt x="91374" y="114204"/>
                  </a:lnTo>
                  <a:lnTo>
                    <a:pt x="81879" y="118218"/>
                  </a:lnTo>
                  <a:lnTo>
                    <a:pt x="72087" y="122070"/>
                  </a:lnTo>
                  <a:lnTo>
                    <a:pt x="62073" y="125477"/>
                  </a:lnTo>
                  <a:lnTo>
                    <a:pt x="51899" y="127856"/>
                  </a:lnTo>
                  <a:lnTo>
                    <a:pt x="41627" y="128953"/>
                  </a:lnTo>
                  <a:lnTo>
                    <a:pt x="31781" y="128196"/>
                  </a:lnTo>
                  <a:lnTo>
                    <a:pt x="23308" y="124571"/>
                  </a:lnTo>
                  <a:lnTo>
                    <a:pt x="16618" y="117790"/>
                  </a:lnTo>
                  <a:lnTo>
                    <a:pt x="11790" y="108184"/>
                  </a:lnTo>
                  <a:lnTo>
                    <a:pt x="8833" y="96313"/>
                  </a:lnTo>
                  <a:lnTo>
                    <a:pt x="7538" y="82755"/>
                  </a:lnTo>
                  <a:lnTo>
                    <a:pt x="7236" y="68356"/>
                  </a:lnTo>
                  <a:lnTo>
                    <a:pt x="6763" y="52606"/>
                  </a:lnTo>
                  <a:lnTo>
                    <a:pt x="4953" y="318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4505" y="441933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20475" y="5935"/>
                  </a:lnTo>
                  <a:lnTo>
                    <a:pt x="114910" y="12140"/>
                  </a:lnTo>
                  <a:lnTo>
                    <a:pt x="109107" y="19240"/>
                  </a:lnTo>
                  <a:lnTo>
                    <a:pt x="102853" y="27353"/>
                  </a:lnTo>
                  <a:lnTo>
                    <a:pt x="95875" y="36648"/>
                  </a:lnTo>
                  <a:lnTo>
                    <a:pt x="88098" y="47091"/>
                  </a:lnTo>
                  <a:lnTo>
                    <a:pt x="79770" y="58343"/>
                  </a:lnTo>
                  <a:lnTo>
                    <a:pt x="71339" y="69881"/>
                  </a:lnTo>
                  <a:lnTo>
                    <a:pt x="63078" y="81373"/>
                  </a:lnTo>
                  <a:lnTo>
                    <a:pt x="55076" y="92526"/>
                  </a:lnTo>
                  <a:lnTo>
                    <a:pt x="47323" y="103015"/>
                  </a:lnTo>
                  <a:lnTo>
                    <a:pt x="39780" y="112730"/>
                  </a:lnTo>
                  <a:lnTo>
                    <a:pt x="32509" y="121633"/>
                  </a:lnTo>
                  <a:lnTo>
                    <a:pt x="24859" y="130636"/>
                  </a:lnTo>
                  <a:lnTo>
                    <a:pt x="15041" y="14164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3977" y="473519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5935" y="5934"/>
                  </a:lnTo>
                  <a:lnTo>
                    <a:pt x="12140" y="12139"/>
                  </a:lnTo>
                  <a:lnTo>
                    <a:pt x="19235" y="19235"/>
                  </a:lnTo>
                  <a:lnTo>
                    <a:pt x="27175" y="27175"/>
                  </a:lnTo>
                  <a:lnTo>
                    <a:pt x="35822" y="35821"/>
                  </a:lnTo>
                  <a:lnTo>
                    <a:pt x="45012" y="45011"/>
                  </a:lnTo>
                  <a:lnTo>
                    <a:pt x="54439" y="54438"/>
                  </a:lnTo>
                  <a:lnTo>
                    <a:pt x="63680" y="63679"/>
                  </a:lnTo>
                  <a:lnTo>
                    <a:pt x="72525" y="72519"/>
                  </a:lnTo>
                  <a:lnTo>
                    <a:pt x="81106" y="80927"/>
                  </a:lnTo>
                  <a:lnTo>
                    <a:pt x="89786" y="88960"/>
                  </a:lnTo>
                  <a:lnTo>
                    <a:pt x="98769" y="96689"/>
                  </a:lnTo>
                  <a:lnTo>
                    <a:pt x="107833" y="103889"/>
                  </a:lnTo>
                  <a:lnTo>
                    <a:pt x="117410" y="110739"/>
                  </a:lnTo>
                  <a:lnTo>
                    <a:pt x="129466" y="117843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21417" y="288214"/>
              <a:ext cx="253777" cy="348072"/>
            </a:xfrm>
            <a:custGeom>
              <a:avLst/>
              <a:gdLst/>
              <a:ahLst/>
              <a:cxnLst/>
              <a:rect l="0" t="0" r="0" b="0"/>
              <a:pathLst>
                <a:path w="253777" h="348072">
                  <a:moveTo>
                    <a:pt x="0" y="48434"/>
                  </a:moveTo>
                  <a:lnTo>
                    <a:pt x="5868" y="42567"/>
                  </a:lnTo>
                  <a:lnTo>
                    <a:pt x="11432" y="37002"/>
                  </a:lnTo>
                  <a:lnTo>
                    <a:pt x="17236" y="31208"/>
                  </a:lnTo>
                  <a:lnTo>
                    <a:pt x="23490" y="25300"/>
                  </a:lnTo>
                  <a:lnTo>
                    <a:pt x="30468" y="19618"/>
                  </a:lnTo>
                  <a:lnTo>
                    <a:pt x="38254" y="14348"/>
                  </a:lnTo>
                  <a:lnTo>
                    <a:pt x="46928" y="9670"/>
                  </a:lnTo>
                  <a:lnTo>
                    <a:pt x="56655" y="5833"/>
                  </a:lnTo>
                  <a:lnTo>
                    <a:pt x="67422" y="2889"/>
                  </a:lnTo>
                  <a:lnTo>
                    <a:pt x="79076" y="896"/>
                  </a:lnTo>
                  <a:lnTo>
                    <a:pt x="91422" y="0"/>
                  </a:lnTo>
                  <a:lnTo>
                    <a:pt x="104272" y="179"/>
                  </a:lnTo>
                  <a:lnTo>
                    <a:pt x="117153" y="1433"/>
                  </a:lnTo>
                  <a:lnTo>
                    <a:pt x="129342" y="3870"/>
                  </a:lnTo>
                  <a:lnTo>
                    <a:pt x="140485" y="7444"/>
                  </a:lnTo>
                  <a:lnTo>
                    <a:pt x="150101" y="12300"/>
                  </a:lnTo>
                  <a:lnTo>
                    <a:pt x="157431" y="18842"/>
                  </a:lnTo>
                  <a:lnTo>
                    <a:pt x="162283" y="27128"/>
                  </a:lnTo>
                  <a:lnTo>
                    <a:pt x="164931" y="36778"/>
                  </a:lnTo>
                  <a:lnTo>
                    <a:pt x="165820" y="47164"/>
                  </a:lnTo>
                  <a:lnTo>
                    <a:pt x="165383" y="57846"/>
                  </a:lnTo>
                  <a:lnTo>
                    <a:pt x="163824" y="68440"/>
                  </a:lnTo>
                  <a:lnTo>
                    <a:pt x="161117" y="78545"/>
                  </a:lnTo>
                  <a:lnTo>
                    <a:pt x="157339" y="88004"/>
                  </a:lnTo>
                  <a:lnTo>
                    <a:pt x="152669" y="96846"/>
                  </a:lnTo>
                  <a:lnTo>
                    <a:pt x="147310" y="105179"/>
                  </a:lnTo>
                  <a:lnTo>
                    <a:pt x="141491" y="113127"/>
                  </a:lnTo>
                  <a:lnTo>
                    <a:pt x="137000" y="120898"/>
                  </a:lnTo>
                  <a:lnTo>
                    <a:pt x="136355" y="127922"/>
                  </a:lnTo>
                  <a:lnTo>
                    <a:pt x="139488" y="133267"/>
                  </a:lnTo>
                  <a:lnTo>
                    <a:pt x="145304" y="137394"/>
                  </a:lnTo>
                  <a:lnTo>
                    <a:pt x="152841" y="140931"/>
                  </a:lnTo>
                  <a:lnTo>
                    <a:pt x="161291" y="144416"/>
                  </a:lnTo>
                  <a:lnTo>
                    <a:pt x="169946" y="148333"/>
                  </a:lnTo>
                  <a:lnTo>
                    <a:pt x="178428" y="152890"/>
                  </a:lnTo>
                  <a:lnTo>
                    <a:pt x="186612" y="158400"/>
                  </a:lnTo>
                  <a:lnTo>
                    <a:pt x="194504" y="165375"/>
                  </a:lnTo>
                  <a:lnTo>
                    <a:pt x="202153" y="173951"/>
                  </a:lnTo>
                  <a:lnTo>
                    <a:pt x="209616" y="183793"/>
                  </a:lnTo>
                  <a:lnTo>
                    <a:pt x="216941" y="194307"/>
                  </a:lnTo>
                  <a:lnTo>
                    <a:pt x="224167" y="205088"/>
                  </a:lnTo>
                  <a:lnTo>
                    <a:pt x="231155" y="216257"/>
                  </a:lnTo>
                  <a:lnTo>
                    <a:pt x="237623" y="228346"/>
                  </a:lnTo>
                  <a:lnTo>
                    <a:pt x="243445" y="241585"/>
                  </a:lnTo>
                  <a:lnTo>
                    <a:pt x="248336" y="255748"/>
                  </a:lnTo>
                  <a:lnTo>
                    <a:pt x="251792" y="270333"/>
                  </a:lnTo>
                  <a:lnTo>
                    <a:pt x="253659" y="284985"/>
                  </a:lnTo>
                  <a:lnTo>
                    <a:pt x="253776" y="299061"/>
                  </a:lnTo>
                  <a:lnTo>
                    <a:pt x="251809" y="311594"/>
                  </a:lnTo>
                  <a:lnTo>
                    <a:pt x="247772" y="322196"/>
                  </a:lnTo>
                  <a:lnTo>
                    <a:pt x="241639" y="330820"/>
                  </a:lnTo>
                  <a:lnTo>
                    <a:pt x="233178" y="337486"/>
                  </a:lnTo>
                  <a:lnTo>
                    <a:pt x="222486" y="342413"/>
                  </a:lnTo>
                  <a:lnTo>
                    <a:pt x="209919" y="345775"/>
                  </a:lnTo>
                  <a:lnTo>
                    <a:pt x="195897" y="347609"/>
                  </a:lnTo>
                  <a:lnTo>
                    <a:pt x="180802" y="348071"/>
                  </a:lnTo>
                  <a:lnTo>
                    <a:pt x="164940" y="347420"/>
                  </a:lnTo>
                  <a:lnTo>
                    <a:pt x="148541" y="345921"/>
                  </a:lnTo>
                  <a:lnTo>
                    <a:pt x="131780" y="343804"/>
                  </a:lnTo>
                  <a:lnTo>
                    <a:pt x="115102" y="341249"/>
                  </a:lnTo>
                  <a:lnTo>
                    <a:pt x="99204" y="338388"/>
                  </a:lnTo>
                  <a:lnTo>
                    <a:pt x="84413" y="335322"/>
                  </a:lnTo>
                  <a:lnTo>
                    <a:pt x="71150" y="332269"/>
                  </a:lnTo>
                  <a:lnTo>
                    <a:pt x="58803" y="329276"/>
                  </a:lnTo>
                  <a:lnTo>
                    <a:pt x="46289" y="326080"/>
                  </a:lnTo>
                  <a:lnTo>
                    <a:pt x="31586" y="32217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74101" y="305063"/>
              <a:ext cx="215046" cy="389555"/>
            </a:xfrm>
            <a:custGeom>
              <a:avLst/>
              <a:gdLst/>
              <a:ahLst/>
              <a:cxnLst/>
              <a:rect l="0" t="0" r="0" b="0"/>
              <a:pathLst>
                <a:path w="215046" h="389555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35" y="4"/>
                  </a:lnTo>
                  <a:lnTo>
                    <a:pt x="85514" y="177"/>
                  </a:lnTo>
                  <a:lnTo>
                    <a:pt x="98431" y="826"/>
                  </a:lnTo>
                  <a:lnTo>
                    <a:pt x="110897" y="2074"/>
                  </a:lnTo>
                  <a:lnTo>
                    <a:pt x="123064" y="3727"/>
                  </a:lnTo>
                  <a:lnTo>
                    <a:pt x="135306" y="5375"/>
                  </a:lnTo>
                  <a:lnTo>
                    <a:pt x="147837" y="6782"/>
                  </a:lnTo>
                  <a:lnTo>
                    <a:pt x="160543" y="8048"/>
                  </a:lnTo>
                  <a:lnTo>
                    <a:pt x="173080" y="9504"/>
                  </a:lnTo>
                  <a:lnTo>
                    <a:pt x="185238" y="11345"/>
                  </a:lnTo>
                  <a:lnTo>
                    <a:pt x="196335" y="13921"/>
                  </a:lnTo>
                  <a:lnTo>
                    <a:pt x="205189" y="17794"/>
                  </a:lnTo>
                  <a:lnTo>
                    <a:pt x="211349" y="23147"/>
                  </a:lnTo>
                  <a:lnTo>
                    <a:pt x="214686" y="29846"/>
                  </a:lnTo>
                  <a:lnTo>
                    <a:pt x="215045" y="37631"/>
                  </a:lnTo>
                  <a:lnTo>
                    <a:pt x="212661" y="46236"/>
                  </a:lnTo>
                  <a:lnTo>
                    <a:pt x="208183" y="55436"/>
                  </a:lnTo>
                  <a:lnTo>
                    <a:pt x="202447" y="65056"/>
                  </a:lnTo>
                  <a:lnTo>
                    <a:pt x="196046" y="74967"/>
                  </a:lnTo>
                  <a:lnTo>
                    <a:pt x="189314" y="85078"/>
                  </a:lnTo>
                  <a:lnTo>
                    <a:pt x="182424" y="95326"/>
                  </a:lnTo>
                  <a:lnTo>
                    <a:pt x="175459" y="105666"/>
                  </a:lnTo>
                  <a:lnTo>
                    <a:pt x="168460" y="116068"/>
                  </a:lnTo>
                  <a:lnTo>
                    <a:pt x="161448" y="126512"/>
                  </a:lnTo>
                  <a:lnTo>
                    <a:pt x="154433" y="136984"/>
                  </a:lnTo>
                  <a:lnTo>
                    <a:pt x="147585" y="147474"/>
                  </a:lnTo>
                  <a:lnTo>
                    <a:pt x="141213" y="157978"/>
                  </a:lnTo>
                  <a:lnTo>
                    <a:pt x="135441" y="168494"/>
                  </a:lnTo>
                  <a:lnTo>
                    <a:pt x="130073" y="179184"/>
                  </a:lnTo>
                  <a:lnTo>
                    <a:pt x="124701" y="190354"/>
                  </a:lnTo>
                  <a:lnTo>
                    <a:pt x="119088" y="202130"/>
                  </a:lnTo>
                  <a:lnTo>
                    <a:pt x="113334" y="214481"/>
                  </a:lnTo>
                  <a:lnTo>
                    <a:pt x="107771" y="227304"/>
                  </a:lnTo>
                  <a:lnTo>
                    <a:pt x="102579" y="240487"/>
                  </a:lnTo>
                  <a:lnTo>
                    <a:pt x="97618" y="253932"/>
                  </a:lnTo>
                  <a:lnTo>
                    <a:pt x="92526" y="267565"/>
                  </a:lnTo>
                  <a:lnTo>
                    <a:pt x="87106" y="281322"/>
                  </a:lnTo>
                  <a:lnTo>
                    <a:pt x="81482" y="295001"/>
                  </a:lnTo>
                  <a:lnTo>
                    <a:pt x="76007" y="308265"/>
                  </a:lnTo>
                  <a:lnTo>
                    <a:pt x="70883" y="320961"/>
                  </a:lnTo>
                  <a:lnTo>
                    <a:pt x="66292" y="333042"/>
                  </a:lnTo>
                  <a:lnTo>
                    <a:pt x="62024" y="345874"/>
                  </a:lnTo>
                  <a:lnTo>
                    <a:pt x="57706" y="362817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021264" y="1273948"/>
            <a:ext cx="1674032" cy="1200250"/>
            <a:chOff x="1021264" y="1273948"/>
            <a:chExt cx="1674032" cy="1200250"/>
          </a:xfrm>
        </p:grpSpPr>
        <p:sp>
          <p:nvSpPr>
            <p:cNvPr id="11" name="Freeform 10"/>
            <p:cNvSpPr/>
            <p:nvPr/>
          </p:nvSpPr>
          <p:spPr>
            <a:xfrm>
              <a:off x="1111412" y="1273948"/>
              <a:ext cx="36195" cy="400084"/>
            </a:xfrm>
            <a:custGeom>
              <a:avLst/>
              <a:gdLst/>
              <a:ahLst/>
              <a:cxnLst/>
              <a:rect l="0" t="0" r="0" b="0"/>
              <a:pathLst>
                <a:path w="36195" h="400084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79" y="39008"/>
                  </a:lnTo>
                  <a:lnTo>
                    <a:pt x="2147" y="51468"/>
                  </a:lnTo>
                  <a:lnTo>
                    <a:pt x="4212" y="65180"/>
                  </a:lnTo>
                  <a:lnTo>
                    <a:pt x="6548" y="79943"/>
                  </a:lnTo>
                  <a:lnTo>
                    <a:pt x="8723" y="95521"/>
                  </a:lnTo>
                  <a:lnTo>
                    <a:pt x="10512" y="111694"/>
                  </a:lnTo>
                  <a:lnTo>
                    <a:pt x="11879" y="128127"/>
                  </a:lnTo>
                  <a:lnTo>
                    <a:pt x="12879" y="144386"/>
                  </a:lnTo>
                  <a:lnTo>
                    <a:pt x="13589" y="160246"/>
                  </a:lnTo>
                  <a:lnTo>
                    <a:pt x="14084" y="175675"/>
                  </a:lnTo>
                  <a:lnTo>
                    <a:pt x="14424" y="190729"/>
                  </a:lnTo>
                  <a:lnTo>
                    <a:pt x="14661" y="205484"/>
                  </a:lnTo>
                  <a:lnTo>
                    <a:pt x="14992" y="219852"/>
                  </a:lnTo>
                  <a:lnTo>
                    <a:pt x="15746" y="233587"/>
                  </a:lnTo>
                  <a:lnTo>
                    <a:pt x="17066" y="246613"/>
                  </a:lnTo>
                  <a:lnTo>
                    <a:pt x="18767" y="259158"/>
                  </a:lnTo>
                  <a:lnTo>
                    <a:pt x="20447" y="271656"/>
                  </a:lnTo>
                  <a:lnTo>
                    <a:pt x="21872" y="284363"/>
                  </a:lnTo>
                  <a:lnTo>
                    <a:pt x="22979" y="297357"/>
                  </a:lnTo>
                  <a:lnTo>
                    <a:pt x="23796" y="310620"/>
                  </a:lnTo>
                  <a:lnTo>
                    <a:pt x="24385" y="324092"/>
                  </a:lnTo>
                  <a:lnTo>
                    <a:pt x="24997" y="337500"/>
                  </a:lnTo>
                  <a:lnTo>
                    <a:pt x="26226" y="351890"/>
                  </a:lnTo>
                  <a:lnTo>
                    <a:pt x="29300" y="370761"/>
                  </a:lnTo>
                  <a:lnTo>
                    <a:pt x="36194" y="4000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21264" y="1789844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0" y="0"/>
                  </a:moveTo>
                  <a:lnTo>
                    <a:pt x="8868" y="5801"/>
                  </a:lnTo>
                  <a:lnTo>
                    <a:pt x="17855" y="10725"/>
                  </a:lnTo>
                  <a:lnTo>
                    <a:pt x="27850" y="15223"/>
                  </a:lnTo>
                  <a:lnTo>
                    <a:pt x="38831" y="19271"/>
                  </a:lnTo>
                  <a:lnTo>
                    <a:pt x="50642" y="22636"/>
                  </a:lnTo>
                  <a:lnTo>
                    <a:pt x="63101" y="25245"/>
                  </a:lnTo>
                  <a:lnTo>
                    <a:pt x="76039" y="27171"/>
                  </a:lnTo>
                  <a:lnTo>
                    <a:pt x="89320" y="28550"/>
                  </a:lnTo>
                  <a:lnTo>
                    <a:pt x="102846" y="29516"/>
                  </a:lnTo>
                  <a:lnTo>
                    <a:pt x="116707" y="30184"/>
                  </a:lnTo>
                  <a:lnTo>
                    <a:pt x="131157" y="30640"/>
                  </a:lnTo>
                  <a:lnTo>
                    <a:pt x="146285" y="30950"/>
                  </a:lnTo>
                  <a:lnTo>
                    <a:pt x="161869" y="31159"/>
                  </a:lnTo>
                  <a:lnTo>
                    <a:pt x="177484" y="31300"/>
                  </a:lnTo>
                  <a:lnTo>
                    <a:pt x="192877" y="31399"/>
                  </a:lnTo>
                  <a:lnTo>
                    <a:pt x="207976" y="31635"/>
                  </a:lnTo>
                  <a:lnTo>
                    <a:pt x="222801" y="32326"/>
                  </a:lnTo>
                  <a:lnTo>
                    <a:pt x="237398" y="33598"/>
                  </a:lnTo>
                  <a:lnTo>
                    <a:pt x="251659" y="35097"/>
                  </a:lnTo>
                  <a:lnTo>
                    <a:pt x="265322" y="36110"/>
                  </a:lnTo>
                  <a:lnTo>
                    <a:pt x="278298" y="36272"/>
                  </a:lnTo>
                  <a:lnTo>
                    <a:pt x="290810" y="35718"/>
                  </a:lnTo>
                  <a:lnTo>
                    <a:pt x="303286" y="34882"/>
                  </a:lnTo>
                  <a:lnTo>
                    <a:pt x="315965" y="34064"/>
                  </a:lnTo>
                  <a:lnTo>
                    <a:pt x="328506" y="33578"/>
                  </a:lnTo>
                  <a:lnTo>
                    <a:pt x="341409" y="33877"/>
                  </a:lnTo>
                  <a:lnTo>
                    <a:pt x="356930" y="36110"/>
                  </a:lnTo>
                  <a:lnTo>
                    <a:pt x="379026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26470" y="1979357"/>
              <a:ext cx="242235" cy="242157"/>
            </a:xfrm>
            <a:custGeom>
              <a:avLst/>
              <a:gdLst/>
              <a:ahLst/>
              <a:cxnLst/>
              <a:rect l="0" t="0" r="0" b="0"/>
              <a:pathLst>
                <a:path w="242235" h="242157">
                  <a:moveTo>
                    <a:pt x="21136" y="0"/>
                  </a:moveTo>
                  <a:lnTo>
                    <a:pt x="12603" y="3068"/>
                  </a:lnTo>
                  <a:lnTo>
                    <a:pt x="6817" y="7131"/>
                  </a:lnTo>
                  <a:lnTo>
                    <a:pt x="3300" y="12628"/>
                  </a:lnTo>
                  <a:lnTo>
                    <a:pt x="1445" y="19560"/>
                  </a:lnTo>
                  <a:lnTo>
                    <a:pt x="567" y="28007"/>
                  </a:lnTo>
                  <a:lnTo>
                    <a:pt x="188" y="37861"/>
                  </a:lnTo>
                  <a:lnTo>
                    <a:pt x="43" y="49045"/>
                  </a:lnTo>
                  <a:lnTo>
                    <a:pt x="1" y="61596"/>
                  </a:lnTo>
                  <a:lnTo>
                    <a:pt x="0" y="75400"/>
                  </a:lnTo>
                  <a:lnTo>
                    <a:pt x="13" y="90073"/>
                  </a:lnTo>
                  <a:lnTo>
                    <a:pt x="29" y="105067"/>
                  </a:lnTo>
                  <a:lnTo>
                    <a:pt x="51" y="120030"/>
                  </a:lnTo>
                  <a:lnTo>
                    <a:pt x="408" y="134500"/>
                  </a:lnTo>
                  <a:lnTo>
                    <a:pt x="1712" y="147837"/>
                  </a:lnTo>
                  <a:lnTo>
                    <a:pt x="4233" y="159795"/>
                  </a:lnTo>
                  <a:lnTo>
                    <a:pt x="8234" y="170146"/>
                  </a:lnTo>
                  <a:lnTo>
                    <a:pt x="14126" y="178510"/>
                  </a:lnTo>
                  <a:lnTo>
                    <a:pt x="21942" y="184883"/>
                  </a:lnTo>
                  <a:lnTo>
                    <a:pt x="31258" y="189707"/>
                  </a:lnTo>
                  <a:lnTo>
                    <a:pt x="41413" y="193660"/>
                  </a:lnTo>
                  <a:lnTo>
                    <a:pt x="51945" y="197213"/>
                  </a:lnTo>
                  <a:lnTo>
                    <a:pt x="62776" y="200452"/>
                  </a:lnTo>
                  <a:lnTo>
                    <a:pt x="74105" y="203182"/>
                  </a:lnTo>
                  <a:lnTo>
                    <a:pt x="86021" y="205318"/>
                  </a:lnTo>
                  <a:lnTo>
                    <a:pt x="98481" y="206905"/>
                  </a:lnTo>
                  <a:lnTo>
                    <a:pt x="111384" y="208046"/>
                  </a:lnTo>
                  <a:lnTo>
                    <a:pt x="124621" y="208852"/>
                  </a:lnTo>
                  <a:lnTo>
                    <a:pt x="137934" y="209580"/>
                  </a:lnTo>
                  <a:lnTo>
                    <a:pt x="150946" y="210608"/>
                  </a:lnTo>
                  <a:lnTo>
                    <a:pt x="163470" y="212123"/>
                  </a:lnTo>
                  <a:lnTo>
                    <a:pt x="175336" y="214296"/>
                  </a:lnTo>
                  <a:lnTo>
                    <a:pt x="186312" y="217358"/>
                  </a:lnTo>
                  <a:lnTo>
                    <a:pt x="196358" y="221337"/>
                  </a:lnTo>
                  <a:lnTo>
                    <a:pt x="205484" y="225808"/>
                  </a:lnTo>
                  <a:lnTo>
                    <a:pt x="214662" y="230431"/>
                  </a:lnTo>
                  <a:lnTo>
                    <a:pt x="225818" y="235611"/>
                  </a:lnTo>
                  <a:lnTo>
                    <a:pt x="242234" y="2421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95005" y="1968829"/>
              <a:ext cx="10528" cy="505369"/>
            </a:xfrm>
            <a:custGeom>
              <a:avLst/>
              <a:gdLst/>
              <a:ahLst/>
              <a:cxnLst/>
              <a:rect l="0" t="0" r="0" b="0"/>
              <a:pathLst>
                <a:path w="10528" h="50536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72"/>
                  </a:lnTo>
                  <a:lnTo>
                    <a:pt x="7865" y="77825"/>
                  </a:lnTo>
                  <a:lnTo>
                    <a:pt x="8676" y="90580"/>
                  </a:lnTo>
                  <a:lnTo>
                    <a:pt x="9255" y="103720"/>
                  </a:lnTo>
                  <a:lnTo>
                    <a:pt x="9661" y="117307"/>
                  </a:lnTo>
                  <a:lnTo>
                    <a:pt x="9941" y="131565"/>
                  </a:lnTo>
                  <a:lnTo>
                    <a:pt x="10132" y="146561"/>
                  </a:lnTo>
                  <a:lnTo>
                    <a:pt x="10262" y="162055"/>
                  </a:lnTo>
                  <a:lnTo>
                    <a:pt x="10350" y="177609"/>
                  </a:lnTo>
                  <a:lnTo>
                    <a:pt x="10409" y="192961"/>
                  </a:lnTo>
                  <a:lnTo>
                    <a:pt x="10448" y="208032"/>
                  </a:lnTo>
                  <a:lnTo>
                    <a:pt x="10475" y="222838"/>
                  </a:lnTo>
                  <a:lnTo>
                    <a:pt x="10492" y="237427"/>
                  </a:lnTo>
                  <a:lnTo>
                    <a:pt x="10504" y="251852"/>
                  </a:lnTo>
                  <a:lnTo>
                    <a:pt x="10512" y="266158"/>
                  </a:lnTo>
                  <a:lnTo>
                    <a:pt x="10517" y="280379"/>
                  </a:lnTo>
                  <a:lnTo>
                    <a:pt x="10521" y="294542"/>
                  </a:lnTo>
                  <a:lnTo>
                    <a:pt x="10523" y="308664"/>
                  </a:lnTo>
                  <a:lnTo>
                    <a:pt x="10525" y="322763"/>
                  </a:lnTo>
                  <a:lnTo>
                    <a:pt x="10526" y="337012"/>
                  </a:lnTo>
                  <a:lnTo>
                    <a:pt x="10527" y="351724"/>
                  </a:lnTo>
                  <a:lnTo>
                    <a:pt x="10523" y="367032"/>
                  </a:lnTo>
                  <a:lnTo>
                    <a:pt x="10350" y="382907"/>
                  </a:lnTo>
                  <a:lnTo>
                    <a:pt x="9702" y="399249"/>
                  </a:lnTo>
                  <a:lnTo>
                    <a:pt x="8454" y="415935"/>
                  </a:lnTo>
                  <a:lnTo>
                    <a:pt x="6792" y="432494"/>
                  </a:lnTo>
                  <a:lnTo>
                    <a:pt x="4966" y="449953"/>
                  </a:lnTo>
                  <a:lnTo>
                    <a:pt x="2812" y="472083"/>
                  </a:lnTo>
                  <a:lnTo>
                    <a:pt x="0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37160" y="1716145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94757" y="0"/>
                  </a:moveTo>
                  <a:lnTo>
                    <a:pt x="88956" y="5934"/>
                  </a:lnTo>
                  <a:lnTo>
                    <a:pt x="84032" y="12139"/>
                  </a:lnTo>
                  <a:lnTo>
                    <a:pt x="79525" y="19239"/>
                  </a:lnTo>
                  <a:lnTo>
                    <a:pt x="75131" y="27352"/>
                  </a:lnTo>
                  <a:lnTo>
                    <a:pt x="70469" y="36647"/>
                  </a:lnTo>
                  <a:lnTo>
                    <a:pt x="65359" y="47090"/>
                  </a:lnTo>
                  <a:lnTo>
                    <a:pt x="59954" y="58343"/>
                  </a:lnTo>
                  <a:lnTo>
                    <a:pt x="54630" y="69881"/>
                  </a:lnTo>
                  <a:lnTo>
                    <a:pt x="49601" y="81372"/>
                  </a:lnTo>
                  <a:lnTo>
                    <a:pt x="44749" y="92525"/>
                  </a:lnTo>
                  <a:lnTo>
                    <a:pt x="39732" y="103014"/>
                  </a:lnTo>
                  <a:lnTo>
                    <a:pt x="34362" y="112734"/>
                  </a:lnTo>
                  <a:lnTo>
                    <a:pt x="28721" y="121838"/>
                  </a:lnTo>
                  <a:lnTo>
                    <a:pt x="22426" y="131743"/>
                  </a:lnTo>
                  <a:lnTo>
                    <a:pt x="13802" y="145554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42404" y="1716145"/>
              <a:ext cx="305327" cy="157928"/>
            </a:xfrm>
            <a:custGeom>
              <a:avLst/>
              <a:gdLst/>
              <a:ahLst/>
              <a:cxnLst/>
              <a:rect l="0" t="0" r="0" b="0"/>
              <a:pathLst>
                <a:path w="305327" h="157928">
                  <a:moveTo>
                    <a:pt x="0" y="0"/>
                  </a:moveTo>
                  <a:lnTo>
                    <a:pt x="8868" y="2933"/>
                  </a:lnTo>
                  <a:lnTo>
                    <a:pt x="17855" y="5716"/>
                  </a:lnTo>
                  <a:lnTo>
                    <a:pt x="27846" y="8615"/>
                  </a:lnTo>
                  <a:lnTo>
                    <a:pt x="38653" y="11655"/>
                  </a:lnTo>
                  <a:lnTo>
                    <a:pt x="49816" y="14821"/>
                  </a:lnTo>
                  <a:lnTo>
                    <a:pt x="61022" y="18085"/>
                  </a:lnTo>
                  <a:lnTo>
                    <a:pt x="72134" y="21422"/>
                  </a:lnTo>
                  <a:lnTo>
                    <a:pt x="83118" y="24814"/>
                  </a:lnTo>
                  <a:lnTo>
                    <a:pt x="93989" y="28247"/>
                  </a:lnTo>
                  <a:lnTo>
                    <a:pt x="104931" y="31875"/>
                  </a:lnTo>
                  <a:lnTo>
                    <a:pt x="116277" y="35996"/>
                  </a:lnTo>
                  <a:lnTo>
                    <a:pt x="128171" y="40734"/>
                  </a:lnTo>
                  <a:lnTo>
                    <a:pt x="140432" y="46052"/>
                  </a:lnTo>
                  <a:lnTo>
                    <a:pt x="152663" y="51847"/>
                  </a:lnTo>
                  <a:lnTo>
                    <a:pt x="164631" y="58005"/>
                  </a:lnTo>
                  <a:lnTo>
                    <a:pt x="176277" y="64428"/>
                  </a:lnTo>
                  <a:lnTo>
                    <a:pt x="187629" y="71038"/>
                  </a:lnTo>
                  <a:lnTo>
                    <a:pt x="198747" y="77784"/>
                  </a:lnTo>
                  <a:lnTo>
                    <a:pt x="209688" y="84788"/>
                  </a:lnTo>
                  <a:lnTo>
                    <a:pt x="220501" y="92329"/>
                  </a:lnTo>
                  <a:lnTo>
                    <a:pt x="231224" y="100512"/>
                  </a:lnTo>
                  <a:lnTo>
                    <a:pt x="241884" y="109126"/>
                  </a:lnTo>
                  <a:lnTo>
                    <a:pt x="252502" y="117755"/>
                  </a:lnTo>
                  <a:lnTo>
                    <a:pt x="263077" y="126142"/>
                  </a:lnTo>
                  <a:lnTo>
                    <a:pt x="273164" y="133919"/>
                  </a:lnTo>
                  <a:lnTo>
                    <a:pt x="282870" y="141283"/>
                  </a:lnTo>
                  <a:lnTo>
                    <a:pt x="293048" y="148880"/>
                  </a:lnTo>
                  <a:lnTo>
                    <a:pt x="305326" y="1579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26715" y="1290202"/>
              <a:ext cx="271922" cy="457529"/>
            </a:xfrm>
            <a:custGeom>
              <a:avLst/>
              <a:gdLst/>
              <a:ahLst/>
              <a:cxnLst/>
              <a:rect l="0" t="0" r="0" b="0"/>
              <a:pathLst>
                <a:path w="271922" h="457529">
                  <a:moveTo>
                    <a:pt x="0" y="57445"/>
                  </a:moveTo>
                  <a:lnTo>
                    <a:pt x="5934" y="48711"/>
                  </a:lnTo>
                  <a:lnTo>
                    <a:pt x="12139" y="41004"/>
                  </a:lnTo>
                  <a:lnTo>
                    <a:pt x="19235" y="33607"/>
                  </a:lnTo>
                  <a:lnTo>
                    <a:pt x="27175" y="26518"/>
                  </a:lnTo>
                  <a:lnTo>
                    <a:pt x="35821" y="19988"/>
                  </a:lnTo>
                  <a:lnTo>
                    <a:pt x="45025" y="14121"/>
                  </a:lnTo>
                  <a:lnTo>
                    <a:pt x="54970" y="9028"/>
                  </a:lnTo>
                  <a:lnTo>
                    <a:pt x="66157" y="4907"/>
                  </a:lnTo>
                  <a:lnTo>
                    <a:pt x="78743" y="1779"/>
                  </a:lnTo>
                  <a:lnTo>
                    <a:pt x="92109" y="0"/>
                  </a:lnTo>
                  <a:lnTo>
                    <a:pt x="105086" y="313"/>
                  </a:lnTo>
                  <a:lnTo>
                    <a:pt x="117033" y="2935"/>
                  </a:lnTo>
                  <a:lnTo>
                    <a:pt x="127832" y="7627"/>
                  </a:lnTo>
                  <a:lnTo>
                    <a:pt x="137619" y="13982"/>
                  </a:lnTo>
                  <a:lnTo>
                    <a:pt x="146603" y="21588"/>
                  </a:lnTo>
                  <a:lnTo>
                    <a:pt x="154824" y="30098"/>
                  </a:lnTo>
                  <a:lnTo>
                    <a:pt x="162140" y="39247"/>
                  </a:lnTo>
                  <a:lnTo>
                    <a:pt x="168552" y="48839"/>
                  </a:lnTo>
                  <a:lnTo>
                    <a:pt x="174183" y="58735"/>
                  </a:lnTo>
                  <a:lnTo>
                    <a:pt x="179201" y="68837"/>
                  </a:lnTo>
                  <a:lnTo>
                    <a:pt x="183753" y="79080"/>
                  </a:lnTo>
                  <a:lnTo>
                    <a:pt x="187642" y="89417"/>
                  </a:lnTo>
                  <a:lnTo>
                    <a:pt x="190349" y="99817"/>
                  </a:lnTo>
                  <a:lnTo>
                    <a:pt x="191710" y="110251"/>
                  </a:lnTo>
                  <a:lnTo>
                    <a:pt x="192659" y="120376"/>
                  </a:lnTo>
                  <a:lnTo>
                    <a:pt x="194969" y="129570"/>
                  </a:lnTo>
                  <a:lnTo>
                    <a:pt x="199530" y="137566"/>
                  </a:lnTo>
                  <a:lnTo>
                    <a:pt x="206226" y="144427"/>
                  </a:lnTo>
                  <a:lnTo>
                    <a:pt x="214407" y="150351"/>
                  </a:lnTo>
                  <a:lnTo>
                    <a:pt x="223501" y="155569"/>
                  </a:lnTo>
                  <a:lnTo>
                    <a:pt x="232978" y="160601"/>
                  </a:lnTo>
                  <a:lnTo>
                    <a:pt x="242310" y="166214"/>
                  </a:lnTo>
                  <a:lnTo>
                    <a:pt x="251226" y="172783"/>
                  </a:lnTo>
                  <a:lnTo>
                    <a:pt x="259189" y="180488"/>
                  </a:lnTo>
                  <a:lnTo>
                    <a:pt x="265334" y="189489"/>
                  </a:lnTo>
                  <a:lnTo>
                    <a:pt x="269354" y="199731"/>
                  </a:lnTo>
                  <a:lnTo>
                    <a:pt x="271427" y="211016"/>
                  </a:lnTo>
                  <a:lnTo>
                    <a:pt x="271921" y="223106"/>
                  </a:lnTo>
                  <a:lnTo>
                    <a:pt x="271212" y="235790"/>
                  </a:lnTo>
                  <a:lnTo>
                    <a:pt x="269300" y="248898"/>
                  </a:lnTo>
                  <a:lnTo>
                    <a:pt x="265822" y="262303"/>
                  </a:lnTo>
                  <a:lnTo>
                    <a:pt x="260714" y="275902"/>
                  </a:lnTo>
                  <a:lnTo>
                    <a:pt x="254336" y="289305"/>
                  </a:lnTo>
                  <a:lnTo>
                    <a:pt x="247293" y="301852"/>
                  </a:lnTo>
                  <a:lnTo>
                    <a:pt x="240001" y="313253"/>
                  </a:lnTo>
                  <a:lnTo>
                    <a:pt x="232665" y="323553"/>
                  </a:lnTo>
                  <a:lnTo>
                    <a:pt x="225367" y="332939"/>
                  </a:lnTo>
                  <a:lnTo>
                    <a:pt x="218119" y="341631"/>
                  </a:lnTo>
                  <a:lnTo>
                    <a:pt x="210590" y="349979"/>
                  </a:lnTo>
                  <a:lnTo>
                    <a:pt x="202157" y="358439"/>
                  </a:lnTo>
                  <a:lnTo>
                    <a:pt x="192559" y="367246"/>
                  </a:lnTo>
                  <a:lnTo>
                    <a:pt x="182178" y="376282"/>
                  </a:lnTo>
                  <a:lnTo>
                    <a:pt x="171823" y="385195"/>
                  </a:lnTo>
                  <a:lnTo>
                    <a:pt x="161963" y="393778"/>
                  </a:lnTo>
                  <a:lnTo>
                    <a:pt x="152395" y="401827"/>
                  </a:lnTo>
                  <a:lnTo>
                    <a:pt x="142452" y="409080"/>
                  </a:lnTo>
                  <a:lnTo>
                    <a:pt x="131767" y="415473"/>
                  </a:lnTo>
                  <a:lnTo>
                    <a:pt x="120454" y="421105"/>
                  </a:lnTo>
                  <a:lnTo>
                    <a:pt x="108928" y="426129"/>
                  </a:lnTo>
                  <a:lnTo>
                    <a:pt x="97475" y="430698"/>
                  </a:lnTo>
                  <a:lnTo>
                    <a:pt x="86462" y="434981"/>
                  </a:lnTo>
                  <a:lnTo>
                    <a:pt x="75222" y="439687"/>
                  </a:lnTo>
                  <a:lnTo>
                    <a:pt x="61656" y="446351"/>
                  </a:lnTo>
                  <a:lnTo>
                    <a:pt x="42114" y="457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32041" y="1273948"/>
              <a:ext cx="246080" cy="336913"/>
            </a:xfrm>
            <a:custGeom>
              <a:avLst/>
              <a:gdLst/>
              <a:ahLst/>
              <a:cxnLst/>
              <a:rect l="0" t="0" r="0" b="0"/>
              <a:pathLst>
                <a:path w="246080" h="336913">
                  <a:moveTo>
                    <a:pt x="0" y="0"/>
                  </a:moveTo>
                  <a:lnTo>
                    <a:pt x="11735" y="2866"/>
                  </a:lnTo>
                  <a:lnTo>
                    <a:pt x="22864" y="5009"/>
                  </a:lnTo>
                  <a:lnTo>
                    <a:pt x="34458" y="6621"/>
                  </a:lnTo>
                  <a:lnTo>
                    <a:pt x="46446" y="8147"/>
                  </a:lnTo>
                  <a:lnTo>
                    <a:pt x="58458" y="10292"/>
                  </a:lnTo>
                  <a:lnTo>
                    <a:pt x="70261" y="13392"/>
                  </a:lnTo>
                  <a:lnTo>
                    <a:pt x="81787" y="17284"/>
                  </a:lnTo>
                  <a:lnTo>
                    <a:pt x="93056" y="21513"/>
                  </a:lnTo>
                  <a:lnTo>
                    <a:pt x="104120" y="25761"/>
                  </a:lnTo>
                  <a:lnTo>
                    <a:pt x="115193" y="29730"/>
                  </a:lnTo>
                  <a:lnTo>
                    <a:pt x="126627" y="33082"/>
                  </a:lnTo>
                  <a:lnTo>
                    <a:pt x="138580" y="35705"/>
                  </a:lnTo>
                  <a:lnTo>
                    <a:pt x="150881" y="37820"/>
                  </a:lnTo>
                  <a:lnTo>
                    <a:pt x="163138" y="39862"/>
                  </a:lnTo>
                  <a:lnTo>
                    <a:pt x="175128" y="42089"/>
                  </a:lnTo>
                  <a:lnTo>
                    <a:pt x="186959" y="44418"/>
                  </a:lnTo>
                  <a:lnTo>
                    <a:pt x="198968" y="46529"/>
                  </a:lnTo>
                  <a:lnTo>
                    <a:pt x="211322" y="48264"/>
                  </a:lnTo>
                  <a:lnTo>
                    <a:pt x="223227" y="50261"/>
                  </a:lnTo>
                  <a:lnTo>
                    <a:pt x="233097" y="53805"/>
                  </a:lnTo>
                  <a:lnTo>
                    <a:pt x="240207" y="59492"/>
                  </a:lnTo>
                  <a:lnTo>
                    <a:pt x="244487" y="67264"/>
                  </a:lnTo>
                  <a:lnTo>
                    <a:pt x="246079" y="76772"/>
                  </a:lnTo>
                  <a:lnTo>
                    <a:pt x="245368" y="87612"/>
                  </a:lnTo>
                  <a:lnTo>
                    <a:pt x="242843" y="99261"/>
                  </a:lnTo>
                  <a:lnTo>
                    <a:pt x="238964" y="111131"/>
                  </a:lnTo>
                  <a:lnTo>
                    <a:pt x="234110" y="122882"/>
                  </a:lnTo>
                  <a:lnTo>
                    <a:pt x="228569" y="134395"/>
                  </a:lnTo>
                  <a:lnTo>
                    <a:pt x="222553" y="145665"/>
                  </a:lnTo>
                  <a:lnTo>
                    <a:pt x="216210" y="156730"/>
                  </a:lnTo>
                  <a:lnTo>
                    <a:pt x="209647" y="167637"/>
                  </a:lnTo>
                  <a:lnTo>
                    <a:pt x="202934" y="178428"/>
                  </a:lnTo>
                  <a:lnTo>
                    <a:pt x="196119" y="189137"/>
                  </a:lnTo>
                  <a:lnTo>
                    <a:pt x="189237" y="199788"/>
                  </a:lnTo>
                  <a:lnTo>
                    <a:pt x="182310" y="210400"/>
                  </a:lnTo>
                  <a:lnTo>
                    <a:pt x="175352" y="220984"/>
                  </a:lnTo>
                  <a:lnTo>
                    <a:pt x="168374" y="231551"/>
                  </a:lnTo>
                  <a:lnTo>
                    <a:pt x="161382" y="242104"/>
                  </a:lnTo>
                  <a:lnTo>
                    <a:pt x="154382" y="252650"/>
                  </a:lnTo>
                  <a:lnTo>
                    <a:pt x="147375" y="263190"/>
                  </a:lnTo>
                  <a:lnTo>
                    <a:pt x="140364" y="273726"/>
                  </a:lnTo>
                  <a:lnTo>
                    <a:pt x="133359" y="284250"/>
                  </a:lnTo>
                  <a:lnTo>
                    <a:pt x="126665" y="294502"/>
                  </a:lnTo>
                  <a:lnTo>
                    <a:pt x="120218" y="305080"/>
                  </a:lnTo>
                  <a:lnTo>
                    <a:pt x="113452" y="318034"/>
                  </a:lnTo>
                  <a:lnTo>
                    <a:pt x="105285" y="3369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89886" y="1737202"/>
              <a:ext cx="705410" cy="57336"/>
            </a:xfrm>
            <a:custGeom>
              <a:avLst/>
              <a:gdLst/>
              <a:ahLst/>
              <a:cxnLst/>
              <a:rect l="0" t="0" r="0" b="0"/>
              <a:pathLst>
                <a:path w="705410" h="57336">
                  <a:moveTo>
                    <a:pt x="0" y="52642"/>
                  </a:moveTo>
                  <a:lnTo>
                    <a:pt x="11668" y="52709"/>
                  </a:lnTo>
                  <a:lnTo>
                    <a:pt x="22156" y="53349"/>
                  </a:lnTo>
                  <a:lnTo>
                    <a:pt x="32458" y="54637"/>
                  </a:lnTo>
                  <a:lnTo>
                    <a:pt x="42760" y="56151"/>
                  </a:lnTo>
                  <a:lnTo>
                    <a:pt x="53103" y="57171"/>
                  </a:lnTo>
                  <a:lnTo>
                    <a:pt x="63497" y="57335"/>
                  </a:lnTo>
                  <a:lnTo>
                    <a:pt x="74098" y="56781"/>
                  </a:lnTo>
                  <a:lnTo>
                    <a:pt x="85205" y="55943"/>
                  </a:lnTo>
                  <a:lnTo>
                    <a:pt x="96942" y="55115"/>
                  </a:lnTo>
                  <a:lnTo>
                    <a:pt x="109436" y="54255"/>
                  </a:lnTo>
                  <a:lnTo>
                    <a:pt x="122886" y="53079"/>
                  </a:lnTo>
                  <a:lnTo>
                    <a:pt x="137304" y="51443"/>
                  </a:lnTo>
                  <a:lnTo>
                    <a:pt x="152394" y="49515"/>
                  </a:lnTo>
                  <a:lnTo>
                    <a:pt x="167668" y="47675"/>
                  </a:lnTo>
                  <a:lnTo>
                    <a:pt x="182828" y="46136"/>
                  </a:lnTo>
                  <a:lnTo>
                    <a:pt x="197770" y="44780"/>
                  </a:lnTo>
                  <a:lnTo>
                    <a:pt x="212488" y="43263"/>
                  </a:lnTo>
                  <a:lnTo>
                    <a:pt x="227014" y="41390"/>
                  </a:lnTo>
                  <a:lnTo>
                    <a:pt x="241227" y="39132"/>
                  </a:lnTo>
                  <a:lnTo>
                    <a:pt x="254858" y="36537"/>
                  </a:lnTo>
                  <a:lnTo>
                    <a:pt x="267813" y="33682"/>
                  </a:lnTo>
                  <a:lnTo>
                    <a:pt x="280310" y="30799"/>
                  </a:lnTo>
                  <a:lnTo>
                    <a:pt x="292776" y="28249"/>
                  </a:lnTo>
                  <a:lnTo>
                    <a:pt x="305463" y="26206"/>
                  </a:lnTo>
                  <a:lnTo>
                    <a:pt x="318443" y="24666"/>
                  </a:lnTo>
                  <a:lnTo>
                    <a:pt x="331696" y="23550"/>
                  </a:lnTo>
                  <a:lnTo>
                    <a:pt x="345171" y="22762"/>
                  </a:lnTo>
                  <a:lnTo>
                    <a:pt x="358815" y="22215"/>
                  </a:lnTo>
                  <a:lnTo>
                    <a:pt x="372580" y="21839"/>
                  </a:lnTo>
                  <a:lnTo>
                    <a:pt x="386436" y="21579"/>
                  </a:lnTo>
                  <a:lnTo>
                    <a:pt x="400520" y="21233"/>
                  </a:lnTo>
                  <a:lnTo>
                    <a:pt x="415121" y="20468"/>
                  </a:lnTo>
                  <a:lnTo>
                    <a:pt x="430355" y="19141"/>
                  </a:lnTo>
                  <a:lnTo>
                    <a:pt x="446179" y="17436"/>
                  </a:lnTo>
                  <a:lnTo>
                    <a:pt x="462488" y="15752"/>
                  </a:lnTo>
                  <a:lnTo>
                    <a:pt x="479160" y="14326"/>
                  </a:lnTo>
                  <a:lnTo>
                    <a:pt x="495932" y="13217"/>
                  </a:lnTo>
                  <a:lnTo>
                    <a:pt x="512418" y="12399"/>
                  </a:lnTo>
                  <a:lnTo>
                    <a:pt x="528427" y="11809"/>
                  </a:lnTo>
                  <a:lnTo>
                    <a:pt x="543787" y="11227"/>
                  </a:lnTo>
                  <a:lnTo>
                    <a:pt x="558261" y="10296"/>
                  </a:lnTo>
                  <a:lnTo>
                    <a:pt x="571818" y="8854"/>
                  </a:lnTo>
                  <a:lnTo>
                    <a:pt x="584738" y="7070"/>
                  </a:lnTo>
                  <a:lnTo>
                    <a:pt x="597494" y="5333"/>
                  </a:lnTo>
                  <a:lnTo>
                    <a:pt x="610379" y="3871"/>
                  </a:lnTo>
                  <a:lnTo>
                    <a:pt x="623493" y="2738"/>
                  </a:lnTo>
                  <a:lnTo>
                    <a:pt x="636837" y="1903"/>
                  </a:lnTo>
                  <a:lnTo>
                    <a:pt x="650355" y="1307"/>
                  </a:lnTo>
                  <a:lnTo>
                    <a:pt x="663396" y="890"/>
                  </a:lnTo>
                  <a:lnTo>
                    <a:pt x="676012" y="556"/>
                  </a:lnTo>
                  <a:lnTo>
                    <a:pt x="689309" y="276"/>
                  </a:lnTo>
                  <a:lnTo>
                    <a:pt x="70540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4683" y="182143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1"/>
                  </a:lnTo>
                  <a:lnTo>
                    <a:pt x="10529" y="50309"/>
                  </a:lnTo>
                  <a:lnTo>
                    <a:pt x="10529" y="64637"/>
                  </a:lnTo>
                  <a:lnTo>
                    <a:pt x="10529" y="79107"/>
                  </a:lnTo>
                  <a:lnTo>
                    <a:pt x="10529" y="93557"/>
                  </a:lnTo>
                  <a:lnTo>
                    <a:pt x="10529" y="107933"/>
                  </a:lnTo>
                  <a:lnTo>
                    <a:pt x="10529" y="122227"/>
                  </a:lnTo>
                  <a:lnTo>
                    <a:pt x="10529" y="136452"/>
                  </a:lnTo>
                  <a:lnTo>
                    <a:pt x="10529" y="150622"/>
                  </a:lnTo>
                  <a:lnTo>
                    <a:pt x="10529" y="164751"/>
                  </a:lnTo>
                  <a:lnTo>
                    <a:pt x="10529" y="178853"/>
                  </a:lnTo>
                  <a:lnTo>
                    <a:pt x="10529" y="192934"/>
                  </a:lnTo>
                  <a:lnTo>
                    <a:pt x="10529" y="207001"/>
                  </a:lnTo>
                  <a:lnTo>
                    <a:pt x="10529" y="221058"/>
                  </a:lnTo>
                  <a:lnTo>
                    <a:pt x="10529" y="235109"/>
                  </a:lnTo>
                  <a:lnTo>
                    <a:pt x="10529" y="249156"/>
                  </a:lnTo>
                  <a:lnTo>
                    <a:pt x="10529" y="263200"/>
                  </a:lnTo>
                  <a:lnTo>
                    <a:pt x="10529" y="277242"/>
                  </a:lnTo>
                  <a:lnTo>
                    <a:pt x="10524" y="291278"/>
                  </a:lnTo>
                  <a:lnTo>
                    <a:pt x="10352" y="305145"/>
                  </a:lnTo>
                  <a:lnTo>
                    <a:pt x="9703" y="318536"/>
                  </a:lnTo>
                  <a:lnTo>
                    <a:pt x="8455" y="331312"/>
                  </a:lnTo>
                  <a:lnTo>
                    <a:pt x="6793" y="343249"/>
                  </a:lnTo>
                  <a:lnTo>
                    <a:pt x="4967" y="355223"/>
                  </a:lnTo>
                  <a:lnTo>
                    <a:pt x="2812" y="369405"/>
                  </a:lnTo>
                  <a:lnTo>
                    <a:pt x="0" y="3895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158134" y="3126963"/>
            <a:ext cx="968623" cy="1305535"/>
            <a:chOff x="1158134" y="3126963"/>
            <a:chExt cx="968623" cy="1305535"/>
          </a:xfrm>
        </p:grpSpPr>
        <p:sp>
          <p:nvSpPr>
            <p:cNvPr id="22" name="Freeform 21"/>
            <p:cNvSpPr/>
            <p:nvPr/>
          </p:nvSpPr>
          <p:spPr>
            <a:xfrm>
              <a:off x="1421347" y="3126963"/>
              <a:ext cx="18380" cy="526426"/>
            </a:xfrm>
            <a:custGeom>
              <a:avLst/>
              <a:gdLst/>
              <a:ahLst/>
              <a:cxnLst/>
              <a:rect l="0" t="0" r="0" b="0"/>
              <a:pathLst>
                <a:path w="18380" h="526426">
                  <a:moveTo>
                    <a:pt x="10528" y="0"/>
                  </a:moveTo>
                  <a:lnTo>
                    <a:pt x="10595" y="14535"/>
                  </a:lnTo>
                  <a:lnTo>
                    <a:pt x="11235" y="27166"/>
                  </a:lnTo>
                  <a:lnTo>
                    <a:pt x="12527" y="39080"/>
                  </a:lnTo>
                  <a:lnTo>
                    <a:pt x="14214" y="50908"/>
                  </a:lnTo>
                  <a:lnTo>
                    <a:pt x="15882" y="63397"/>
                  </a:lnTo>
                  <a:lnTo>
                    <a:pt x="17291" y="76895"/>
                  </a:lnTo>
                  <a:lnTo>
                    <a:pt x="18216" y="91561"/>
                  </a:lnTo>
                  <a:lnTo>
                    <a:pt x="18379" y="107545"/>
                  </a:lnTo>
                  <a:lnTo>
                    <a:pt x="17710" y="124774"/>
                  </a:lnTo>
                  <a:lnTo>
                    <a:pt x="16462" y="142716"/>
                  </a:lnTo>
                  <a:lnTo>
                    <a:pt x="15094" y="160519"/>
                  </a:lnTo>
                  <a:lnTo>
                    <a:pt x="13882" y="177718"/>
                  </a:lnTo>
                  <a:lnTo>
                    <a:pt x="12920" y="194536"/>
                  </a:lnTo>
                  <a:lnTo>
                    <a:pt x="12199" y="211660"/>
                  </a:lnTo>
                  <a:lnTo>
                    <a:pt x="11675" y="229480"/>
                  </a:lnTo>
                  <a:lnTo>
                    <a:pt x="11137" y="248062"/>
                  </a:lnTo>
                  <a:lnTo>
                    <a:pt x="10236" y="267307"/>
                  </a:lnTo>
                  <a:lnTo>
                    <a:pt x="8814" y="287073"/>
                  </a:lnTo>
                  <a:lnTo>
                    <a:pt x="7043" y="307059"/>
                  </a:lnTo>
                  <a:lnTo>
                    <a:pt x="5316" y="326850"/>
                  </a:lnTo>
                  <a:lnTo>
                    <a:pt x="3859" y="346228"/>
                  </a:lnTo>
                  <a:lnTo>
                    <a:pt x="2730" y="365001"/>
                  </a:lnTo>
                  <a:lnTo>
                    <a:pt x="1898" y="382920"/>
                  </a:lnTo>
                  <a:lnTo>
                    <a:pt x="1304" y="399939"/>
                  </a:lnTo>
                  <a:lnTo>
                    <a:pt x="888" y="416164"/>
                  </a:lnTo>
                  <a:lnTo>
                    <a:pt x="601" y="431762"/>
                  </a:lnTo>
                  <a:lnTo>
                    <a:pt x="405" y="446881"/>
                  </a:lnTo>
                  <a:lnTo>
                    <a:pt x="272" y="461433"/>
                  </a:lnTo>
                  <a:lnTo>
                    <a:pt x="168" y="476731"/>
                  </a:lnTo>
                  <a:lnTo>
                    <a:pt x="82" y="496360"/>
                  </a:lnTo>
                  <a:lnTo>
                    <a:pt x="0" y="5264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58134" y="3674581"/>
              <a:ext cx="526426" cy="52508"/>
            </a:xfrm>
            <a:custGeom>
              <a:avLst/>
              <a:gdLst/>
              <a:ahLst/>
              <a:cxnLst/>
              <a:rect l="0" t="0" r="0" b="0"/>
              <a:pathLst>
                <a:path w="526426" h="52508">
                  <a:moveTo>
                    <a:pt x="0" y="52507"/>
                  </a:moveTo>
                  <a:lnTo>
                    <a:pt x="8869" y="49573"/>
                  </a:lnTo>
                  <a:lnTo>
                    <a:pt x="17856" y="46791"/>
                  </a:lnTo>
                  <a:lnTo>
                    <a:pt x="27846" y="43891"/>
                  </a:lnTo>
                  <a:lnTo>
                    <a:pt x="38654" y="40851"/>
                  </a:lnTo>
                  <a:lnTo>
                    <a:pt x="49817" y="37686"/>
                  </a:lnTo>
                  <a:lnTo>
                    <a:pt x="61027" y="34427"/>
                  </a:lnTo>
                  <a:lnTo>
                    <a:pt x="72312" y="31261"/>
                  </a:lnTo>
                  <a:lnTo>
                    <a:pt x="83945" y="28518"/>
                  </a:lnTo>
                  <a:lnTo>
                    <a:pt x="96064" y="26338"/>
                  </a:lnTo>
                  <a:lnTo>
                    <a:pt x="108659" y="24536"/>
                  </a:lnTo>
                  <a:lnTo>
                    <a:pt x="121653" y="22712"/>
                  </a:lnTo>
                  <a:lnTo>
                    <a:pt x="134954" y="20634"/>
                  </a:lnTo>
                  <a:lnTo>
                    <a:pt x="148481" y="18407"/>
                  </a:lnTo>
                  <a:lnTo>
                    <a:pt x="162168" y="16365"/>
                  </a:lnTo>
                  <a:lnTo>
                    <a:pt x="175967" y="14690"/>
                  </a:lnTo>
                  <a:lnTo>
                    <a:pt x="189843" y="13243"/>
                  </a:lnTo>
                  <a:lnTo>
                    <a:pt x="203772" y="11665"/>
                  </a:lnTo>
                  <a:lnTo>
                    <a:pt x="217737" y="9756"/>
                  </a:lnTo>
                  <a:lnTo>
                    <a:pt x="231726" y="7644"/>
                  </a:lnTo>
                  <a:lnTo>
                    <a:pt x="245731" y="5679"/>
                  </a:lnTo>
                  <a:lnTo>
                    <a:pt x="259747" y="4061"/>
                  </a:lnTo>
                  <a:lnTo>
                    <a:pt x="273771" y="2821"/>
                  </a:lnTo>
                  <a:lnTo>
                    <a:pt x="287799" y="1915"/>
                  </a:lnTo>
                  <a:lnTo>
                    <a:pt x="301830" y="1270"/>
                  </a:lnTo>
                  <a:lnTo>
                    <a:pt x="315864" y="821"/>
                  </a:lnTo>
                  <a:lnTo>
                    <a:pt x="329899" y="512"/>
                  </a:lnTo>
                  <a:lnTo>
                    <a:pt x="343935" y="300"/>
                  </a:lnTo>
                  <a:lnTo>
                    <a:pt x="357972" y="157"/>
                  </a:lnTo>
                  <a:lnTo>
                    <a:pt x="372009" y="61"/>
                  </a:lnTo>
                  <a:lnTo>
                    <a:pt x="386042" y="0"/>
                  </a:lnTo>
                  <a:lnTo>
                    <a:pt x="399907" y="129"/>
                  </a:lnTo>
                  <a:lnTo>
                    <a:pt x="413296" y="749"/>
                  </a:lnTo>
                  <a:lnTo>
                    <a:pt x="426085" y="1978"/>
                  </a:lnTo>
                  <a:lnTo>
                    <a:pt x="438470" y="3618"/>
                  </a:lnTo>
                  <a:lnTo>
                    <a:pt x="450860" y="5257"/>
                  </a:lnTo>
                  <a:lnTo>
                    <a:pt x="463482" y="6659"/>
                  </a:lnTo>
                  <a:lnTo>
                    <a:pt x="475983" y="7952"/>
                  </a:lnTo>
                  <a:lnTo>
                    <a:pt x="488856" y="9778"/>
                  </a:lnTo>
                  <a:lnTo>
                    <a:pt x="504353" y="13413"/>
                  </a:lnTo>
                  <a:lnTo>
                    <a:pt x="526425" y="2092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95005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16062" y="3863958"/>
              <a:ext cx="347441" cy="326385"/>
            </a:xfrm>
            <a:custGeom>
              <a:avLst/>
              <a:gdLst/>
              <a:ahLst/>
              <a:cxnLst/>
              <a:rect l="0" t="0" r="0" b="0"/>
              <a:pathLst>
                <a:path w="347441" h="326385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8" y="46624"/>
                  </a:lnTo>
                  <a:lnTo>
                    <a:pt x="13995" y="59284"/>
                  </a:lnTo>
                  <a:lnTo>
                    <a:pt x="16006" y="72340"/>
                  </a:lnTo>
                  <a:lnTo>
                    <a:pt x="17518" y="85692"/>
                  </a:lnTo>
                  <a:lnTo>
                    <a:pt x="18613" y="99257"/>
                  </a:lnTo>
                  <a:lnTo>
                    <a:pt x="19390" y="112968"/>
                  </a:lnTo>
                  <a:lnTo>
                    <a:pt x="20100" y="126614"/>
                  </a:lnTo>
                  <a:lnTo>
                    <a:pt x="21116" y="139855"/>
                  </a:lnTo>
                  <a:lnTo>
                    <a:pt x="22629" y="152522"/>
                  </a:lnTo>
                  <a:lnTo>
                    <a:pt x="24969" y="163977"/>
                  </a:lnTo>
                  <a:lnTo>
                    <a:pt x="28677" y="173080"/>
                  </a:lnTo>
                  <a:lnTo>
                    <a:pt x="33916" y="179428"/>
                  </a:lnTo>
                  <a:lnTo>
                    <a:pt x="40537" y="183572"/>
                  </a:lnTo>
                  <a:lnTo>
                    <a:pt x="48269" y="186602"/>
                  </a:lnTo>
                  <a:lnTo>
                    <a:pt x="56838" y="189280"/>
                  </a:lnTo>
                  <a:lnTo>
                    <a:pt x="66014" y="191967"/>
                  </a:lnTo>
                  <a:lnTo>
                    <a:pt x="75617" y="194792"/>
                  </a:lnTo>
                  <a:lnTo>
                    <a:pt x="85517" y="197782"/>
                  </a:lnTo>
                  <a:lnTo>
                    <a:pt x="95621" y="201082"/>
                  </a:lnTo>
                  <a:lnTo>
                    <a:pt x="105864" y="204968"/>
                  </a:lnTo>
                  <a:lnTo>
                    <a:pt x="116210" y="209537"/>
                  </a:lnTo>
                  <a:lnTo>
                    <a:pt x="126956" y="214569"/>
                  </a:lnTo>
                  <a:lnTo>
                    <a:pt x="138695" y="219638"/>
                  </a:lnTo>
                  <a:lnTo>
                    <a:pt x="151663" y="224495"/>
                  </a:lnTo>
                  <a:lnTo>
                    <a:pt x="165458" y="229230"/>
                  </a:lnTo>
                  <a:lnTo>
                    <a:pt x="179258" y="234168"/>
                  </a:lnTo>
                  <a:lnTo>
                    <a:pt x="192575" y="239486"/>
                  </a:lnTo>
                  <a:lnTo>
                    <a:pt x="205277" y="245041"/>
                  </a:lnTo>
                  <a:lnTo>
                    <a:pt x="217414" y="250470"/>
                  </a:lnTo>
                  <a:lnTo>
                    <a:pt x="229089" y="255573"/>
                  </a:lnTo>
                  <a:lnTo>
                    <a:pt x="240251" y="260474"/>
                  </a:lnTo>
                  <a:lnTo>
                    <a:pt x="250688" y="265525"/>
                  </a:lnTo>
                  <a:lnTo>
                    <a:pt x="260349" y="270918"/>
                  </a:lnTo>
                  <a:lnTo>
                    <a:pt x="269483" y="276524"/>
                  </a:lnTo>
                  <a:lnTo>
                    <a:pt x="278538" y="281987"/>
                  </a:lnTo>
                  <a:lnTo>
                    <a:pt x="287777" y="287113"/>
                  </a:lnTo>
                  <a:lnTo>
                    <a:pt x="297118" y="292028"/>
                  </a:lnTo>
                  <a:lnTo>
                    <a:pt x="306244" y="297089"/>
                  </a:lnTo>
                  <a:lnTo>
                    <a:pt x="314967" y="302486"/>
                  </a:lnTo>
                  <a:lnTo>
                    <a:pt x="322970" y="307944"/>
                  </a:lnTo>
                  <a:lnTo>
                    <a:pt x="330513" y="313354"/>
                  </a:lnTo>
                  <a:lnTo>
                    <a:pt x="338254" y="319192"/>
                  </a:lnTo>
                  <a:lnTo>
                    <a:pt x="347440" y="3263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63461" y="3811316"/>
              <a:ext cx="136871" cy="621182"/>
            </a:xfrm>
            <a:custGeom>
              <a:avLst/>
              <a:gdLst/>
              <a:ahLst/>
              <a:cxnLst/>
              <a:rect l="0" t="0" r="0" b="0"/>
              <a:pathLst>
                <a:path w="136871" h="621182">
                  <a:moveTo>
                    <a:pt x="136870" y="0"/>
                  </a:moveTo>
                  <a:lnTo>
                    <a:pt x="133936" y="8801"/>
                  </a:lnTo>
                  <a:lnTo>
                    <a:pt x="131154" y="17148"/>
                  </a:lnTo>
                  <a:lnTo>
                    <a:pt x="128264" y="25847"/>
                  </a:lnTo>
                  <a:lnTo>
                    <a:pt x="125569" y="34967"/>
                  </a:lnTo>
                  <a:lnTo>
                    <a:pt x="123701" y="44463"/>
                  </a:lnTo>
                  <a:lnTo>
                    <a:pt x="122934" y="54255"/>
                  </a:lnTo>
                  <a:lnTo>
                    <a:pt x="122902" y="64268"/>
                  </a:lnTo>
                  <a:lnTo>
                    <a:pt x="122807" y="74442"/>
                  </a:lnTo>
                  <a:lnTo>
                    <a:pt x="122183" y="84746"/>
                  </a:lnTo>
                  <a:lnTo>
                    <a:pt x="120914" y="95802"/>
                  </a:lnTo>
                  <a:lnTo>
                    <a:pt x="119058" y="108814"/>
                  </a:lnTo>
                  <a:lnTo>
                    <a:pt x="116729" y="124262"/>
                  </a:lnTo>
                  <a:lnTo>
                    <a:pt x="114046" y="141351"/>
                  </a:lnTo>
                  <a:lnTo>
                    <a:pt x="111107" y="158439"/>
                  </a:lnTo>
                  <a:lnTo>
                    <a:pt x="107992" y="174560"/>
                  </a:lnTo>
                  <a:lnTo>
                    <a:pt x="104920" y="189618"/>
                  </a:lnTo>
                  <a:lnTo>
                    <a:pt x="102237" y="204017"/>
                  </a:lnTo>
                  <a:lnTo>
                    <a:pt x="100096" y="218104"/>
                  </a:lnTo>
                  <a:lnTo>
                    <a:pt x="98320" y="232074"/>
                  </a:lnTo>
                  <a:lnTo>
                    <a:pt x="96513" y="246014"/>
                  </a:lnTo>
                  <a:lnTo>
                    <a:pt x="94443" y="259961"/>
                  </a:lnTo>
                  <a:lnTo>
                    <a:pt x="92050" y="273925"/>
                  </a:lnTo>
                  <a:lnTo>
                    <a:pt x="89365" y="287908"/>
                  </a:lnTo>
                  <a:lnTo>
                    <a:pt x="86444" y="301906"/>
                  </a:lnTo>
                  <a:lnTo>
                    <a:pt x="83347" y="315915"/>
                  </a:lnTo>
                  <a:lnTo>
                    <a:pt x="80121" y="329934"/>
                  </a:lnTo>
                  <a:lnTo>
                    <a:pt x="76802" y="343954"/>
                  </a:lnTo>
                  <a:lnTo>
                    <a:pt x="73251" y="357810"/>
                  </a:lnTo>
                  <a:lnTo>
                    <a:pt x="69183" y="371193"/>
                  </a:lnTo>
                  <a:lnTo>
                    <a:pt x="64484" y="383979"/>
                  </a:lnTo>
                  <a:lnTo>
                    <a:pt x="59362" y="396361"/>
                  </a:lnTo>
                  <a:lnTo>
                    <a:pt x="54232" y="408749"/>
                  </a:lnTo>
                  <a:lnTo>
                    <a:pt x="49337" y="421379"/>
                  </a:lnTo>
                  <a:lnTo>
                    <a:pt x="44747" y="434150"/>
                  </a:lnTo>
                  <a:lnTo>
                    <a:pt x="40438" y="446731"/>
                  </a:lnTo>
                  <a:lnTo>
                    <a:pt x="36355" y="458946"/>
                  </a:lnTo>
                  <a:lnTo>
                    <a:pt x="32445" y="471100"/>
                  </a:lnTo>
                  <a:lnTo>
                    <a:pt x="28658" y="483858"/>
                  </a:lnTo>
                  <a:lnTo>
                    <a:pt x="24959" y="497547"/>
                  </a:lnTo>
                  <a:lnTo>
                    <a:pt x="21321" y="511842"/>
                  </a:lnTo>
                  <a:lnTo>
                    <a:pt x="17724" y="525984"/>
                  </a:lnTo>
                  <a:lnTo>
                    <a:pt x="14161" y="539535"/>
                  </a:lnTo>
                  <a:lnTo>
                    <a:pt x="10773" y="552524"/>
                  </a:lnTo>
                  <a:lnTo>
                    <a:pt x="7517" y="566874"/>
                  </a:lnTo>
                  <a:lnTo>
                    <a:pt x="4108" y="587193"/>
                  </a:lnTo>
                  <a:lnTo>
                    <a:pt x="0" y="6211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58259" y="3453347"/>
              <a:ext cx="242156" cy="389555"/>
            </a:xfrm>
            <a:custGeom>
              <a:avLst/>
              <a:gdLst/>
              <a:ahLst/>
              <a:cxnLst/>
              <a:rect l="0" t="0" r="0" b="0"/>
              <a:pathLst>
                <a:path w="242156" h="389555">
                  <a:moveTo>
                    <a:pt x="242155" y="0"/>
                  </a:moveTo>
                  <a:lnTo>
                    <a:pt x="236354" y="5934"/>
                  </a:lnTo>
                  <a:lnTo>
                    <a:pt x="231430" y="12139"/>
                  </a:lnTo>
                  <a:lnTo>
                    <a:pt x="226928" y="19235"/>
                  </a:lnTo>
                  <a:lnTo>
                    <a:pt x="222707" y="27175"/>
                  </a:lnTo>
                  <a:lnTo>
                    <a:pt x="218693" y="35822"/>
                  </a:lnTo>
                  <a:lnTo>
                    <a:pt x="214827" y="45021"/>
                  </a:lnTo>
                  <a:lnTo>
                    <a:pt x="210902" y="54793"/>
                  </a:lnTo>
                  <a:lnTo>
                    <a:pt x="206578" y="65332"/>
                  </a:lnTo>
                  <a:lnTo>
                    <a:pt x="201707" y="76673"/>
                  </a:lnTo>
                  <a:lnTo>
                    <a:pt x="196469" y="88559"/>
                  </a:lnTo>
                  <a:lnTo>
                    <a:pt x="191260" y="100536"/>
                  </a:lnTo>
                  <a:lnTo>
                    <a:pt x="186309" y="112334"/>
                  </a:lnTo>
                  <a:lnTo>
                    <a:pt x="181510" y="123866"/>
                  </a:lnTo>
                  <a:lnTo>
                    <a:pt x="176529" y="135142"/>
                  </a:lnTo>
                  <a:lnTo>
                    <a:pt x="171178" y="146204"/>
                  </a:lnTo>
                  <a:lnTo>
                    <a:pt x="165432" y="156938"/>
                  </a:lnTo>
                  <a:lnTo>
                    <a:pt x="159341" y="167079"/>
                  </a:lnTo>
                  <a:lnTo>
                    <a:pt x="152986" y="176538"/>
                  </a:lnTo>
                  <a:lnTo>
                    <a:pt x="146599" y="185535"/>
                  </a:lnTo>
                  <a:lnTo>
                    <a:pt x="140545" y="194498"/>
                  </a:lnTo>
                  <a:lnTo>
                    <a:pt x="134990" y="203674"/>
                  </a:lnTo>
                  <a:lnTo>
                    <a:pt x="129770" y="212974"/>
                  </a:lnTo>
                  <a:lnTo>
                    <a:pt x="124498" y="222072"/>
                  </a:lnTo>
                  <a:lnTo>
                    <a:pt x="118948" y="230790"/>
                  </a:lnTo>
                  <a:lnTo>
                    <a:pt x="113066" y="239272"/>
                  </a:lnTo>
                  <a:lnTo>
                    <a:pt x="106885" y="247880"/>
                  </a:lnTo>
                  <a:lnTo>
                    <a:pt x="100463" y="256816"/>
                  </a:lnTo>
                  <a:lnTo>
                    <a:pt x="93863" y="265952"/>
                  </a:lnTo>
                  <a:lnTo>
                    <a:pt x="87132" y="274939"/>
                  </a:lnTo>
                  <a:lnTo>
                    <a:pt x="80310" y="283588"/>
                  </a:lnTo>
                  <a:lnTo>
                    <a:pt x="73425" y="292192"/>
                  </a:lnTo>
                  <a:lnTo>
                    <a:pt x="66496" y="301416"/>
                  </a:lnTo>
                  <a:lnTo>
                    <a:pt x="59538" y="311577"/>
                  </a:lnTo>
                  <a:lnTo>
                    <a:pt x="52560" y="322351"/>
                  </a:lnTo>
                  <a:lnTo>
                    <a:pt x="45568" y="332976"/>
                  </a:lnTo>
                  <a:lnTo>
                    <a:pt x="38572" y="343008"/>
                  </a:lnTo>
                  <a:lnTo>
                    <a:pt x="31685" y="352241"/>
                  </a:lnTo>
                  <a:lnTo>
                    <a:pt x="24343" y="361561"/>
                  </a:lnTo>
                  <a:lnTo>
                    <a:pt x="14784" y="372897"/>
                  </a:lnTo>
                  <a:lnTo>
                    <a:pt x="0" y="3895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89844" y="3463875"/>
              <a:ext cx="336913" cy="305328"/>
            </a:xfrm>
            <a:custGeom>
              <a:avLst/>
              <a:gdLst/>
              <a:ahLst/>
              <a:cxnLst/>
              <a:rect l="0" t="0" r="0" b="0"/>
              <a:pathLst>
                <a:path w="336913" h="305328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6" y="23839"/>
                  </a:lnTo>
                  <a:lnTo>
                    <a:pt x="23489" y="30927"/>
                  </a:lnTo>
                  <a:lnTo>
                    <a:pt x="30467" y="37457"/>
                  </a:lnTo>
                  <a:lnTo>
                    <a:pt x="38249" y="43334"/>
                  </a:lnTo>
                  <a:lnTo>
                    <a:pt x="46750" y="48772"/>
                  </a:lnTo>
                  <a:lnTo>
                    <a:pt x="55829" y="54190"/>
                  </a:lnTo>
                  <a:lnTo>
                    <a:pt x="65338" y="59838"/>
                  </a:lnTo>
                  <a:lnTo>
                    <a:pt x="74993" y="65786"/>
                  </a:lnTo>
                  <a:lnTo>
                    <a:pt x="84395" y="72011"/>
                  </a:lnTo>
                  <a:lnTo>
                    <a:pt x="93349" y="78462"/>
                  </a:lnTo>
                  <a:lnTo>
                    <a:pt x="102006" y="85082"/>
                  </a:lnTo>
                  <a:lnTo>
                    <a:pt x="110738" y="91826"/>
                  </a:lnTo>
                  <a:lnTo>
                    <a:pt x="119769" y="98661"/>
                  </a:lnTo>
                  <a:lnTo>
                    <a:pt x="129311" y="105725"/>
                  </a:lnTo>
                  <a:lnTo>
                    <a:pt x="139636" y="113306"/>
                  </a:lnTo>
                  <a:lnTo>
                    <a:pt x="150800" y="121516"/>
                  </a:lnTo>
                  <a:lnTo>
                    <a:pt x="162384" y="130148"/>
                  </a:lnTo>
                  <a:lnTo>
                    <a:pt x="173619" y="138789"/>
                  </a:lnTo>
                  <a:lnTo>
                    <a:pt x="184102" y="147198"/>
                  </a:lnTo>
                  <a:lnTo>
                    <a:pt x="193935" y="155471"/>
                  </a:lnTo>
                  <a:lnTo>
                    <a:pt x="203532" y="163939"/>
                  </a:lnTo>
                  <a:lnTo>
                    <a:pt x="213169" y="172779"/>
                  </a:lnTo>
                  <a:lnTo>
                    <a:pt x="222796" y="181852"/>
                  </a:lnTo>
                  <a:lnTo>
                    <a:pt x="232120" y="190796"/>
                  </a:lnTo>
                  <a:lnTo>
                    <a:pt x="240994" y="199413"/>
                  </a:lnTo>
                  <a:lnTo>
                    <a:pt x="249582" y="207826"/>
                  </a:lnTo>
                  <a:lnTo>
                    <a:pt x="258262" y="216388"/>
                  </a:lnTo>
                  <a:lnTo>
                    <a:pt x="267246" y="225292"/>
                  </a:lnTo>
                  <a:lnTo>
                    <a:pt x="276415" y="234408"/>
                  </a:lnTo>
                  <a:lnTo>
                    <a:pt x="285424" y="243381"/>
                  </a:lnTo>
                  <a:lnTo>
                    <a:pt x="294073" y="252012"/>
                  </a:lnTo>
                  <a:lnTo>
                    <a:pt x="302226" y="260350"/>
                  </a:lnTo>
                  <a:lnTo>
                    <a:pt x="310629" y="269642"/>
                  </a:lnTo>
                  <a:lnTo>
                    <a:pt x="321135" y="282937"/>
                  </a:lnTo>
                  <a:lnTo>
                    <a:pt x="336912" y="3053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10984" y="2863751"/>
            <a:ext cx="884395" cy="1442405"/>
            <a:chOff x="2210984" y="2863751"/>
            <a:chExt cx="884395" cy="1442405"/>
          </a:xfrm>
        </p:grpSpPr>
        <p:sp>
          <p:nvSpPr>
            <p:cNvPr id="30" name="Freeform 29"/>
            <p:cNvSpPr/>
            <p:nvPr/>
          </p:nvSpPr>
          <p:spPr>
            <a:xfrm>
              <a:off x="2242570" y="2874279"/>
              <a:ext cx="254980" cy="536955"/>
            </a:xfrm>
            <a:custGeom>
              <a:avLst/>
              <a:gdLst/>
              <a:ahLst/>
              <a:cxnLst/>
              <a:rect l="0" t="0" r="0" b="0"/>
              <a:pathLst>
                <a:path w="254980" h="536955">
                  <a:moveTo>
                    <a:pt x="63171" y="0"/>
                  </a:moveTo>
                  <a:lnTo>
                    <a:pt x="71972" y="3001"/>
                  </a:lnTo>
                  <a:lnTo>
                    <a:pt x="80319" y="6424"/>
                  </a:lnTo>
                  <a:lnTo>
                    <a:pt x="89013" y="10625"/>
                  </a:lnTo>
                  <a:lnTo>
                    <a:pt x="97961" y="15697"/>
                  </a:lnTo>
                  <a:lnTo>
                    <a:pt x="106808" y="21827"/>
                  </a:lnTo>
                  <a:lnTo>
                    <a:pt x="115342" y="29011"/>
                  </a:lnTo>
                  <a:lnTo>
                    <a:pt x="123357" y="37098"/>
                  </a:lnTo>
                  <a:lnTo>
                    <a:pt x="130586" y="45893"/>
                  </a:lnTo>
                  <a:lnTo>
                    <a:pt x="136959" y="55218"/>
                  </a:lnTo>
                  <a:lnTo>
                    <a:pt x="142406" y="65087"/>
                  </a:lnTo>
                  <a:lnTo>
                    <a:pt x="146775" y="75697"/>
                  </a:lnTo>
                  <a:lnTo>
                    <a:pt x="150081" y="87090"/>
                  </a:lnTo>
                  <a:lnTo>
                    <a:pt x="152319" y="99011"/>
                  </a:lnTo>
                  <a:lnTo>
                    <a:pt x="153381" y="111014"/>
                  </a:lnTo>
                  <a:lnTo>
                    <a:pt x="153314" y="122828"/>
                  </a:lnTo>
                  <a:lnTo>
                    <a:pt x="152134" y="134371"/>
                  </a:lnTo>
                  <a:lnTo>
                    <a:pt x="149748" y="145655"/>
                  </a:lnTo>
                  <a:lnTo>
                    <a:pt x="146240" y="156718"/>
                  </a:lnTo>
                  <a:lnTo>
                    <a:pt x="142615" y="167282"/>
                  </a:lnTo>
                  <a:lnTo>
                    <a:pt x="140627" y="176778"/>
                  </a:lnTo>
                  <a:lnTo>
                    <a:pt x="141123" y="184985"/>
                  </a:lnTo>
                  <a:lnTo>
                    <a:pt x="144259" y="192158"/>
                  </a:lnTo>
                  <a:lnTo>
                    <a:pt x="149953" y="198825"/>
                  </a:lnTo>
                  <a:lnTo>
                    <a:pt x="157852" y="205351"/>
                  </a:lnTo>
                  <a:lnTo>
                    <a:pt x="167171" y="211906"/>
                  </a:lnTo>
                  <a:lnTo>
                    <a:pt x="176853" y="218547"/>
                  </a:lnTo>
                  <a:lnTo>
                    <a:pt x="186273" y="225289"/>
                  </a:lnTo>
                  <a:lnTo>
                    <a:pt x="195218" y="232446"/>
                  </a:lnTo>
                  <a:lnTo>
                    <a:pt x="203685" y="240615"/>
                  </a:lnTo>
                  <a:lnTo>
                    <a:pt x="211745" y="250034"/>
                  </a:lnTo>
                  <a:lnTo>
                    <a:pt x="219329" y="260462"/>
                  </a:lnTo>
                  <a:lnTo>
                    <a:pt x="226211" y="271378"/>
                  </a:lnTo>
                  <a:lnTo>
                    <a:pt x="232327" y="282423"/>
                  </a:lnTo>
                  <a:lnTo>
                    <a:pt x="237759" y="293432"/>
                  </a:lnTo>
                  <a:lnTo>
                    <a:pt x="242643" y="304348"/>
                  </a:lnTo>
                  <a:lnTo>
                    <a:pt x="247106" y="315170"/>
                  </a:lnTo>
                  <a:lnTo>
                    <a:pt x="250934" y="325910"/>
                  </a:lnTo>
                  <a:lnTo>
                    <a:pt x="253601" y="336589"/>
                  </a:lnTo>
                  <a:lnTo>
                    <a:pt x="254912" y="347226"/>
                  </a:lnTo>
                  <a:lnTo>
                    <a:pt x="254979" y="357998"/>
                  </a:lnTo>
                  <a:lnTo>
                    <a:pt x="254035" y="369223"/>
                  </a:lnTo>
                  <a:lnTo>
                    <a:pt x="252323" y="381038"/>
                  </a:lnTo>
                  <a:lnTo>
                    <a:pt x="249885" y="393414"/>
                  </a:lnTo>
                  <a:lnTo>
                    <a:pt x="246580" y="406254"/>
                  </a:lnTo>
                  <a:lnTo>
                    <a:pt x="242391" y="419444"/>
                  </a:lnTo>
                  <a:lnTo>
                    <a:pt x="237275" y="432725"/>
                  </a:lnTo>
                  <a:lnTo>
                    <a:pt x="231084" y="445714"/>
                  </a:lnTo>
                  <a:lnTo>
                    <a:pt x="223838" y="458222"/>
                  </a:lnTo>
                  <a:lnTo>
                    <a:pt x="215530" y="470077"/>
                  </a:lnTo>
                  <a:lnTo>
                    <a:pt x="206051" y="481046"/>
                  </a:lnTo>
                  <a:lnTo>
                    <a:pt x="195451" y="491087"/>
                  </a:lnTo>
                  <a:lnTo>
                    <a:pt x="183910" y="500153"/>
                  </a:lnTo>
                  <a:lnTo>
                    <a:pt x="171639" y="508104"/>
                  </a:lnTo>
                  <a:lnTo>
                    <a:pt x="158830" y="514969"/>
                  </a:lnTo>
                  <a:lnTo>
                    <a:pt x="145636" y="520750"/>
                  </a:lnTo>
                  <a:lnTo>
                    <a:pt x="132174" y="525344"/>
                  </a:lnTo>
                  <a:lnTo>
                    <a:pt x="118521" y="528805"/>
                  </a:lnTo>
                  <a:lnTo>
                    <a:pt x="104573" y="531318"/>
                  </a:lnTo>
                  <a:lnTo>
                    <a:pt x="90063" y="533096"/>
                  </a:lnTo>
                  <a:lnTo>
                    <a:pt x="74909" y="534333"/>
                  </a:lnTo>
                  <a:lnTo>
                    <a:pt x="59730" y="535184"/>
                  </a:lnTo>
                  <a:lnTo>
                    <a:pt x="44164" y="535856"/>
                  </a:lnTo>
                  <a:lnTo>
                    <a:pt x="25724" y="536412"/>
                  </a:lnTo>
                  <a:lnTo>
                    <a:pt x="0" y="5369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97678" y="2863751"/>
              <a:ext cx="316055" cy="521374"/>
            </a:xfrm>
            <a:custGeom>
              <a:avLst/>
              <a:gdLst/>
              <a:ahLst/>
              <a:cxnLst/>
              <a:rect l="0" t="0" r="0" b="0"/>
              <a:pathLst>
                <a:path w="316055" h="521374">
                  <a:moveTo>
                    <a:pt x="87088" y="0"/>
                  </a:moveTo>
                  <a:lnTo>
                    <a:pt x="81288" y="6135"/>
                  </a:lnTo>
                  <a:lnTo>
                    <a:pt x="76364" y="14261"/>
                  </a:lnTo>
                  <a:lnTo>
                    <a:pt x="71861" y="25241"/>
                  </a:lnTo>
                  <a:lnTo>
                    <a:pt x="67640" y="38588"/>
                  </a:lnTo>
                  <a:lnTo>
                    <a:pt x="63627" y="53536"/>
                  </a:lnTo>
                  <a:lnTo>
                    <a:pt x="59765" y="69467"/>
                  </a:lnTo>
                  <a:lnTo>
                    <a:pt x="56013" y="85667"/>
                  </a:lnTo>
                  <a:lnTo>
                    <a:pt x="52337" y="101285"/>
                  </a:lnTo>
                  <a:lnTo>
                    <a:pt x="48715" y="115921"/>
                  </a:lnTo>
                  <a:lnTo>
                    <a:pt x="45130" y="129557"/>
                  </a:lnTo>
                  <a:lnTo>
                    <a:pt x="41569" y="142342"/>
                  </a:lnTo>
                  <a:lnTo>
                    <a:pt x="38025" y="154467"/>
                  </a:lnTo>
                  <a:lnTo>
                    <a:pt x="34492" y="166105"/>
                  </a:lnTo>
                  <a:lnTo>
                    <a:pt x="30967" y="177395"/>
                  </a:lnTo>
                  <a:lnTo>
                    <a:pt x="27448" y="188447"/>
                  </a:lnTo>
                  <a:lnTo>
                    <a:pt x="23931" y="199500"/>
                  </a:lnTo>
                  <a:lnTo>
                    <a:pt x="20417" y="210914"/>
                  </a:lnTo>
                  <a:lnTo>
                    <a:pt x="16905" y="222869"/>
                  </a:lnTo>
                  <a:lnTo>
                    <a:pt x="13393" y="235848"/>
                  </a:lnTo>
                  <a:lnTo>
                    <a:pt x="9882" y="250690"/>
                  </a:lnTo>
                  <a:lnTo>
                    <a:pt x="6381" y="267677"/>
                  </a:lnTo>
                  <a:lnTo>
                    <a:pt x="3216" y="286460"/>
                  </a:lnTo>
                  <a:lnTo>
                    <a:pt x="1003" y="306355"/>
                  </a:lnTo>
                  <a:lnTo>
                    <a:pt x="0" y="326842"/>
                  </a:lnTo>
                  <a:lnTo>
                    <a:pt x="141" y="347460"/>
                  </a:lnTo>
                  <a:lnTo>
                    <a:pt x="1225" y="367748"/>
                  </a:lnTo>
                  <a:lnTo>
                    <a:pt x="3032" y="387485"/>
                  </a:lnTo>
                  <a:lnTo>
                    <a:pt x="5532" y="406176"/>
                  </a:lnTo>
                  <a:lnTo>
                    <a:pt x="8879" y="422985"/>
                  </a:lnTo>
                  <a:lnTo>
                    <a:pt x="13096" y="437629"/>
                  </a:lnTo>
                  <a:lnTo>
                    <a:pt x="18231" y="450464"/>
                  </a:lnTo>
                  <a:lnTo>
                    <a:pt x="24435" y="462177"/>
                  </a:lnTo>
                  <a:lnTo>
                    <a:pt x="31689" y="473277"/>
                  </a:lnTo>
                  <a:lnTo>
                    <a:pt x="40003" y="483737"/>
                  </a:lnTo>
                  <a:lnTo>
                    <a:pt x="49486" y="493097"/>
                  </a:lnTo>
                  <a:lnTo>
                    <a:pt x="60088" y="501173"/>
                  </a:lnTo>
                  <a:lnTo>
                    <a:pt x="71631" y="507902"/>
                  </a:lnTo>
                  <a:lnTo>
                    <a:pt x="83903" y="513198"/>
                  </a:lnTo>
                  <a:lnTo>
                    <a:pt x="96712" y="517160"/>
                  </a:lnTo>
                  <a:lnTo>
                    <a:pt x="109906" y="519854"/>
                  </a:lnTo>
                  <a:lnTo>
                    <a:pt x="123370" y="521228"/>
                  </a:lnTo>
                  <a:lnTo>
                    <a:pt x="137018" y="521373"/>
                  </a:lnTo>
                  <a:lnTo>
                    <a:pt x="150794" y="520338"/>
                  </a:lnTo>
                  <a:lnTo>
                    <a:pt x="164655" y="518048"/>
                  </a:lnTo>
                  <a:lnTo>
                    <a:pt x="178574" y="514583"/>
                  </a:lnTo>
                  <a:lnTo>
                    <a:pt x="192533" y="510138"/>
                  </a:lnTo>
                  <a:lnTo>
                    <a:pt x="206518" y="504937"/>
                  </a:lnTo>
                  <a:lnTo>
                    <a:pt x="220511" y="499177"/>
                  </a:lnTo>
                  <a:lnTo>
                    <a:pt x="234180" y="492853"/>
                  </a:lnTo>
                  <a:lnTo>
                    <a:pt x="246906" y="485777"/>
                  </a:lnTo>
                  <a:lnTo>
                    <a:pt x="258426" y="477905"/>
                  </a:lnTo>
                  <a:lnTo>
                    <a:pt x="268806" y="469330"/>
                  </a:lnTo>
                  <a:lnTo>
                    <a:pt x="278247" y="460196"/>
                  </a:lnTo>
                  <a:lnTo>
                    <a:pt x="286961" y="450638"/>
                  </a:lnTo>
                  <a:lnTo>
                    <a:pt x="294814" y="440609"/>
                  </a:lnTo>
                  <a:lnTo>
                    <a:pt x="301345" y="429891"/>
                  </a:lnTo>
                  <a:lnTo>
                    <a:pt x="306407" y="418421"/>
                  </a:lnTo>
                  <a:lnTo>
                    <a:pt x="310147" y="406278"/>
                  </a:lnTo>
                  <a:lnTo>
                    <a:pt x="312824" y="393595"/>
                  </a:lnTo>
                  <a:lnTo>
                    <a:pt x="314695" y="380510"/>
                  </a:lnTo>
                  <a:lnTo>
                    <a:pt x="315817" y="367300"/>
                  </a:lnTo>
                  <a:lnTo>
                    <a:pt x="316054" y="354357"/>
                  </a:lnTo>
                  <a:lnTo>
                    <a:pt x="315393" y="341886"/>
                  </a:lnTo>
                  <a:lnTo>
                    <a:pt x="313628" y="330224"/>
                  </a:lnTo>
                  <a:lnTo>
                    <a:pt x="310309" y="319918"/>
                  </a:lnTo>
                  <a:lnTo>
                    <a:pt x="305325" y="311135"/>
                  </a:lnTo>
                  <a:lnTo>
                    <a:pt x="298706" y="303728"/>
                  </a:lnTo>
                  <a:lnTo>
                    <a:pt x="290442" y="297429"/>
                  </a:lnTo>
                  <a:lnTo>
                    <a:pt x="280698" y="291975"/>
                  </a:lnTo>
                  <a:lnTo>
                    <a:pt x="269749" y="287461"/>
                  </a:lnTo>
                  <a:lnTo>
                    <a:pt x="257884" y="284325"/>
                  </a:lnTo>
                  <a:lnTo>
                    <a:pt x="245356" y="282699"/>
                  </a:lnTo>
                  <a:lnTo>
                    <a:pt x="232522" y="282591"/>
                  </a:lnTo>
                  <a:lnTo>
                    <a:pt x="219833" y="284037"/>
                  </a:lnTo>
                  <a:lnTo>
                    <a:pt x="207518" y="286902"/>
                  </a:lnTo>
                  <a:lnTo>
                    <a:pt x="195452" y="290926"/>
                  </a:lnTo>
                  <a:lnTo>
                    <a:pt x="183277" y="295836"/>
                  </a:lnTo>
                  <a:lnTo>
                    <a:pt x="170795" y="301393"/>
                  </a:lnTo>
                  <a:lnTo>
                    <a:pt x="158291" y="307410"/>
                  </a:lnTo>
                  <a:lnTo>
                    <a:pt x="146422" y="313748"/>
                  </a:lnTo>
                  <a:lnTo>
                    <a:pt x="135507" y="320311"/>
                  </a:lnTo>
                  <a:lnTo>
                    <a:pt x="125381" y="327192"/>
                  </a:lnTo>
                  <a:lnTo>
                    <a:pt x="115587" y="334650"/>
                  </a:lnTo>
                  <a:lnTo>
                    <a:pt x="105812" y="342782"/>
                  </a:lnTo>
                  <a:lnTo>
                    <a:pt x="95923" y="351533"/>
                  </a:lnTo>
                  <a:lnTo>
                    <a:pt x="85891" y="360786"/>
                  </a:lnTo>
                  <a:lnTo>
                    <a:pt x="75732" y="370410"/>
                  </a:lnTo>
                  <a:lnTo>
                    <a:pt x="65543" y="380038"/>
                  </a:lnTo>
                  <a:lnTo>
                    <a:pt x="54277" y="390123"/>
                  </a:lnTo>
                  <a:lnTo>
                    <a:pt x="38707" y="402665"/>
                  </a:lnTo>
                  <a:lnTo>
                    <a:pt x="13389" y="42114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10984" y="3463875"/>
              <a:ext cx="884395" cy="83081"/>
            </a:xfrm>
            <a:custGeom>
              <a:avLst/>
              <a:gdLst/>
              <a:ahLst/>
              <a:cxnLst/>
              <a:rect l="0" t="0" r="0" b="0"/>
              <a:pathLst>
                <a:path w="884395" h="83081">
                  <a:moveTo>
                    <a:pt x="0" y="52643"/>
                  </a:moveTo>
                  <a:lnTo>
                    <a:pt x="8801" y="55576"/>
                  </a:lnTo>
                  <a:lnTo>
                    <a:pt x="17148" y="58359"/>
                  </a:lnTo>
                  <a:lnTo>
                    <a:pt x="25856" y="61254"/>
                  </a:lnTo>
                  <a:lnTo>
                    <a:pt x="35322" y="64121"/>
                  </a:lnTo>
                  <a:lnTo>
                    <a:pt x="46114" y="66638"/>
                  </a:lnTo>
                  <a:lnTo>
                    <a:pt x="58408" y="68653"/>
                  </a:lnTo>
                  <a:lnTo>
                    <a:pt x="71900" y="70338"/>
                  </a:lnTo>
                  <a:lnTo>
                    <a:pt x="86019" y="72082"/>
                  </a:lnTo>
                  <a:lnTo>
                    <a:pt x="100364" y="74103"/>
                  </a:lnTo>
                  <a:lnTo>
                    <a:pt x="114739" y="76292"/>
                  </a:lnTo>
                  <a:lnTo>
                    <a:pt x="129070" y="78308"/>
                  </a:lnTo>
                  <a:lnTo>
                    <a:pt x="143336" y="79961"/>
                  </a:lnTo>
                  <a:lnTo>
                    <a:pt x="157542" y="81224"/>
                  </a:lnTo>
                  <a:lnTo>
                    <a:pt x="171701" y="82146"/>
                  </a:lnTo>
                  <a:lnTo>
                    <a:pt x="185823" y="82796"/>
                  </a:lnTo>
                  <a:lnTo>
                    <a:pt x="199919" y="83080"/>
                  </a:lnTo>
                  <a:lnTo>
                    <a:pt x="213997" y="82746"/>
                  </a:lnTo>
                  <a:lnTo>
                    <a:pt x="228067" y="81707"/>
                  </a:lnTo>
                  <a:lnTo>
                    <a:pt x="242296" y="80026"/>
                  </a:lnTo>
                  <a:lnTo>
                    <a:pt x="256995" y="77828"/>
                  </a:lnTo>
                  <a:lnTo>
                    <a:pt x="272294" y="75243"/>
                  </a:lnTo>
                  <a:lnTo>
                    <a:pt x="288163" y="72542"/>
                  </a:lnTo>
                  <a:lnTo>
                    <a:pt x="304501" y="70115"/>
                  </a:lnTo>
                  <a:lnTo>
                    <a:pt x="321198" y="68149"/>
                  </a:lnTo>
                  <a:lnTo>
                    <a:pt x="338156" y="66492"/>
                  </a:lnTo>
                  <a:lnTo>
                    <a:pt x="355299" y="64764"/>
                  </a:lnTo>
                  <a:lnTo>
                    <a:pt x="372576" y="62752"/>
                  </a:lnTo>
                  <a:lnTo>
                    <a:pt x="390111" y="60569"/>
                  </a:lnTo>
                  <a:lnTo>
                    <a:pt x="408182" y="58556"/>
                  </a:lnTo>
                  <a:lnTo>
                    <a:pt x="426894" y="56896"/>
                  </a:lnTo>
                  <a:lnTo>
                    <a:pt x="446038" y="55289"/>
                  </a:lnTo>
                  <a:lnTo>
                    <a:pt x="465196" y="53071"/>
                  </a:lnTo>
                  <a:lnTo>
                    <a:pt x="484125" y="49919"/>
                  </a:lnTo>
                  <a:lnTo>
                    <a:pt x="502921" y="46158"/>
                  </a:lnTo>
                  <a:lnTo>
                    <a:pt x="521914" y="42548"/>
                  </a:lnTo>
                  <a:lnTo>
                    <a:pt x="541281" y="39524"/>
                  </a:lnTo>
                  <a:lnTo>
                    <a:pt x="560881" y="37020"/>
                  </a:lnTo>
                  <a:lnTo>
                    <a:pt x="580353" y="34659"/>
                  </a:lnTo>
                  <a:lnTo>
                    <a:pt x="599492" y="32184"/>
                  </a:lnTo>
                  <a:lnTo>
                    <a:pt x="618261" y="29504"/>
                  </a:lnTo>
                  <a:lnTo>
                    <a:pt x="636703" y="26619"/>
                  </a:lnTo>
                  <a:lnTo>
                    <a:pt x="654887" y="23560"/>
                  </a:lnTo>
                  <a:lnTo>
                    <a:pt x="672878" y="20370"/>
                  </a:lnTo>
                  <a:lnTo>
                    <a:pt x="690732" y="17081"/>
                  </a:lnTo>
                  <a:lnTo>
                    <a:pt x="708483" y="13728"/>
                  </a:lnTo>
                  <a:lnTo>
                    <a:pt x="725999" y="10494"/>
                  </a:lnTo>
                  <a:lnTo>
                    <a:pt x="742994" y="7703"/>
                  </a:lnTo>
                  <a:lnTo>
                    <a:pt x="759352" y="5493"/>
                  </a:lnTo>
                  <a:lnTo>
                    <a:pt x="775118" y="3841"/>
                  </a:lnTo>
                  <a:lnTo>
                    <a:pt x="790397" y="2649"/>
                  </a:lnTo>
                  <a:lnTo>
                    <a:pt x="805299" y="1810"/>
                  </a:lnTo>
                  <a:lnTo>
                    <a:pt x="819703" y="1227"/>
                  </a:lnTo>
                  <a:lnTo>
                    <a:pt x="834886" y="764"/>
                  </a:lnTo>
                  <a:lnTo>
                    <a:pt x="854419" y="379"/>
                  </a:lnTo>
                  <a:lnTo>
                    <a:pt x="88439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05822" y="3632331"/>
              <a:ext cx="10489" cy="673825"/>
            </a:xfrm>
            <a:custGeom>
              <a:avLst/>
              <a:gdLst/>
              <a:ahLst/>
              <a:cxnLst/>
              <a:rect l="0" t="0" r="0" b="0"/>
              <a:pathLst>
                <a:path w="10489" h="673825">
                  <a:moveTo>
                    <a:pt x="10488" y="0"/>
                  </a:moveTo>
                  <a:lnTo>
                    <a:pt x="7689" y="8868"/>
                  </a:lnTo>
                  <a:lnTo>
                    <a:pt x="6187" y="17855"/>
                  </a:lnTo>
                  <a:lnTo>
                    <a:pt x="5876" y="27851"/>
                  </a:lnTo>
                  <a:lnTo>
                    <a:pt x="6382" y="38831"/>
                  </a:lnTo>
                  <a:lnTo>
                    <a:pt x="7202" y="50643"/>
                  </a:lnTo>
                  <a:lnTo>
                    <a:pt x="8018" y="63106"/>
                  </a:lnTo>
                  <a:lnTo>
                    <a:pt x="8701" y="76216"/>
                  </a:lnTo>
                  <a:lnTo>
                    <a:pt x="9228" y="90146"/>
                  </a:lnTo>
                  <a:lnTo>
                    <a:pt x="9614" y="104925"/>
                  </a:lnTo>
                  <a:lnTo>
                    <a:pt x="9889" y="120612"/>
                  </a:lnTo>
                  <a:lnTo>
                    <a:pt x="10080" y="137359"/>
                  </a:lnTo>
                  <a:lnTo>
                    <a:pt x="10212" y="155152"/>
                  </a:lnTo>
                  <a:lnTo>
                    <a:pt x="10302" y="174000"/>
                  </a:lnTo>
                  <a:lnTo>
                    <a:pt x="10363" y="194016"/>
                  </a:lnTo>
                  <a:lnTo>
                    <a:pt x="10400" y="215145"/>
                  </a:lnTo>
                  <a:lnTo>
                    <a:pt x="10255" y="237045"/>
                  </a:lnTo>
                  <a:lnTo>
                    <a:pt x="9625" y="259199"/>
                  </a:lnTo>
                  <a:lnTo>
                    <a:pt x="8389" y="281289"/>
                  </a:lnTo>
                  <a:lnTo>
                    <a:pt x="6744" y="303359"/>
                  </a:lnTo>
                  <a:lnTo>
                    <a:pt x="5102" y="325703"/>
                  </a:lnTo>
                  <a:lnTo>
                    <a:pt x="3703" y="348469"/>
                  </a:lnTo>
                  <a:lnTo>
                    <a:pt x="2613" y="371334"/>
                  </a:lnTo>
                  <a:lnTo>
                    <a:pt x="1806" y="393620"/>
                  </a:lnTo>
                  <a:lnTo>
                    <a:pt x="1229" y="414983"/>
                  </a:lnTo>
                  <a:lnTo>
                    <a:pt x="825" y="435414"/>
                  </a:lnTo>
                  <a:lnTo>
                    <a:pt x="546" y="455055"/>
                  </a:lnTo>
                  <a:lnTo>
                    <a:pt x="355" y="474079"/>
                  </a:lnTo>
                  <a:lnTo>
                    <a:pt x="226" y="492482"/>
                  </a:lnTo>
                  <a:lnTo>
                    <a:pt x="138" y="510088"/>
                  </a:lnTo>
                  <a:lnTo>
                    <a:pt x="79" y="526864"/>
                  </a:lnTo>
                  <a:lnTo>
                    <a:pt x="40" y="542912"/>
                  </a:lnTo>
                  <a:lnTo>
                    <a:pt x="13" y="558382"/>
                  </a:lnTo>
                  <a:lnTo>
                    <a:pt x="0" y="573416"/>
                  </a:lnTo>
                  <a:lnTo>
                    <a:pt x="161" y="587972"/>
                  </a:lnTo>
                  <a:lnTo>
                    <a:pt x="802" y="601833"/>
                  </a:lnTo>
                  <a:lnTo>
                    <a:pt x="2045" y="614928"/>
                  </a:lnTo>
                  <a:lnTo>
                    <a:pt x="3703" y="627081"/>
                  </a:lnTo>
                  <a:lnTo>
                    <a:pt x="5527" y="639224"/>
                  </a:lnTo>
                  <a:lnTo>
                    <a:pt x="7679" y="653543"/>
                  </a:lnTo>
                  <a:lnTo>
                    <a:pt x="10488" y="6738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253513" y="2958507"/>
            <a:ext cx="5168935" cy="2358385"/>
            <a:chOff x="4253513" y="2958507"/>
            <a:chExt cx="5168935" cy="2358385"/>
          </a:xfrm>
        </p:grpSpPr>
        <p:sp>
          <p:nvSpPr>
            <p:cNvPr id="35" name="Freeform 34"/>
            <p:cNvSpPr/>
            <p:nvPr/>
          </p:nvSpPr>
          <p:spPr>
            <a:xfrm>
              <a:off x="4579896" y="2958507"/>
              <a:ext cx="31587" cy="673825"/>
            </a:xfrm>
            <a:custGeom>
              <a:avLst/>
              <a:gdLst/>
              <a:ahLst/>
              <a:cxnLst/>
              <a:rect l="0" t="0" r="0" b="0"/>
              <a:pathLst>
                <a:path w="31587" h="673825">
                  <a:moveTo>
                    <a:pt x="31586" y="0"/>
                  </a:moveTo>
                  <a:lnTo>
                    <a:pt x="31586" y="14669"/>
                  </a:lnTo>
                  <a:lnTo>
                    <a:pt x="31586" y="28581"/>
                  </a:lnTo>
                  <a:lnTo>
                    <a:pt x="31586" y="43087"/>
                  </a:lnTo>
                  <a:lnTo>
                    <a:pt x="31586" y="58634"/>
                  </a:lnTo>
                  <a:lnTo>
                    <a:pt x="31586" y="75756"/>
                  </a:lnTo>
                  <a:lnTo>
                    <a:pt x="31581" y="94569"/>
                  </a:lnTo>
                  <a:lnTo>
                    <a:pt x="31408" y="114392"/>
                  </a:lnTo>
                  <a:lnTo>
                    <a:pt x="30760" y="133996"/>
                  </a:lnTo>
                  <a:lnTo>
                    <a:pt x="29511" y="152692"/>
                  </a:lnTo>
                  <a:lnTo>
                    <a:pt x="27859" y="170326"/>
                  </a:lnTo>
                  <a:lnTo>
                    <a:pt x="26210" y="187008"/>
                  </a:lnTo>
                  <a:lnTo>
                    <a:pt x="24803" y="202932"/>
                  </a:lnTo>
                  <a:lnTo>
                    <a:pt x="23537" y="218287"/>
                  </a:lnTo>
                  <a:lnTo>
                    <a:pt x="22081" y="233233"/>
                  </a:lnTo>
                  <a:lnTo>
                    <a:pt x="20254" y="247892"/>
                  </a:lnTo>
                  <a:lnTo>
                    <a:pt x="18197" y="262350"/>
                  </a:lnTo>
                  <a:lnTo>
                    <a:pt x="16269" y="276672"/>
                  </a:lnTo>
                  <a:lnTo>
                    <a:pt x="14671" y="290902"/>
                  </a:lnTo>
                  <a:lnTo>
                    <a:pt x="13275" y="305068"/>
                  </a:lnTo>
                  <a:lnTo>
                    <a:pt x="11731" y="319192"/>
                  </a:lnTo>
                  <a:lnTo>
                    <a:pt x="9845" y="333301"/>
                  </a:lnTo>
                  <a:lnTo>
                    <a:pt x="7748" y="347896"/>
                  </a:lnTo>
                  <a:lnTo>
                    <a:pt x="5794" y="363904"/>
                  </a:lnTo>
                  <a:lnTo>
                    <a:pt x="4182" y="381715"/>
                  </a:lnTo>
                  <a:lnTo>
                    <a:pt x="2948" y="401068"/>
                  </a:lnTo>
                  <a:lnTo>
                    <a:pt x="2044" y="421355"/>
                  </a:lnTo>
                  <a:lnTo>
                    <a:pt x="1402" y="442108"/>
                  </a:lnTo>
                  <a:lnTo>
                    <a:pt x="954" y="462906"/>
                  </a:lnTo>
                  <a:lnTo>
                    <a:pt x="645" y="483315"/>
                  </a:lnTo>
                  <a:lnTo>
                    <a:pt x="435" y="503147"/>
                  </a:lnTo>
                  <a:lnTo>
                    <a:pt x="292" y="522413"/>
                  </a:lnTo>
                  <a:lnTo>
                    <a:pt x="196" y="541202"/>
                  </a:lnTo>
                  <a:lnTo>
                    <a:pt x="131" y="559622"/>
                  </a:lnTo>
                  <a:lnTo>
                    <a:pt x="88" y="577604"/>
                  </a:lnTo>
                  <a:lnTo>
                    <a:pt x="58" y="594921"/>
                  </a:lnTo>
                  <a:lnTo>
                    <a:pt x="39" y="611480"/>
                  </a:lnTo>
                  <a:lnTo>
                    <a:pt x="26" y="626756"/>
                  </a:lnTo>
                  <a:lnTo>
                    <a:pt x="16" y="641204"/>
                  </a:lnTo>
                  <a:lnTo>
                    <a:pt x="8" y="656095"/>
                  </a:lnTo>
                  <a:lnTo>
                    <a:pt x="0" y="6738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79855" y="3674445"/>
              <a:ext cx="494840" cy="105286"/>
            </a:xfrm>
            <a:custGeom>
              <a:avLst/>
              <a:gdLst/>
              <a:ahLst/>
              <a:cxnLst/>
              <a:rect l="0" t="0" r="0" b="0"/>
              <a:pathLst>
                <a:path w="494840" h="105286">
                  <a:moveTo>
                    <a:pt x="0" y="0"/>
                  </a:moveTo>
                  <a:lnTo>
                    <a:pt x="5935" y="5801"/>
                  </a:lnTo>
                  <a:lnTo>
                    <a:pt x="12139" y="10725"/>
                  </a:lnTo>
                  <a:lnTo>
                    <a:pt x="19235" y="15228"/>
                  </a:lnTo>
                  <a:lnTo>
                    <a:pt x="27175" y="19448"/>
                  </a:lnTo>
                  <a:lnTo>
                    <a:pt x="35821" y="23462"/>
                  </a:lnTo>
                  <a:lnTo>
                    <a:pt x="45021" y="27319"/>
                  </a:lnTo>
                  <a:lnTo>
                    <a:pt x="54793" y="30898"/>
                  </a:lnTo>
                  <a:lnTo>
                    <a:pt x="65331" y="33926"/>
                  </a:lnTo>
                  <a:lnTo>
                    <a:pt x="76672" y="36299"/>
                  </a:lnTo>
                  <a:lnTo>
                    <a:pt x="88559" y="38232"/>
                  </a:lnTo>
                  <a:lnTo>
                    <a:pt x="100537" y="40144"/>
                  </a:lnTo>
                  <a:lnTo>
                    <a:pt x="112338" y="42286"/>
                  </a:lnTo>
                  <a:lnTo>
                    <a:pt x="124042" y="44726"/>
                  </a:lnTo>
                  <a:lnTo>
                    <a:pt x="135967" y="47443"/>
                  </a:lnTo>
                  <a:lnTo>
                    <a:pt x="148291" y="50384"/>
                  </a:lnTo>
                  <a:lnTo>
                    <a:pt x="161196" y="53496"/>
                  </a:lnTo>
                  <a:lnTo>
                    <a:pt x="174931" y="56731"/>
                  </a:lnTo>
                  <a:lnTo>
                    <a:pt x="189548" y="60047"/>
                  </a:lnTo>
                  <a:lnTo>
                    <a:pt x="204942" y="63256"/>
                  </a:lnTo>
                  <a:lnTo>
                    <a:pt x="220954" y="66031"/>
                  </a:lnTo>
                  <a:lnTo>
                    <a:pt x="237423" y="68229"/>
                  </a:lnTo>
                  <a:lnTo>
                    <a:pt x="254058" y="69874"/>
                  </a:lnTo>
                  <a:lnTo>
                    <a:pt x="270451" y="71061"/>
                  </a:lnTo>
                  <a:lnTo>
                    <a:pt x="286407" y="71897"/>
                  </a:lnTo>
                  <a:lnTo>
                    <a:pt x="302070" y="72477"/>
                  </a:lnTo>
                  <a:lnTo>
                    <a:pt x="317814" y="72873"/>
                  </a:lnTo>
                  <a:lnTo>
                    <a:pt x="333849" y="73148"/>
                  </a:lnTo>
                  <a:lnTo>
                    <a:pt x="350061" y="73504"/>
                  </a:lnTo>
                  <a:lnTo>
                    <a:pt x="366106" y="74275"/>
                  </a:lnTo>
                  <a:lnTo>
                    <a:pt x="381786" y="75612"/>
                  </a:lnTo>
                  <a:lnTo>
                    <a:pt x="396910" y="77493"/>
                  </a:lnTo>
                  <a:lnTo>
                    <a:pt x="411219" y="79826"/>
                  </a:lnTo>
                  <a:lnTo>
                    <a:pt x="424652" y="82507"/>
                  </a:lnTo>
                  <a:lnTo>
                    <a:pt x="437245" y="85482"/>
                  </a:lnTo>
                  <a:lnTo>
                    <a:pt x="450485" y="89151"/>
                  </a:lnTo>
                  <a:lnTo>
                    <a:pt x="467768" y="94953"/>
                  </a:lnTo>
                  <a:lnTo>
                    <a:pt x="494839" y="1052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77482" y="3832373"/>
              <a:ext cx="344571" cy="347441"/>
            </a:xfrm>
            <a:custGeom>
              <a:avLst/>
              <a:gdLst/>
              <a:ahLst/>
              <a:cxnLst/>
              <a:rect l="0" t="0" r="0" b="0"/>
              <a:pathLst>
                <a:path w="344571" h="347441">
                  <a:moveTo>
                    <a:pt x="28715" y="0"/>
                  </a:moveTo>
                  <a:lnTo>
                    <a:pt x="25848" y="8935"/>
                  </a:lnTo>
                  <a:lnTo>
                    <a:pt x="23706" y="18562"/>
                  </a:lnTo>
                  <a:lnTo>
                    <a:pt x="22098" y="29854"/>
                  </a:lnTo>
                  <a:lnTo>
                    <a:pt x="20745" y="42694"/>
                  </a:lnTo>
                  <a:lnTo>
                    <a:pt x="19248" y="56822"/>
                  </a:lnTo>
                  <a:lnTo>
                    <a:pt x="17402" y="71952"/>
                  </a:lnTo>
                  <a:lnTo>
                    <a:pt x="15335" y="87986"/>
                  </a:lnTo>
                  <a:lnTo>
                    <a:pt x="13403" y="105022"/>
                  </a:lnTo>
                  <a:lnTo>
                    <a:pt x="11802" y="123020"/>
                  </a:lnTo>
                  <a:lnTo>
                    <a:pt x="10406" y="141339"/>
                  </a:lnTo>
                  <a:lnTo>
                    <a:pt x="8861" y="158876"/>
                  </a:lnTo>
                  <a:lnTo>
                    <a:pt x="6975" y="175082"/>
                  </a:lnTo>
                  <a:lnTo>
                    <a:pt x="4878" y="190081"/>
                  </a:lnTo>
                  <a:lnTo>
                    <a:pt x="2923" y="204382"/>
                  </a:lnTo>
                  <a:lnTo>
                    <a:pt x="1316" y="218376"/>
                  </a:lnTo>
                  <a:lnTo>
                    <a:pt x="254" y="232269"/>
                  </a:lnTo>
                  <a:lnTo>
                    <a:pt x="0" y="246150"/>
                  </a:lnTo>
                  <a:lnTo>
                    <a:pt x="620" y="260032"/>
                  </a:lnTo>
                  <a:lnTo>
                    <a:pt x="2343" y="273103"/>
                  </a:lnTo>
                  <a:lnTo>
                    <a:pt x="5627" y="283823"/>
                  </a:lnTo>
                  <a:lnTo>
                    <a:pt x="10584" y="291545"/>
                  </a:lnTo>
                  <a:lnTo>
                    <a:pt x="17183" y="296591"/>
                  </a:lnTo>
                  <a:lnTo>
                    <a:pt x="25433" y="299768"/>
                  </a:lnTo>
                  <a:lnTo>
                    <a:pt x="35172" y="301762"/>
                  </a:lnTo>
                  <a:lnTo>
                    <a:pt x="46287" y="303021"/>
                  </a:lnTo>
                  <a:lnTo>
                    <a:pt x="58795" y="303825"/>
                  </a:lnTo>
                  <a:lnTo>
                    <a:pt x="72570" y="304348"/>
                  </a:lnTo>
                  <a:lnTo>
                    <a:pt x="87054" y="304857"/>
                  </a:lnTo>
                  <a:lnTo>
                    <a:pt x="101389" y="305725"/>
                  </a:lnTo>
                  <a:lnTo>
                    <a:pt x="115102" y="307123"/>
                  </a:lnTo>
                  <a:lnTo>
                    <a:pt x="128087" y="309043"/>
                  </a:lnTo>
                  <a:lnTo>
                    <a:pt x="140422" y="311403"/>
                  </a:lnTo>
                  <a:lnTo>
                    <a:pt x="152247" y="314101"/>
                  </a:lnTo>
                  <a:lnTo>
                    <a:pt x="164021" y="317047"/>
                  </a:lnTo>
                  <a:lnTo>
                    <a:pt x="176466" y="320170"/>
                  </a:lnTo>
                  <a:lnTo>
                    <a:pt x="189924" y="323415"/>
                  </a:lnTo>
                  <a:lnTo>
                    <a:pt x="204391" y="326747"/>
                  </a:lnTo>
                  <a:lnTo>
                    <a:pt x="219707" y="330136"/>
                  </a:lnTo>
                  <a:lnTo>
                    <a:pt x="235673" y="333560"/>
                  </a:lnTo>
                  <a:lnTo>
                    <a:pt x="251952" y="336843"/>
                  </a:lnTo>
                  <a:lnTo>
                    <a:pt x="268100" y="339668"/>
                  </a:lnTo>
                  <a:lnTo>
                    <a:pt x="283865" y="341900"/>
                  </a:lnTo>
                  <a:lnTo>
                    <a:pt x="298601" y="343572"/>
                  </a:lnTo>
                  <a:lnTo>
                    <a:pt x="312627" y="344957"/>
                  </a:lnTo>
                  <a:lnTo>
                    <a:pt x="327172" y="346177"/>
                  </a:lnTo>
                  <a:lnTo>
                    <a:pt x="344570" y="34744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32538" y="3863958"/>
              <a:ext cx="94758" cy="694882"/>
            </a:xfrm>
            <a:custGeom>
              <a:avLst/>
              <a:gdLst/>
              <a:ahLst/>
              <a:cxnLst/>
              <a:rect l="0" t="0" r="0" b="0"/>
              <a:pathLst>
                <a:path w="94758" h="694882">
                  <a:moveTo>
                    <a:pt x="94757" y="0"/>
                  </a:moveTo>
                  <a:lnTo>
                    <a:pt x="91890" y="8869"/>
                  </a:lnTo>
                  <a:lnTo>
                    <a:pt x="89748" y="17855"/>
                  </a:lnTo>
                  <a:lnTo>
                    <a:pt x="88145" y="27855"/>
                  </a:lnTo>
                  <a:lnTo>
                    <a:pt x="86965" y="39009"/>
                  </a:lnTo>
                  <a:lnTo>
                    <a:pt x="86116" y="51468"/>
                  </a:lnTo>
                  <a:lnTo>
                    <a:pt x="85514" y="65171"/>
                  </a:lnTo>
                  <a:lnTo>
                    <a:pt x="84927" y="79589"/>
                  </a:lnTo>
                  <a:lnTo>
                    <a:pt x="83995" y="93869"/>
                  </a:lnTo>
                  <a:lnTo>
                    <a:pt x="82552" y="107554"/>
                  </a:lnTo>
                  <a:lnTo>
                    <a:pt x="80769" y="121028"/>
                  </a:lnTo>
                  <a:lnTo>
                    <a:pt x="79033" y="135287"/>
                  </a:lnTo>
                  <a:lnTo>
                    <a:pt x="77566" y="150834"/>
                  </a:lnTo>
                  <a:lnTo>
                    <a:pt x="76260" y="167211"/>
                  </a:lnTo>
                  <a:lnTo>
                    <a:pt x="74778" y="183297"/>
                  </a:lnTo>
                  <a:lnTo>
                    <a:pt x="72933" y="198457"/>
                  </a:lnTo>
                  <a:lnTo>
                    <a:pt x="70864" y="212721"/>
                  </a:lnTo>
                  <a:lnTo>
                    <a:pt x="68928" y="226513"/>
                  </a:lnTo>
                  <a:lnTo>
                    <a:pt x="67324" y="240172"/>
                  </a:lnTo>
                  <a:lnTo>
                    <a:pt x="65925" y="254345"/>
                  </a:lnTo>
                  <a:lnTo>
                    <a:pt x="64379" y="270012"/>
                  </a:lnTo>
                  <a:lnTo>
                    <a:pt x="62487" y="287569"/>
                  </a:lnTo>
                  <a:lnTo>
                    <a:pt x="60216" y="306907"/>
                  </a:lnTo>
                  <a:lnTo>
                    <a:pt x="57613" y="327710"/>
                  </a:lnTo>
                  <a:lnTo>
                    <a:pt x="54752" y="349615"/>
                  </a:lnTo>
                  <a:lnTo>
                    <a:pt x="51865" y="371831"/>
                  </a:lnTo>
                  <a:lnTo>
                    <a:pt x="49313" y="393196"/>
                  </a:lnTo>
                  <a:lnTo>
                    <a:pt x="47263" y="413145"/>
                  </a:lnTo>
                  <a:lnTo>
                    <a:pt x="45549" y="431485"/>
                  </a:lnTo>
                  <a:lnTo>
                    <a:pt x="43784" y="448124"/>
                  </a:lnTo>
                  <a:lnTo>
                    <a:pt x="41742" y="463222"/>
                  </a:lnTo>
                  <a:lnTo>
                    <a:pt x="39369" y="477552"/>
                  </a:lnTo>
                  <a:lnTo>
                    <a:pt x="36697" y="492336"/>
                  </a:lnTo>
                  <a:lnTo>
                    <a:pt x="33785" y="508221"/>
                  </a:lnTo>
                  <a:lnTo>
                    <a:pt x="30693" y="525150"/>
                  </a:lnTo>
                  <a:lnTo>
                    <a:pt x="27472" y="542666"/>
                  </a:lnTo>
                  <a:lnTo>
                    <a:pt x="24159" y="560410"/>
                  </a:lnTo>
                  <a:lnTo>
                    <a:pt x="20784" y="578035"/>
                  </a:lnTo>
                  <a:lnTo>
                    <a:pt x="17364" y="595162"/>
                  </a:lnTo>
                  <a:lnTo>
                    <a:pt x="13920" y="611627"/>
                  </a:lnTo>
                  <a:lnTo>
                    <a:pt x="10612" y="627249"/>
                  </a:lnTo>
                  <a:lnTo>
                    <a:pt x="7419" y="643462"/>
                  </a:lnTo>
                  <a:lnTo>
                    <a:pt x="4060" y="663924"/>
                  </a:lnTo>
                  <a:lnTo>
                    <a:pt x="0" y="6948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27419" y="3049861"/>
              <a:ext cx="390950" cy="603528"/>
            </a:xfrm>
            <a:custGeom>
              <a:avLst/>
              <a:gdLst/>
              <a:ahLst/>
              <a:cxnLst/>
              <a:rect l="0" t="0" r="0" b="0"/>
              <a:pathLst>
                <a:path w="390950" h="603528">
                  <a:moveTo>
                    <a:pt x="0" y="13931"/>
                  </a:moveTo>
                  <a:lnTo>
                    <a:pt x="8801" y="10998"/>
                  </a:lnTo>
                  <a:lnTo>
                    <a:pt x="17148" y="8216"/>
                  </a:lnTo>
                  <a:lnTo>
                    <a:pt x="25847" y="5325"/>
                  </a:lnTo>
                  <a:lnTo>
                    <a:pt x="34968" y="2630"/>
                  </a:lnTo>
                  <a:lnTo>
                    <a:pt x="44463" y="762"/>
                  </a:lnTo>
                  <a:lnTo>
                    <a:pt x="54259" y="0"/>
                  </a:lnTo>
                  <a:lnTo>
                    <a:pt x="64447" y="140"/>
                  </a:lnTo>
                  <a:lnTo>
                    <a:pt x="75269" y="693"/>
                  </a:lnTo>
                  <a:lnTo>
                    <a:pt x="86808" y="1332"/>
                  </a:lnTo>
                  <a:lnTo>
                    <a:pt x="98998" y="2235"/>
                  </a:lnTo>
                  <a:lnTo>
                    <a:pt x="111712" y="3971"/>
                  </a:lnTo>
                  <a:lnTo>
                    <a:pt x="124813" y="6805"/>
                  </a:lnTo>
                  <a:lnTo>
                    <a:pt x="137864" y="10691"/>
                  </a:lnTo>
                  <a:lnTo>
                    <a:pt x="150167" y="15450"/>
                  </a:lnTo>
                  <a:lnTo>
                    <a:pt x="161400" y="20881"/>
                  </a:lnTo>
                  <a:lnTo>
                    <a:pt x="171586" y="26969"/>
                  </a:lnTo>
                  <a:lnTo>
                    <a:pt x="180896" y="33879"/>
                  </a:lnTo>
                  <a:lnTo>
                    <a:pt x="189521" y="41646"/>
                  </a:lnTo>
                  <a:lnTo>
                    <a:pt x="197316" y="50487"/>
                  </a:lnTo>
                  <a:lnTo>
                    <a:pt x="203808" y="60865"/>
                  </a:lnTo>
                  <a:lnTo>
                    <a:pt x="208839" y="72880"/>
                  </a:lnTo>
                  <a:lnTo>
                    <a:pt x="212388" y="86017"/>
                  </a:lnTo>
                  <a:lnTo>
                    <a:pt x="214405" y="99365"/>
                  </a:lnTo>
                  <a:lnTo>
                    <a:pt x="215015" y="112377"/>
                  </a:lnTo>
                  <a:lnTo>
                    <a:pt x="214307" y="124873"/>
                  </a:lnTo>
                  <a:lnTo>
                    <a:pt x="212244" y="136871"/>
                  </a:lnTo>
                  <a:lnTo>
                    <a:pt x="208952" y="148457"/>
                  </a:lnTo>
                  <a:lnTo>
                    <a:pt x="205304" y="159730"/>
                  </a:lnTo>
                  <a:lnTo>
                    <a:pt x="202769" y="170773"/>
                  </a:lnTo>
                  <a:lnTo>
                    <a:pt x="202079" y="181650"/>
                  </a:lnTo>
                  <a:lnTo>
                    <a:pt x="203435" y="192245"/>
                  </a:lnTo>
                  <a:lnTo>
                    <a:pt x="206863" y="202288"/>
                  </a:lnTo>
                  <a:lnTo>
                    <a:pt x="212145" y="211672"/>
                  </a:lnTo>
                  <a:lnTo>
                    <a:pt x="219250" y="220449"/>
                  </a:lnTo>
                  <a:lnTo>
                    <a:pt x="228430" y="228730"/>
                  </a:lnTo>
                  <a:lnTo>
                    <a:pt x="239631" y="236640"/>
                  </a:lnTo>
                  <a:lnTo>
                    <a:pt x="252385" y="244444"/>
                  </a:lnTo>
                  <a:lnTo>
                    <a:pt x="266008" y="252531"/>
                  </a:lnTo>
                  <a:lnTo>
                    <a:pt x="280020" y="261089"/>
                  </a:lnTo>
                  <a:lnTo>
                    <a:pt x="294173" y="270127"/>
                  </a:lnTo>
                  <a:lnTo>
                    <a:pt x="308354" y="279572"/>
                  </a:lnTo>
                  <a:lnTo>
                    <a:pt x="322506" y="289334"/>
                  </a:lnTo>
                  <a:lnTo>
                    <a:pt x="336128" y="299330"/>
                  </a:lnTo>
                  <a:lnTo>
                    <a:pt x="348297" y="309492"/>
                  </a:lnTo>
                  <a:lnTo>
                    <a:pt x="358630" y="319777"/>
                  </a:lnTo>
                  <a:lnTo>
                    <a:pt x="367230" y="330309"/>
                  </a:lnTo>
                  <a:lnTo>
                    <a:pt x="374405" y="341372"/>
                  </a:lnTo>
                  <a:lnTo>
                    <a:pt x="380484" y="353077"/>
                  </a:lnTo>
                  <a:lnTo>
                    <a:pt x="385434" y="365380"/>
                  </a:lnTo>
                  <a:lnTo>
                    <a:pt x="388870" y="378170"/>
                  </a:lnTo>
                  <a:lnTo>
                    <a:pt x="390701" y="391327"/>
                  </a:lnTo>
                  <a:lnTo>
                    <a:pt x="390949" y="404586"/>
                  </a:lnTo>
                  <a:lnTo>
                    <a:pt x="389596" y="417561"/>
                  </a:lnTo>
                  <a:lnTo>
                    <a:pt x="386790" y="430059"/>
                  </a:lnTo>
                  <a:lnTo>
                    <a:pt x="382635" y="441908"/>
                  </a:lnTo>
                  <a:lnTo>
                    <a:pt x="377105" y="452872"/>
                  </a:lnTo>
                  <a:lnTo>
                    <a:pt x="370318" y="462915"/>
                  </a:lnTo>
                  <a:lnTo>
                    <a:pt x="362661" y="472151"/>
                  </a:lnTo>
                  <a:lnTo>
                    <a:pt x="354684" y="480749"/>
                  </a:lnTo>
                  <a:lnTo>
                    <a:pt x="346719" y="488871"/>
                  </a:lnTo>
                  <a:lnTo>
                    <a:pt x="338577" y="496650"/>
                  </a:lnTo>
                  <a:lnTo>
                    <a:pt x="329664" y="504188"/>
                  </a:lnTo>
                  <a:lnTo>
                    <a:pt x="319702" y="511554"/>
                  </a:lnTo>
                  <a:lnTo>
                    <a:pt x="308723" y="518638"/>
                  </a:lnTo>
                  <a:lnTo>
                    <a:pt x="296894" y="525169"/>
                  </a:lnTo>
                  <a:lnTo>
                    <a:pt x="284419" y="531041"/>
                  </a:lnTo>
                  <a:lnTo>
                    <a:pt x="271635" y="536307"/>
                  </a:lnTo>
                  <a:lnTo>
                    <a:pt x="258987" y="541077"/>
                  </a:lnTo>
                  <a:lnTo>
                    <a:pt x="246697" y="545473"/>
                  </a:lnTo>
                  <a:lnTo>
                    <a:pt x="234480" y="549594"/>
                  </a:lnTo>
                  <a:lnTo>
                    <a:pt x="221671" y="553524"/>
                  </a:lnTo>
                  <a:lnTo>
                    <a:pt x="207947" y="557318"/>
                  </a:lnTo>
                  <a:lnTo>
                    <a:pt x="193626" y="561020"/>
                  </a:lnTo>
                  <a:lnTo>
                    <a:pt x="179465" y="564659"/>
                  </a:lnTo>
                  <a:lnTo>
                    <a:pt x="165892" y="568256"/>
                  </a:lnTo>
                  <a:lnTo>
                    <a:pt x="152678" y="571824"/>
                  </a:lnTo>
                  <a:lnTo>
                    <a:pt x="139132" y="575373"/>
                  </a:lnTo>
                  <a:lnTo>
                    <a:pt x="124879" y="578908"/>
                  </a:lnTo>
                  <a:lnTo>
                    <a:pt x="110189" y="582435"/>
                  </a:lnTo>
                  <a:lnTo>
                    <a:pt x="95772" y="585956"/>
                  </a:lnTo>
                  <a:lnTo>
                    <a:pt x="82050" y="589469"/>
                  </a:lnTo>
                  <a:lnTo>
                    <a:pt x="69538" y="592823"/>
                  </a:lnTo>
                  <a:lnTo>
                    <a:pt x="57792" y="596052"/>
                  </a:lnTo>
                  <a:lnTo>
                    <a:pt x="45786" y="599439"/>
                  </a:lnTo>
                  <a:lnTo>
                    <a:pt x="31586" y="6035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27544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78396" y="3084849"/>
              <a:ext cx="344563" cy="413057"/>
            </a:xfrm>
            <a:custGeom>
              <a:avLst/>
              <a:gdLst/>
              <a:ahLst/>
              <a:cxnLst/>
              <a:rect l="0" t="0" r="0" b="0"/>
              <a:pathLst>
                <a:path w="344563" h="413057">
                  <a:moveTo>
                    <a:pt x="38619" y="0"/>
                  </a:moveTo>
                  <a:lnTo>
                    <a:pt x="35686" y="11668"/>
                  </a:lnTo>
                  <a:lnTo>
                    <a:pt x="32904" y="22157"/>
                  </a:lnTo>
                  <a:lnTo>
                    <a:pt x="30004" y="32459"/>
                  </a:lnTo>
                  <a:lnTo>
                    <a:pt x="26964" y="42760"/>
                  </a:lnTo>
                  <a:lnTo>
                    <a:pt x="23799" y="53104"/>
                  </a:lnTo>
                  <a:lnTo>
                    <a:pt x="20534" y="63503"/>
                  </a:lnTo>
                  <a:lnTo>
                    <a:pt x="17196" y="74277"/>
                  </a:lnTo>
                  <a:lnTo>
                    <a:pt x="13805" y="86031"/>
                  </a:lnTo>
                  <a:lnTo>
                    <a:pt x="10381" y="99018"/>
                  </a:lnTo>
                  <a:lnTo>
                    <a:pt x="7099" y="113164"/>
                  </a:lnTo>
                  <a:lnTo>
                    <a:pt x="4274" y="128263"/>
                  </a:lnTo>
                  <a:lnTo>
                    <a:pt x="2048" y="144092"/>
                  </a:lnTo>
                  <a:lnTo>
                    <a:pt x="553" y="160620"/>
                  </a:lnTo>
                  <a:lnTo>
                    <a:pt x="0" y="177999"/>
                  </a:lnTo>
                  <a:lnTo>
                    <a:pt x="412" y="196235"/>
                  </a:lnTo>
                  <a:lnTo>
                    <a:pt x="1824" y="214886"/>
                  </a:lnTo>
                  <a:lnTo>
                    <a:pt x="4367" y="233181"/>
                  </a:lnTo>
                  <a:lnTo>
                    <a:pt x="8003" y="250708"/>
                  </a:lnTo>
                  <a:lnTo>
                    <a:pt x="12563" y="267409"/>
                  </a:lnTo>
                  <a:lnTo>
                    <a:pt x="17839" y="283391"/>
                  </a:lnTo>
                  <a:lnTo>
                    <a:pt x="23645" y="298801"/>
                  </a:lnTo>
                  <a:lnTo>
                    <a:pt x="29830" y="313455"/>
                  </a:lnTo>
                  <a:lnTo>
                    <a:pt x="36282" y="326859"/>
                  </a:lnTo>
                  <a:lnTo>
                    <a:pt x="42921" y="338842"/>
                  </a:lnTo>
                  <a:lnTo>
                    <a:pt x="49853" y="349534"/>
                  </a:lnTo>
                  <a:lnTo>
                    <a:pt x="57346" y="359185"/>
                  </a:lnTo>
                  <a:lnTo>
                    <a:pt x="65506" y="368046"/>
                  </a:lnTo>
                  <a:lnTo>
                    <a:pt x="74445" y="376167"/>
                  </a:lnTo>
                  <a:lnTo>
                    <a:pt x="84356" y="383410"/>
                  </a:lnTo>
                  <a:lnTo>
                    <a:pt x="95245" y="389768"/>
                  </a:lnTo>
                  <a:lnTo>
                    <a:pt x="106811" y="395362"/>
                  </a:lnTo>
                  <a:lnTo>
                    <a:pt x="118567" y="400354"/>
                  </a:lnTo>
                  <a:lnTo>
                    <a:pt x="130221" y="404889"/>
                  </a:lnTo>
                  <a:lnTo>
                    <a:pt x="141995" y="408766"/>
                  </a:lnTo>
                  <a:lnTo>
                    <a:pt x="154499" y="411465"/>
                  </a:lnTo>
                  <a:lnTo>
                    <a:pt x="168024" y="412803"/>
                  </a:lnTo>
                  <a:lnTo>
                    <a:pt x="182550" y="413056"/>
                  </a:lnTo>
                  <a:lnTo>
                    <a:pt x="197912" y="412770"/>
                  </a:lnTo>
                  <a:lnTo>
                    <a:pt x="213913" y="412313"/>
                  </a:lnTo>
                  <a:lnTo>
                    <a:pt x="230217" y="411532"/>
                  </a:lnTo>
                  <a:lnTo>
                    <a:pt x="246382" y="409878"/>
                  </a:lnTo>
                  <a:lnTo>
                    <a:pt x="262168" y="407094"/>
                  </a:lnTo>
                  <a:lnTo>
                    <a:pt x="277206" y="403072"/>
                  </a:lnTo>
                  <a:lnTo>
                    <a:pt x="290932" y="397690"/>
                  </a:lnTo>
                  <a:lnTo>
                    <a:pt x="303160" y="391022"/>
                  </a:lnTo>
                  <a:lnTo>
                    <a:pt x="313863" y="383120"/>
                  </a:lnTo>
                  <a:lnTo>
                    <a:pt x="322996" y="373920"/>
                  </a:lnTo>
                  <a:lnTo>
                    <a:pt x="330688" y="363512"/>
                  </a:lnTo>
                  <a:lnTo>
                    <a:pt x="336874" y="352100"/>
                  </a:lnTo>
                  <a:lnTo>
                    <a:pt x="341215" y="339917"/>
                  </a:lnTo>
                  <a:lnTo>
                    <a:pt x="343693" y="327172"/>
                  </a:lnTo>
                  <a:lnTo>
                    <a:pt x="344562" y="314191"/>
                  </a:lnTo>
                  <a:lnTo>
                    <a:pt x="344166" y="301403"/>
                  </a:lnTo>
                  <a:lnTo>
                    <a:pt x="342829" y="289026"/>
                  </a:lnTo>
                  <a:lnTo>
                    <a:pt x="340815" y="277088"/>
                  </a:lnTo>
                  <a:lnTo>
                    <a:pt x="338327" y="265531"/>
                  </a:lnTo>
                  <a:lnTo>
                    <a:pt x="335505" y="254272"/>
                  </a:lnTo>
                  <a:lnTo>
                    <a:pt x="332290" y="243236"/>
                  </a:lnTo>
                  <a:lnTo>
                    <a:pt x="328446" y="232358"/>
                  </a:lnTo>
                  <a:lnTo>
                    <a:pt x="323889" y="221595"/>
                  </a:lnTo>
                  <a:lnTo>
                    <a:pt x="318523" y="211078"/>
                  </a:lnTo>
                  <a:lnTo>
                    <a:pt x="312163" y="201089"/>
                  </a:lnTo>
                  <a:lnTo>
                    <a:pt x="304803" y="191754"/>
                  </a:lnTo>
                  <a:lnTo>
                    <a:pt x="296419" y="183521"/>
                  </a:lnTo>
                  <a:lnTo>
                    <a:pt x="286888" y="177201"/>
                  </a:lnTo>
                  <a:lnTo>
                    <a:pt x="276254" y="173066"/>
                  </a:lnTo>
                  <a:lnTo>
                    <a:pt x="264690" y="170918"/>
                  </a:lnTo>
                  <a:lnTo>
                    <a:pt x="252404" y="170374"/>
                  </a:lnTo>
                  <a:lnTo>
                    <a:pt x="239589" y="171041"/>
                  </a:lnTo>
                  <a:lnTo>
                    <a:pt x="226561" y="172586"/>
                  </a:lnTo>
                  <a:lnTo>
                    <a:pt x="213743" y="174752"/>
                  </a:lnTo>
                  <a:lnTo>
                    <a:pt x="201344" y="177354"/>
                  </a:lnTo>
                  <a:lnTo>
                    <a:pt x="189393" y="180419"/>
                  </a:lnTo>
                  <a:lnTo>
                    <a:pt x="177827" y="184162"/>
                  </a:lnTo>
                  <a:lnTo>
                    <a:pt x="166567" y="188646"/>
                  </a:lnTo>
                  <a:lnTo>
                    <a:pt x="155699" y="193794"/>
                  </a:lnTo>
                  <a:lnTo>
                    <a:pt x="145466" y="199475"/>
                  </a:lnTo>
                  <a:lnTo>
                    <a:pt x="135955" y="205562"/>
                  </a:lnTo>
                  <a:lnTo>
                    <a:pt x="127263" y="212106"/>
                  </a:lnTo>
                  <a:lnTo>
                    <a:pt x="119569" y="219331"/>
                  </a:lnTo>
                  <a:lnTo>
                    <a:pt x="112872" y="227303"/>
                  </a:lnTo>
                  <a:lnTo>
                    <a:pt x="106864" y="235945"/>
                  </a:lnTo>
                  <a:lnTo>
                    <a:pt x="101055" y="245124"/>
                  </a:lnTo>
                  <a:lnTo>
                    <a:pt x="95150" y="254694"/>
                  </a:lnTo>
                  <a:lnTo>
                    <a:pt x="89347" y="264087"/>
                  </a:lnTo>
                  <a:lnTo>
                    <a:pt x="83667" y="273243"/>
                  </a:lnTo>
                  <a:lnTo>
                    <a:pt x="77609" y="282966"/>
                  </a:lnTo>
                  <a:lnTo>
                    <a:pt x="70205" y="29479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69533" y="3748145"/>
              <a:ext cx="894924" cy="94757"/>
            </a:xfrm>
            <a:custGeom>
              <a:avLst/>
              <a:gdLst/>
              <a:ahLst/>
              <a:cxnLst/>
              <a:rect l="0" t="0" r="0" b="0"/>
              <a:pathLst>
                <a:path w="894924" h="94757">
                  <a:moveTo>
                    <a:pt x="0" y="94756"/>
                  </a:moveTo>
                  <a:lnTo>
                    <a:pt x="11735" y="94756"/>
                  </a:lnTo>
                  <a:lnTo>
                    <a:pt x="22864" y="94756"/>
                  </a:lnTo>
                  <a:lnTo>
                    <a:pt x="34467" y="94752"/>
                  </a:lnTo>
                  <a:lnTo>
                    <a:pt x="46802" y="94579"/>
                  </a:lnTo>
                  <a:lnTo>
                    <a:pt x="60109" y="93930"/>
                  </a:lnTo>
                  <a:lnTo>
                    <a:pt x="74424" y="92677"/>
                  </a:lnTo>
                  <a:lnTo>
                    <a:pt x="89774" y="90852"/>
                  </a:lnTo>
                  <a:lnTo>
                    <a:pt x="106284" y="88556"/>
                  </a:lnTo>
                  <a:lnTo>
                    <a:pt x="123899" y="85900"/>
                  </a:lnTo>
                  <a:lnTo>
                    <a:pt x="142116" y="82981"/>
                  </a:lnTo>
                  <a:lnTo>
                    <a:pt x="160111" y="79876"/>
                  </a:lnTo>
                  <a:lnTo>
                    <a:pt x="177447" y="76642"/>
                  </a:lnTo>
                  <a:lnTo>
                    <a:pt x="194527" y="73319"/>
                  </a:lnTo>
                  <a:lnTo>
                    <a:pt x="212361" y="69935"/>
                  </a:lnTo>
                  <a:lnTo>
                    <a:pt x="231462" y="66514"/>
                  </a:lnTo>
                  <a:lnTo>
                    <a:pt x="251378" y="63234"/>
                  </a:lnTo>
                  <a:lnTo>
                    <a:pt x="270994" y="60411"/>
                  </a:lnTo>
                  <a:lnTo>
                    <a:pt x="289667" y="58175"/>
                  </a:lnTo>
                  <a:lnTo>
                    <a:pt x="307104" y="56336"/>
                  </a:lnTo>
                  <a:lnTo>
                    <a:pt x="323115" y="54486"/>
                  </a:lnTo>
                  <a:lnTo>
                    <a:pt x="337772" y="52386"/>
                  </a:lnTo>
                  <a:lnTo>
                    <a:pt x="351462" y="49975"/>
                  </a:lnTo>
                  <a:lnTo>
                    <a:pt x="364750" y="47276"/>
                  </a:lnTo>
                  <a:lnTo>
                    <a:pt x="378008" y="44351"/>
                  </a:lnTo>
                  <a:lnTo>
                    <a:pt x="391714" y="41421"/>
                  </a:lnTo>
                  <a:lnTo>
                    <a:pt x="406522" y="38841"/>
                  </a:lnTo>
                  <a:lnTo>
                    <a:pt x="422678" y="36776"/>
                  </a:lnTo>
                  <a:lnTo>
                    <a:pt x="440089" y="35222"/>
                  </a:lnTo>
                  <a:lnTo>
                    <a:pt x="458525" y="34097"/>
                  </a:lnTo>
                  <a:lnTo>
                    <a:pt x="477736" y="33304"/>
                  </a:lnTo>
                  <a:lnTo>
                    <a:pt x="497346" y="32752"/>
                  </a:lnTo>
                  <a:lnTo>
                    <a:pt x="516882" y="32373"/>
                  </a:lnTo>
                  <a:lnTo>
                    <a:pt x="536093" y="32116"/>
                  </a:lnTo>
                  <a:lnTo>
                    <a:pt x="554924" y="31942"/>
                  </a:lnTo>
                  <a:lnTo>
                    <a:pt x="573415" y="31824"/>
                  </a:lnTo>
                  <a:lnTo>
                    <a:pt x="591626" y="31740"/>
                  </a:lnTo>
                  <a:lnTo>
                    <a:pt x="609297" y="31515"/>
                  </a:lnTo>
                  <a:lnTo>
                    <a:pt x="625871" y="30830"/>
                  </a:lnTo>
                  <a:lnTo>
                    <a:pt x="641142" y="29558"/>
                  </a:lnTo>
                  <a:lnTo>
                    <a:pt x="655534" y="27890"/>
                  </a:lnTo>
                  <a:lnTo>
                    <a:pt x="669887" y="26231"/>
                  </a:lnTo>
                  <a:lnTo>
                    <a:pt x="684692" y="24816"/>
                  </a:lnTo>
                  <a:lnTo>
                    <a:pt x="699927" y="23546"/>
                  </a:lnTo>
                  <a:lnTo>
                    <a:pt x="715241" y="22087"/>
                  </a:lnTo>
                  <a:lnTo>
                    <a:pt x="730395" y="20254"/>
                  </a:lnTo>
                  <a:lnTo>
                    <a:pt x="745148" y="18022"/>
                  </a:lnTo>
                  <a:lnTo>
                    <a:pt x="759200" y="15445"/>
                  </a:lnTo>
                  <a:lnTo>
                    <a:pt x="772472" y="12601"/>
                  </a:lnTo>
                  <a:lnTo>
                    <a:pt x="785365" y="9726"/>
                  </a:lnTo>
                  <a:lnTo>
                    <a:pt x="798636" y="7181"/>
                  </a:lnTo>
                  <a:lnTo>
                    <a:pt x="812670" y="5142"/>
                  </a:lnTo>
                  <a:lnTo>
                    <a:pt x="827143" y="3601"/>
                  </a:lnTo>
                  <a:lnTo>
                    <a:pt x="842830" y="2317"/>
                  </a:lnTo>
                  <a:lnTo>
                    <a:pt x="863349" y="1182"/>
                  </a:lnTo>
                  <a:lnTo>
                    <a:pt x="89492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80145" y="3895544"/>
              <a:ext cx="115814" cy="631710"/>
            </a:xfrm>
            <a:custGeom>
              <a:avLst/>
              <a:gdLst/>
              <a:ahLst/>
              <a:cxnLst/>
              <a:rect l="0" t="0" r="0" b="0"/>
              <a:pathLst>
                <a:path w="115814" h="631710">
                  <a:moveTo>
                    <a:pt x="0" y="0"/>
                  </a:moveTo>
                  <a:lnTo>
                    <a:pt x="133" y="11735"/>
                  </a:lnTo>
                  <a:lnTo>
                    <a:pt x="1414" y="22864"/>
                  </a:lnTo>
                  <a:lnTo>
                    <a:pt x="3998" y="34462"/>
                  </a:lnTo>
                  <a:lnTo>
                    <a:pt x="7372" y="46623"/>
                  </a:lnTo>
                  <a:lnTo>
                    <a:pt x="10708" y="59283"/>
                  </a:lnTo>
                  <a:lnTo>
                    <a:pt x="13540" y="72339"/>
                  </a:lnTo>
                  <a:lnTo>
                    <a:pt x="15908" y="85692"/>
                  </a:lnTo>
                  <a:lnTo>
                    <a:pt x="18178" y="99256"/>
                  </a:lnTo>
                  <a:lnTo>
                    <a:pt x="20590" y="112981"/>
                  </a:lnTo>
                  <a:lnTo>
                    <a:pt x="23227" y="127146"/>
                  </a:lnTo>
                  <a:lnTo>
                    <a:pt x="26083" y="142332"/>
                  </a:lnTo>
                  <a:lnTo>
                    <a:pt x="29122" y="158777"/>
                  </a:lnTo>
                  <a:lnTo>
                    <a:pt x="32300" y="176400"/>
                  </a:lnTo>
                  <a:lnTo>
                    <a:pt x="35579" y="194986"/>
                  </a:lnTo>
                  <a:lnTo>
                    <a:pt x="38931" y="214310"/>
                  </a:lnTo>
                  <a:lnTo>
                    <a:pt x="42334" y="234338"/>
                  </a:lnTo>
                  <a:lnTo>
                    <a:pt x="45771" y="255220"/>
                  </a:lnTo>
                  <a:lnTo>
                    <a:pt x="49232" y="276971"/>
                  </a:lnTo>
                  <a:lnTo>
                    <a:pt x="52708" y="299474"/>
                  </a:lnTo>
                  <a:lnTo>
                    <a:pt x="56196" y="322573"/>
                  </a:lnTo>
                  <a:lnTo>
                    <a:pt x="59691" y="346096"/>
                  </a:lnTo>
                  <a:lnTo>
                    <a:pt x="63190" y="369265"/>
                  </a:lnTo>
                  <a:lnTo>
                    <a:pt x="66693" y="390757"/>
                  </a:lnTo>
                  <a:lnTo>
                    <a:pt x="70199" y="409997"/>
                  </a:lnTo>
                  <a:lnTo>
                    <a:pt x="73705" y="427559"/>
                  </a:lnTo>
                  <a:lnTo>
                    <a:pt x="77213" y="444737"/>
                  </a:lnTo>
                  <a:lnTo>
                    <a:pt x="80721" y="462339"/>
                  </a:lnTo>
                  <a:lnTo>
                    <a:pt x="84229" y="480643"/>
                  </a:lnTo>
                  <a:lnTo>
                    <a:pt x="87738" y="499636"/>
                  </a:lnTo>
                  <a:lnTo>
                    <a:pt x="91247" y="519191"/>
                  </a:lnTo>
                  <a:lnTo>
                    <a:pt x="94757" y="538681"/>
                  </a:lnTo>
                  <a:lnTo>
                    <a:pt x="98266" y="557066"/>
                  </a:lnTo>
                  <a:lnTo>
                    <a:pt x="101771" y="573852"/>
                  </a:lnTo>
                  <a:lnTo>
                    <a:pt x="105120" y="588622"/>
                  </a:lnTo>
                  <a:lnTo>
                    <a:pt x="108344" y="602224"/>
                  </a:lnTo>
                  <a:lnTo>
                    <a:pt x="111729" y="615849"/>
                  </a:lnTo>
                  <a:lnTo>
                    <a:pt x="115813" y="63170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11565" y="3632331"/>
              <a:ext cx="157928" cy="273742"/>
            </a:xfrm>
            <a:custGeom>
              <a:avLst/>
              <a:gdLst/>
              <a:ahLst/>
              <a:cxnLst/>
              <a:rect l="0" t="0" r="0" b="0"/>
              <a:pathLst>
                <a:path w="157928" h="273742">
                  <a:moveTo>
                    <a:pt x="157927" y="0"/>
                  </a:moveTo>
                  <a:lnTo>
                    <a:pt x="154994" y="8868"/>
                  </a:lnTo>
                  <a:lnTo>
                    <a:pt x="152211" y="17855"/>
                  </a:lnTo>
                  <a:lnTo>
                    <a:pt x="149306" y="27851"/>
                  </a:lnTo>
                  <a:lnTo>
                    <a:pt x="146094" y="38831"/>
                  </a:lnTo>
                  <a:lnTo>
                    <a:pt x="142281" y="50643"/>
                  </a:lnTo>
                  <a:lnTo>
                    <a:pt x="137768" y="63097"/>
                  </a:lnTo>
                  <a:lnTo>
                    <a:pt x="132777" y="75862"/>
                  </a:lnTo>
                  <a:lnTo>
                    <a:pt x="127738" y="88494"/>
                  </a:lnTo>
                  <a:lnTo>
                    <a:pt x="122901" y="100758"/>
                  </a:lnTo>
                  <a:lnTo>
                    <a:pt x="118181" y="112448"/>
                  </a:lnTo>
                  <a:lnTo>
                    <a:pt x="113252" y="123306"/>
                  </a:lnTo>
                  <a:lnTo>
                    <a:pt x="107936" y="133275"/>
                  </a:lnTo>
                  <a:lnTo>
                    <a:pt x="102213" y="142463"/>
                  </a:lnTo>
                  <a:lnTo>
                    <a:pt x="96139" y="151028"/>
                  </a:lnTo>
                  <a:lnTo>
                    <a:pt x="89786" y="159138"/>
                  </a:lnTo>
                  <a:lnTo>
                    <a:pt x="83060" y="167248"/>
                  </a:lnTo>
                  <a:lnTo>
                    <a:pt x="75713" y="176072"/>
                  </a:lnTo>
                  <a:lnTo>
                    <a:pt x="67664" y="185935"/>
                  </a:lnTo>
                  <a:lnTo>
                    <a:pt x="59140" y="196493"/>
                  </a:lnTo>
                  <a:lnTo>
                    <a:pt x="50573" y="206965"/>
                  </a:lnTo>
                  <a:lnTo>
                    <a:pt x="42223" y="216894"/>
                  </a:lnTo>
                  <a:lnTo>
                    <a:pt x="34273" y="226257"/>
                  </a:lnTo>
                  <a:lnTo>
                    <a:pt x="26029" y="236421"/>
                  </a:lnTo>
                  <a:lnTo>
                    <a:pt x="15652" y="250508"/>
                  </a:lnTo>
                  <a:lnTo>
                    <a:pt x="0" y="273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79979" y="3558632"/>
              <a:ext cx="273742" cy="357970"/>
            </a:xfrm>
            <a:custGeom>
              <a:avLst/>
              <a:gdLst/>
              <a:ahLst/>
              <a:cxnLst/>
              <a:rect l="0" t="0" r="0" b="0"/>
              <a:pathLst>
                <a:path w="273742" h="357970">
                  <a:moveTo>
                    <a:pt x="0" y="0"/>
                  </a:moveTo>
                  <a:lnTo>
                    <a:pt x="5868" y="8734"/>
                  </a:lnTo>
                  <a:lnTo>
                    <a:pt x="11431" y="16441"/>
                  </a:lnTo>
                  <a:lnTo>
                    <a:pt x="17231" y="23843"/>
                  </a:lnTo>
                  <a:lnTo>
                    <a:pt x="23312" y="31104"/>
                  </a:lnTo>
                  <a:lnTo>
                    <a:pt x="29641" y="38283"/>
                  </a:lnTo>
                  <a:lnTo>
                    <a:pt x="36170" y="45408"/>
                  </a:lnTo>
                  <a:lnTo>
                    <a:pt x="42846" y="52499"/>
                  </a:lnTo>
                  <a:lnTo>
                    <a:pt x="49628" y="59565"/>
                  </a:lnTo>
                  <a:lnTo>
                    <a:pt x="56486" y="66620"/>
                  </a:lnTo>
                  <a:lnTo>
                    <a:pt x="63395" y="73834"/>
                  </a:lnTo>
                  <a:lnTo>
                    <a:pt x="70340" y="81516"/>
                  </a:lnTo>
                  <a:lnTo>
                    <a:pt x="77310" y="89797"/>
                  </a:lnTo>
                  <a:lnTo>
                    <a:pt x="84295" y="98648"/>
                  </a:lnTo>
                  <a:lnTo>
                    <a:pt x="91292" y="107968"/>
                  </a:lnTo>
                  <a:lnTo>
                    <a:pt x="98300" y="117645"/>
                  </a:lnTo>
                  <a:lnTo>
                    <a:pt x="105483" y="127585"/>
                  </a:lnTo>
                  <a:lnTo>
                    <a:pt x="113143" y="137710"/>
                  </a:lnTo>
                  <a:lnTo>
                    <a:pt x="121406" y="147963"/>
                  </a:lnTo>
                  <a:lnTo>
                    <a:pt x="130075" y="158306"/>
                  </a:lnTo>
                  <a:lnTo>
                    <a:pt x="138741" y="168709"/>
                  </a:lnTo>
                  <a:lnTo>
                    <a:pt x="147165" y="179154"/>
                  </a:lnTo>
                  <a:lnTo>
                    <a:pt x="155449" y="189626"/>
                  </a:lnTo>
                  <a:lnTo>
                    <a:pt x="163924" y="200117"/>
                  </a:lnTo>
                  <a:lnTo>
                    <a:pt x="172769" y="210620"/>
                  </a:lnTo>
                  <a:lnTo>
                    <a:pt x="181845" y="221132"/>
                  </a:lnTo>
                  <a:lnTo>
                    <a:pt x="190792" y="231649"/>
                  </a:lnTo>
                  <a:lnTo>
                    <a:pt x="199405" y="242170"/>
                  </a:lnTo>
                  <a:lnTo>
                    <a:pt x="207646" y="252694"/>
                  </a:lnTo>
                  <a:lnTo>
                    <a:pt x="215561" y="263219"/>
                  </a:lnTo>
                  <a:lnTo>
                    <a:pt x="223217" y="273746"/>
                  </a:lnTo>
                  <a:lnTo>
                    <a:pt x="230681" y="284272"/>
                  </a:lnTo>
                  <a:lnTo>
                    <a:pt x="238005" y="294799"/>
                  </a:lnTo>
                  <a:lnTo>
                    <a:pt x="245224" y="305318"/>
                  </a:lnTo>
                  <a:lnTo>
                    <a:pt x="252064" y="315566"/>
                  </a:lnTo>
                  <a:lnTo>
                    <a:pt x="258625" y="326142"/>
                  </a:lnTo>
                  <a:lnTo>
                    <a:pt x="265484" y="339093"/>
                  </a:lnTo>
                  <a:lnTo>
                    <a:pt x="273741" y="3579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53554" y="3885015"/>
              <a:ext cx="410612" cy="810695"/>
            </a:xfrm>
            <a:custGeom>
              <a:avLst/>
              <a:gdLst/>
              <a:ahLst/>
              <a:cxnLst/>
              <a:rect l="0" t="0" r="0" b="0"/>
              <a:pathLst>
                <a:path w="410612" h="810695">
                  <a:moveTo>
                    <a:pt x="410611" y="0"/>
                  </a:moveTo>
                  <a:lnTo>
                    <a:pt x="404811" y="8869"/>
                  </a:lnTo>
                  <a:lnTo>
                    <a:pt x="399887" y="17856"/>
                  </a:lnTo>
                  <a:lnTo>
                    <a:pt x="395380" y="27846"/>
                  </a:lnTo>
                  <a:lnTo>
                    <a:pt x="390986" y="38654"/>
                  </a:lnTo>
                  <a:lnTo>
                    <a:pt x="386324" y="49817"/>
                  </a:lnTo>
                  <a:lnTo>
                    <a:pt x="381214" y="61027"/>
                  </a:lnTo>
                  <a:lnTo>
                    <a:pt x="375808" y="72312"/>
                  </a:lnTo>
                  <a:lnTo>
                    <a:pt x="370485" y="83945"/>
                  </a:lnTo>
                  <a:lnTo>
                    <a:pt x="365460" y="96059"/>
                  </a:lnTo>
                  <a:lnTo>
                    <a:pt x="360782" y="108481"/>
                  </a:lnTo>
                  <a:lnTo>
                    <a:pt x="356413" y="120827"/>
                  </a:lnTo>
                  <a:lnTo>
                    <a:pt x="352282" y="132880"/>
                  </a:lnTo>
                  <a:lnTo>
                    <a:pt x="347999" y="144754"/>
                  </a:lnTo>
                  <a:lnTo>
                    <a:pt x="342897" y="156793"/>
                  </a:lnTo>
                  <a:lnTo>
                    <a:pt x="336689" y="169184"/>
                  </a:lnTo>
                  <a:lnTo>
                    <a:pt x="329738" y="181795"/>
                  </a:lnTo>
                  <a:lnTo>
                    <a:pt x="322840" y="194268"/>
                  </a:lnTo>
                  <a:lnTo>
                    <a:pt x="316463" y="206401"/>
                  </a:lnTo>
                  <a:lnTo>
                    <a:pt x="310726" y="218160"/>
                  </a:lnTo>
                  <a:lnTo>
                    <a:pt x="305572" y="229589"/>
                  </a:lnTo>
                  <a:lnTo>
                    <a:pt x="300884" y="240758"/>
                  </a:lnTo>
                  <a:lnTo>
                    <a:pt x="296379" y="251734"/>
                  </a:lnTo>
                  <a:lnTo>
                    <a:pt x="291654" y="262569"/>
                  </a:lnTo>
                  <a:lnTo>
                    <a:pt x="286508" y="273307"/>
                  </a:lnTo>
                  <a:lnTo>
                    <a:pt x="281082" y="283978"/>
                  </a:lnTo>
                  <a:lnTo>
                    <a:pt x="275747" y="294603"/>
                  </a:lnTo>
                  <a:lnTo>
                    <a:pt x="270711" y="305196"/>
                  </a:lnTo>
                  <a:lnTo>
                    <a:pt x="265855" y="315768"/>
                  </a:lnTo>
                  <a:lnTo>
                    <a:pt x="260836" y="326325"/>
                  </a:lnTo>
                  <a:lnTo>
                    <a:pt x="255463" y="336873"/>
                  </a:lnTo>
                  <a:lnTo>
                    <a:pt x="249872" y="347415"/>
                  </a:lnTo>
                  <a:lnTo>
                    <a:pt x="244418" y="357951"/>
                  </a:lnTo>
                  <a:lnTo>
                    <a:pt x="239300" y="368485"/>
                  </a:lnTo>
                  <a:lnTo>
                    <a:pt x="234388" y="379018"/>
                  </a:lnTo>
                  <a:lnTo>
                    <a:pt x="229329" y="389550"/>
                  </a:lnTo>
                  <a:lnTo>
                    <a:pt x="223926" y="400080"/>
                  </a:lnTo>
                  <a:lnTo>
                    <a:pt x="218145" y="410610"/>
                  </a:lnTo>
                  <a:lnTo>
                    <a:pt x="212031" y="421139"/>
                  </a:lnTo>
                  <a:lnTo>
                    <a:pt x="205656" y="431672"/>
                  </a:lnTo>
                  <a:lnTo>
                    <a:pt x="199086" y="442374"/>
                  </a:lnTo>
                  <a:lnTo>
                    <a:pt x="192376" y="453551"/>
                  </a:lnTo>
                  <a:lnTo>
                    <a:pt x="185568" y="465328"/>
                  </a:lnTo>
                  <a:lnTo>
                    <a:pt x="178692" y="477510"/>
                  </a:lnTo>
                  <a:lnTo>
                    <a:pt x="171769" y="489686"/>
                  </a:lnTo>
                  <a:lnTo>
                    <a:pt x="164815" y="501622"/>
                  </a:lnTo>
                  <a:lnTo>
                    <a:pt x="157840" y="513416"/>
                  </a:lnTo>
                  <a:lnTo>
                    <a:pt x="150850" y="525401"/>
                  </a:lnTo>
                  <a:lnTo>
                    <a:pt x="143851" y="537756"/>
                  </a:lnTo>
                  <a:lnTo>
                    <a:pt x="136844" y="550342"/>
                  </a:lnTo>
                  <a:lnTo>
                    <a:pt x="129834" y="562799"/>
                  </a:lnTo>
                  <a:lnTo>
                    <a:pt x="122825" y="574921"/>
                  </a:lnTo>
                  <a:lnTo>
                    <a:pt x="115984" y="586673"/>
                  </a:lnTo>
                  <a:lnTo>
                    <a:pt x="109615" y="598097"/>
                  </a:lnTo>
                  <a:lnTo>
                    <a:pt x="103847" y="609262"/>
                  </a:lnTo>
                  <a:lnTo>
                    <a:pt x="98481" y="620235"/>
                  </a:lnTo>
                  <a:lnTo>
                    <a:pt x="93111" y="631069"/>
                  </a:lnTo>
                  <a:lnTo>
                    <a:pt x="87495" y="641802"/>
                  </a:lnTo>
                  <a:lnTo>
                    <a:pt x="81569" y="652299"/>
                  </a:lnTo>
                  <a:lnTo>
                    <a:pt x="75359" y="662276"/>
                  </a:lnTo>
                  <a:lnTo>
                    <a:pt x="68918" y="671624"/>
                  </a:lnTo>
                  <a:lnTo>
                    <a:pt x="62304" y="680716"/>
                  </a:lnTo>
                  <a:lnTo>
                    <a:pt x="55565" y="690273"/>
                  </a:lnTo>
                  <a:lnTo>
                    <a:pt x="48742" y="700667"/>
                  </a:lnTo>
                  <a:lnTo>
                    <a:pt x="42025" y="711768"/>
                  </a:lnTo>
                  <a:lnTo>
                    <a:pt x="35742" y="723145"/>
                  </a:lnTo>
                  <a:lnTo>
                    <a:pt x="30035" y="734504"/>
                  </a:lnTo>
                  <a:lnTo>
                    <a:pt x="24881" y="745725"/>
                  </a:lnTo>
                  <a:lnTo>
                    <a:pt x="20186" y="756784"/>
                  </a:lnTo>
                  <a:lnTo>
                    <a:pt x="15845" y="767687"/>
                  </a:lnTo>
                  <a:lnTo>
                    <a:pt x="11915" y="778012"/>
                  </a:lnTo>
                  <a:lnTo>
                    <a:pt x="8230" y="787909"/>
                  </a:lnTo>
                  <a:lnTo>
                    <a:pt x="4461" y="798251"/>
                  </a:lnTo>
                  <a:lnTo>
                    <a:pt x="0" y="81069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53513" y="4779938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8190" y="8867"/>
                  </a:lnTo>
                  <a:lnTo>
                    <a:pt x="16048" y="17855"/>
                  </a:lnTo>
                  <a:lnTo>
                    <a:pt x="14445" y="27854"/>
                  </a:lnTo>
                  <a:lnTo>
                    <a:pt x="13264" y="39008"/>
                  </a:lnTo>
                  <a:lnTo>
                    <a:pt x="12416" y="51468"/>
                  </a:lnTo>
                  <a:lnTo>
                    <a:pt x="11818" y="65180"/>
                  </a:lnTo>
                  <a:lnTo>
                    <a:pt x="11404" y="79943"/>
                  </a:lnTo>
                  <a:lnTo>
                    <a:pt x="11119" y="95520"/>
                  </a:lnTo>
                  <a:lnTo>
                    <a:pt x="10926" y="111698"/>
                  </a:lnTo>
                  <a:lnTo>
                    <a:pt x="10795" y="128305"/>
                  </a:lnTo>
                  <a:lnTo>
                    <a:pt x="10707" y="145211"/>
                  </a:lnTo>
                  <a:lnTo>
                    <a:pt x="10644" y="162320"/>
                  </a:lnTo>
                  <a:lnTo>
                    <a:pt x="10431" y="179402"/>
                  </a:lnTo>
                  <a:lnTo>
                    <a:pt x="9756" y="196104"/>
                  </a:lnTo>
                  <a:lnTo>
                    <a:pt x="8489" y="212272"/>
                  </a:lnTo>
                  <a:lnTo>
                    <a:pt x="6825" y="228078"/>
                  </a:lnTo>
                  <a:lnTo>
                    <a:pt x="5169" y="243918"/>
                  </a:lnTo>
                  <a:lnTo>
                    <a:pt x="3761" y="260023"/>
                  </a:lnTo>
                  <a:lnTo>
                    <a:pt x="2665" y="276451"/>
                  </a:lnTo>
                  <a:lnTo>
                    <a:pt x="1854" y="293173"/>
                  </a:lnTo>
                  <a:lnTo>
                    <a:pt x="1274" y="310126"/>
                  </a:lnTo>
                  <a:lnTo>
                    <a:pt x="869" y="327088"/>
                  </a:lnTo>
                  <a:lnTo>
                    <a:pt x="588" y="343703"/>
                  </a:lnTo>
                  <a:lnTo>
                    <a:pt x="397" y="359807"/>
                  </a:lnTo>
                  <a:lnTo>
                    <a:pt x="267" y="375569"/>
                  </a:lnTo>
                  <a:lnTo>
                    <a:pt x="179" y="391379"/>
                  </a:lnTo>
                  <a:lnTo>
                    <a:pt x="120" y="407459"/>
                  </a:lnTo>
                  <a:lnTo>
                    <a:pt x="80" y="423701"/>
                  </a:lnTo>
                  <a:lnTo>
                    <a:pt x="54" y="439765"/>
                  </a:lnTo>
                  <a:lnTo>
                    <a:pt x="36" y="455454"/>
                  </a:lnTo>
                  <a:lnTo>
                    <a:pt x="24" y="470523"/>
                  </a:lnTo>
                  <a:lnTo>
                    <a:pt x="15" y="486290"/>
                  </a:lnTo>
                  <a:lnTo>
                    <a:pt x="7" y="506374"/>
                  </a:lnTo>
                  <a:lnTo>
                    <a:pt x="0" y="53695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80311" y="3758785"/>
              <a:ext cx="305327" cy="31475"/>
            </a:xfrm>
            <a:custGeom>
              <a:avLst/>
              <a:gdLst/>
              <a:ahLst/>
              <a:cxnLst/>
              <a:rect l="0" t="0" r="0" b="0"/>
              <a:pathLst>
                <a:path w="305327" h="31475">
                  <a:moveTo>
                    <a:pt x="0" y="31474"/>
                  </a:moveTo>
                  <a:lnTo>
                    <a:pt x="3135" y="22874"/>
                  </a:lnTo>
                  <a:lnTo>
                    <a:pt x="7838" y="16447"/>
                  </a:lnTo>
                  <a:lnTo>
                    <a:pt x="14626" y="11638"/>
                  </a:lnTo>
                  <a:lnTo>
                    <a:pt x="23246" y="8096"/>
                  </a:lnTo>
                  <a:lnTo>
                    <a:pt x="33361" y="5551"/>
                  </a:lnTo>
                  <a:lnTo>
                    <a:pt x="44624" y="3758"/>
                  </a:lnTo>
                  <a:lnTo>
                    <a:pt x="56733" y="2516"/>
                  </a:lnTo>
                  <a:lnTo>
                    <a:pt x="69445" y="1663"/>
                  </a:lnTo>
                  <a:lnTo>
                    <a:pt x="82581" y="1083"/>
                  </a:lnTo>
                  <a:lnTo>
                    <a:pt x="96007" y="690"/>
                  </a:lnTo>
                  <a:lnTo>
                    <a:pt x="109633" y="425"/>
                  </a:lnTo>
                  <a:lnTo>
                    <a:pt x="123398" y="247"/>
                  </a:lnTo>
                  <a:lnTo>
                    <a:pt x="137423" y="128"/>
                  </a:lnTo>
                  <a:lnTo>
                    <a:pt x="151985" y="48"/>
                  </a:lnTo>
                  <a:lnTo>
                    <a:pt x="167188" y="0"/>
                  </a:lnTo>
                  <a:lnTo>
                    <a:pt x="182823" y="137"/>
                  </a:lnTo>
                  <a:lnTo>
                    <a:pt x="198472" y="761"/>
                  </a:lnTo>
                  <a:lnTo>
                    <a:pt x="213884" y="1995"/>
                  </a:lnTo>
                  <a:lnTo>
                    <a:pt x="228963" y="3645"/>
                  </a:lnTo>
                  <a:lnTo>
                    <a:pt x="245482" y="5463"/>
                  </a:lnTo>
                  <a:lnTo>
                    <a:pt x="268243" y="7611"/>
                  </a:lnTo>
                  <a:lnTo>
                    <a:pt x="305326" y="1041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54010" y="3927129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47" y="6608"/>
                  </a:lnTo>
                  <a:lnTo>
                    <a:pt x="38655" y="7615"/>
                  </a:lnTo>
                  <a:lnTo>
                    <a:pt x="49818" y="7815"/>
                  </a:lnTo>
                  <a:lnTo>
                    <a:pt x="61027" y="7164"/>
                  </a:lnTo>
                  <a:lnTo>
                    <a:pt x="72312" y="5926"/>
                  </a:lnTo>
                  <a:lnTo>
                    <a:pt x="83945" y="4562"/>
                  </a:lnTo>
                  <a:lnTo>
                    <a:pt x="96064" y="3353"/>
                  </a:lnTo>
                  <a:lnTo>
                    <a:pt x="108659" y="2390"/>
                  </a:lnTo>
                  <a:lnTo>
                    <a:pt x="121653" y="1671"/>
                  </a:lnTo>
                  <a:lnTo>
                    <a:pt x="134950" y="1156"/>
                  </a:lnTo>
                  <a:lnTo>
                    <a:pt x="148304" y="964"/>
                  </a:lnTo>
                  <a:lnTo>
                    <a:pt x="161342" y="1360"/>
                  </a:lnTo>
                  <a:lnTo>
                    <a:pt x="173898" y="2435"/>
                  </a:lnTo>
                  <a:lnTo>
                    <a:pt x="186294" y="3970"/>
                  </a:lnTo>
                  <a:lnTo>
                    <a:pt x="199223" y="5538"/>
                  </a:lnTo>
                  <a:lnTo>
                    <a:pt x="213039" y="6887"/>
                  </a:lnTo>
                  <a:lnTo>
                    <a:pt x="227760" y="7943"/>
                  </a:lnTo>
                  <a:lnTo>
                    <a:pt x="243254" y="8728"/>
                  </a:lnTo>
                  <a:lnTo>
                    <a:pt x="259348" y="9290"/>
                  </a:lnTo>
                  <a:lnTo>
                    <a:pt x="275884" y="9684"/>
                  </a:lnTo>
                  <a:lnTo>
                    <a:pt x="292738" y="9956"/>
                  </a:lnTo>
                  <a:lnTo>
                    <a:pt x="309812" y="10147"/>
                  </a:lnTo>
                  <a:lnTo>
                    <a:pt x="327039" y="10446"/>
                  </a:lnTo>
                  <a:lnTo>
                    <a:pt x="344369" y="11180"/>
                  </a:lnTo>
                  <a:lnTo>
                    <a:pt x="361763" y="12486"/>
                  </a:lnTo>
                  <a:lnTo>
                    <a:pt x="379015" y="14186"/>
                  </a:lnTo>
                  <a:lnTo>
                    <a:pt x="397768" y="16043"/>
                  </a:lnTo>
                  <a:lnTo>
                    <a:pt x="423024" y="18222"/>
                  </a:lnTo>
                  <a:lnTo>
                    <a:pt x="463254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09574" y="3958715"/>
              <a:ext cx="7815" cy="568539"/>
            </a:xfrm>
            <a:custGeom>
              <a:avLst/>
              <a:gdLst/>
              <a:ahLst/>
              <a:cxnLst/>
              <a:rect l="0" t="0" r="0" b="0"/>
              <a:pathLst>
                <a:path w="7815" h="568539">
                  <a:moveTo>
                    <a:pt x="7814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43"/>
                  </a:lnTo>
                  <a:lnTo>
                    <a:pt x="1889" y="85869"/>
                  </a:lnTo>
                  <a:lnTo>
                    <a:pt x="3252" y="100082"/>
                  </a:lnTo>
                  <a:lnTo>
                    <a:pt x="4462" y="115055"/>
                  </a:lnTo>
                  <a:lnTo>
                    <a:pt x="5425" y="130873"/>
                  </a:lnTo>
                  <a:lnTo>
                    <a:pt x="6144" y="147707"/>
                  </a:lnTo>
                  <a:lnTo>
                    <a:pt x="6663" y="165556"/>
                  </a:lnTo>
                  <a:lnTo>
                    <a:pt x="7027" y="184271"/>
                  </a:lnTo>
                  <a:lnTo>
                    <a:pt x="7281" y="203665"/>
                  </a:lnTo>
                  <a:lnTo>
                    <a:pt x="7454" y="223554"/>
                  </a:lnTo>
                  <a:lnTo>
                    <a:pt x="7572" y="243468"/>
                  </a:lnTo>
                  <a:lnTo>
                    <a:pt x="7652" y="262683"/>
                  </a:lnTo>
                  <a:lnTo>
                    <a:pt x="7706" y="280875"/>
                  </a:lnTo>
                  <a:lnTo>
                    <a:pt x="7742" y="298378"/>
                  </a:lnTo>
                  <a:lnTo>
                    <a:pt x="7765" y="315971"/>
                  </a:lnTo>
                  <a:lnTo>
                    <a:pt x="7782" y="334110"/>
                  </a:lnTo>
                  <a:lnTo>
                    <a:pt x="7793" y="352907"/>
                  </a:lnTo>
                  <a:lnTo>
                    <a:pt x="7800" y="372298"/>
                  </a:lnTo>
                  <a:lnTo>
                    <a:pt x="7804" y="392165"/>
                  </a:lnTo>
                  <a:lnTo>
                    <a:pt x="7808" y="412390"/>
                  </a:lnTo>
                  <a:lnTo>
                    <a:pt x="7810" y="432873"/>
                  </a:lnTo>
                  <a:lnTo>
                    <a:pt x="7812" y="453524"/>
                  </a:lnTo>
                  <a:lnTo>
                    <a:pt x="7812" y="473955"/>
                  </a:lnTo>
                  <a:lnTo>
                    <a:pt x="7813" y="495800"/>
                  </a:lnTo>
                  <a:lnTo>
                    <a:pt x="7813" y="524330"/>
                  </a:lnTo>
                  <a:lnTo>
                    <a:pt x="7814" y="5685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64704" y="3811316"/>
              <a:ext cx="558012" cy="63172"/>
            </a:xfrm>
            <a:custGeom>
              <a:avLst/>
              <a:gdLst/>
              <a:ahLst/>
              <a:cxnLst/>
              <a:rect l="0" t="0" r="0" b="0"/>
              <a:pathLst>
                <a:path w="558012" h="63172">
                  <a:moveTo>
                    <a:pt x="0" y="0"/>
                  </a:moveTo>
                  <a:lnTo>
                    <a:pt x="11669" y="67"/>
                  </a:lnTo>
                  <a:lnTo>
                    <a:pt x="22158" y="707"/>
                  </a:lnTo>
                  <a:lnTo>
                    <a:pt x="32464" y="2003"/>
                  </a:lnTo>
                  <a:lnTo>
                    <a:pt x="42937" y="3863"/>
                  </a:lnTo>
                  <a:lnTo>
                    <a:pt x="53930" y="6180"/>
                  </a:lnTo>
                  <a:lnTo>
                    <a:pt x="65577" y="8841"/>
                  </a:lnTo>
                  <a:lnTo>
                    <a:pt x="78005" y="11592"/>
                  </a:lnTo>
                  <a:lnTo>
                    <a:pt x="91407" y="14051"/>
                  </a:lnTo>
                  <a:lnTo>
                    <a:pt x="105796" y="16038"/>
                  </a:lnTo>
                  <a:lnTo>
                    <a:pt x="121035" y="17709"/>
                  </a:lnTo>
                  <a:lnTo>
                    <a:pt x="136942" y="19445"/>
                  </a:lnTo>
                  <a:lnTo>
                    <a:pt x="153345" y="21468"/>
                  </a:lnTo>
                  <a:lnTo>
                    <a:pt x="170105" y="23828"/>
                  </a:lnTo>
                  <a:lnTo>
                    <a:pt x="187114" y="26492"/>
                  </a:lnTo>
                  <a:lnTo>
                    <a:pt x="204289" y="29398"/>
                  </a:lnTo>
                  <a:lnTo>
                    <a:pt x="221245" y="32486"/>
                  </a:lnTo>
                  <a:lnTo>
                    <a:pt x="237330" y="35704"/>
                  </a:lnTo>
                  <a:lnTo>
                    <a:pt x="252269" y="39011"/>
                  </a:lnTo>
                  <a:lnTo>
                    <a:pt x="266438" y="42213"/>
                  </a:lnTo>
                  <a:lnTo>
                    <a:pt x="280638" y="44983"/>
                  </a:lnTo>
                  <a:lnTo>
                    <a:pt x="295347" y="47182"/>
                  </a:lnTo>
                  <a:lnTo>
                    <a:pt x="310687" y="48998"/>
                  </a:lnTo>
                  <a:lnTo>
                    <a:pt x="326603" y="50832"/>
                  </a:lnTo>
                  <a:lnTo>
                    <a:pt x="342989" y="52916"/>
                  </a:lnTo>
                  <a:lnTo>
                    <a:pt x="359893" y="55147"/>
                  </a:lnTo>
                  <a:lnTo>
                    <a:pt x="377526" y="57192"/>
                  </a:lnTo>
                  <a:lnTo>
                    <a:pt x="395937" y="58865"/>
                  </a:lnTo>
                  <a:lnTo>
                    <a:pt x="414875" y="60140"/>
                  </a:lnTo>
                  <a:lnTo>
                    <a:pt x="433894" y="61071"/>
                  </a:lnTo>
                  <a:lnTo>
                    <a:pt x="452716" y="61732"/>
                  </a:lnTo>
                  <a:lnTo>
                    <a:pt x="471082" y="62193"/>
                  </a:lnTo>
                  <a:lnTo>
                    <a:pt x="490777" y="62561"/>
                  </a:lnTo>
                  <a:lnTo>
                    <a:pt x="516881" y="62868"/>
                  </a:lnTo>
                  <a:lnTo>
                    <a:pt x="558011" y="631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01700" y="3811316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0" y="0"/>
                  </a:moveTo>
                  <a:lnTo>
                    <a:pt x="11668" y="67"/>
                  </a:lnTo>
                  <a:lnTo>
                    <a:pt x="22157" y="707"/>
                  </a:lnTo>
                  <a:lnTo>
                    <a:pt x="32464" y="1998"/>
                  </a:lnTo>
                  <a:lnTo>
                    <a:pt x="42937" y="3685"/>
                  </a:lnTo>
                  <a:lnTo>
                    <a:pt x="53930" y="5354"/>
                  </a:lnTo>
                  <a:lnTo>
                    <a:pt x="65572" y="6768"/>
                  </a:lnTo>
                  <a:lnTo>
                    <a:pt x="77826" y="7865"/>
                  </a:lnTo>
                  <a:lnTo>
                    <a:pt x="90579" y="8676"/>
                  </a:lnTo>
                  <a:lnTo>
                    <a:pt x="103717" y="9255"/>
                  </a:lnTo>
                  <a:lnTo>
                    <a:pt x="117130" y="9661"/>
                  </a:lnTo>
                  <a:lnTo>
                    <a:pt x="130740" y="9941"/>
                  </a:lnTo>
                  <a:lnTo>
                    <a:pt x="144482" y="10136"/>
                  </a:lnTo>
                  <a:lnTo>
                    <a:pt x="158150" y="10439"/>
                  </a:lnTo>
                  <a:lnTo>
                    <a:pt x="171407" y="11175"/>
                  </a:lnTo>
                  <a:lnTo>
                    <a:pt x="184099" y="12488"/>
                  </a:lnTo>
                  <a:lnTo>
                    <a:pt x="196177" y="14390"/>
                  </a:lnTo>
                  <a:lnTo>
                    <a:pt x="209006" y="17149"/>
                  </a:lnTo>
                  <a:lnTo>
                    <a:pt x="225949" y="22127"/>
                  </a:lnTo>
                  <a:lnTo>
                    <a:pt x="252683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75399" y="4021886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0" y="0"/>
                  </a:moveTo>
                  <a:lnTo>
                    <a:pt x="8868" y="2933"/>
                  </a:lnTo>
                  <a:lnTo>
                    <a:pt x="17856" y="5716"/>
                  </a:lnTo>
                  <a:lnTo>
                    <a:pt x="27850" y="8611"/>
                  </a:lnTo>
                  <a:lnTo>
                    <a:pt x="38830" y="11478"/>
                  </a:lnTo>
                  <a:lnTo>
                    <a:pt x="50643" y="13995"/>
                  </a:lnTo>
                  <a:lnTo>
                    <a:pt x="63105" y="16006"/>
                  </a:lnTo>
                  <a:lnTo>
                    <a:pt x="76216" y="17518"/>
                  </a:lnTo>
                  <a:lnTo>
                    <a:pt x="90146" y="18613"/>
                  </a:lnTo>
                  <a:lnTo>
                    <a:pt x="104907" y="19385"/>
                  </a:lnTo>
                  <a:lnTo>
                    <a:pt x="120017" y="19923"/>
                  </a:lnTo>
                  <a:lnTo>
                    <a:pt x="136271" y="20350"/>
                  </a:lnTo>
                  <a:lnTo>
                    <a:pt x="157335" y="20707"/>
                  </a:lnTo>
                  <a:lnTo>
                    <a:pt x="189512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45062" y="3327005"/>
              <a:ext cx="777386" cy="1217515"/>
            </a:xfrm>
            <a:custGeom>
              <a:avLst/>
              <a:gdLst/>
              <a:ahLst/>
              <a:cxnLst/>
              <a:rect l="0" t="0" r="0" b="0"/>
              <a:pathLst>
                <a:path w="777386" h="1217515">
                  <a:moveTo>
                    <a:pt x="314689" y="42114"/>
                  </a:moveTo>
                  <a:lnTo>
                    <a:pt x="305886" y="39314"/>
                  </a:lnTo>
                  <a:lnTo>
                    <a:pt x="297540" y="37812"/>
                  </a:lnTo>
                  <a:lnTo>
                    <a:pt x="288842" y="37510"/>
                  </a:lnTo>
                  <a:lnTo>
                    <a:pt x="279721" y="38363"/>
                  </a:lnTo>
                  <a:lnTo>
                    <a:pt x="270225" y="40479"/>
                  </a:lnTo>
                  <a:lnTo>
                    <a:pt x="260438" y="43801"/>
                  </a:lnTo>
                  <a:lnTo>
                    <a:pt x="250597" y="48136"/>
                  </a:lnTo>
                  <a:lnTo>
                    <a:pt x="241072" y="53255"/>
                  </a:lnTo>
                  <a:lnTo>
                    <a:pt x="232039" y="58953"/>
                  </a:lnTo>
                  <a:lnTo>
                    <a:pt x="223500" y="65065"/>
                  </a:lnTo>
                  <a:lnTo>
                    <a:pt x="215379" y="71465"/>
                  </a:lnTo>
                  <a:lnTo>
                    <a:pt x="207581" y="78065"/>
                  </a:lnTo>
                  <a:lnTo>
                    <a:pt x="200022" y="84802"/>
                  </a:lnTo>
                  <a:lnTo>
                    <a:pt x="192631" y="91631"/>
                  </a:lnTo>
                  <a:lnTo>
                    <a:pt x="185354" y="98537"/>
                  </a:lnTo>
                  <a:lnTo>
                    <a:pt x="177990" y="105988"/>
                  </a:lnTo>
                  <a:lnTo>
                    <a:pt x="170208" y="114895"/>
                  </a:lnTo>
                  <a:lnTo>
                    <a:pt x="161863" y="125627"/>
                  </a:lnTo>
                  <a:lnTo>
                    <a:pt x="153139" y="137751"/>
                  </a:lnTo>
                  <a:lnTo>
                    <a:pt x="144437" y="150347"/>
                  </a:lnTo>
                  <a:lnTo>
                    <a:pt x="135992" y="162820"/>
                  </a:lnTo>
                  <a:lnTo>
                    <a:pt x="127865" y="175109"/>
                  </a:lnTo>
                  <a:lnTo>
                    <a:pt x="120027" y="187491"/>
                  </a:lnTo>
                  <a:lnTo>
                    <a:pt x="112423" y="200151"/>
                  </a:lnTo>
                  <a:lnTo>
                    <a:pt x="104994" y="213126"/>
                  </a:lnTo>
                  <a:lnTo>
                    <a:pt x="97694" y="226383"/>
                  </a:lnTo>
                  <a:lnTo>
                    <a:pt x="90486" y="239864"/>
                  </a:lnTo>
                  <a:lnTo>
                    <a:pt x="83509" y="253513"/>
                  </a:lnTo>
                  <a:lnTo>
                    <a:pt x="77049" y="267284"/>
                  </a:lnTo>
                  <a:lnTo>
                    <a:pt x="71219" y="281139"/>
                  </a:lnTo>
                  <a:lnTo>
                    <a:pt x="65813" y="295052"/>
                  </a:lnTo>
                  <a:lnTo>
                    <a:pt x="60415" y="309007"/>
                  </a:lnTo>
                  <a:lnTo>
                    <a:pt x="54786" y="322993"/>
                  </a:lnTo>
                  <a:lnTo>
                    <a:pt x="49020" y="337166"/>
                  </a:lnTo>
                  <a:lnTo>
                    <a:pt x="43450" y="351827"/>
                  </a:lnTo>
                  <a:lnTo>
                    <a:pt x="38257" y="367101"/>
                  </a:lnTo>
                  <a:lnTo>
                    <a:pt x="33465" y="382953"/>
                  </a:lnTo>
                  <a:lnTo>
                    <a:pt x="29020" y="399280"/>
                  </a:lnTo>
                  <a:lnTo>
                    <a:pt x="24850" y="415970"/>
                  </a:lnTo>
                  <a:lnTo>
                    <a:pt x="21052" y="432922"/>
                  </a:lnTo>
                  <a:lnTo>
                    <a:pt x="17873" y="450062"/>
                  </a:lnTo>
                  <a:lnTo>
                    <a:pt x="15395" y="467333"/>
                  </a:lnTo>
                  <a:lnTo>
                    <a:pt x="13391" y="484693"/>
                  </a:lnTo>
                  <a:lnTo>
                    <a:pt x="11430" y="502114"/>
                  </a:lnTo>
                  <a:lnTo>
                    <a:pt x="9261" y="519577"/>
                  </a:lnTo>
                  <a:lnTo>
                    <a:pt x="6971" y="537068"/>
                  </a:lnTo>
                  <a:lnTo>
                    <a:pt x="4889" y="554577"/>
                  </a:lnTo>
                  <a:lnTo>
                    <a:pt x="3190" y="572100"/>
                  </a:lnTo>
                  <a:lnTo>
                    <a:pt x="1898" y="589630"/>
                  </a:lnTo>
                  <a:lnTo>
                    <a:pt x="955" y="607166"/>
                  </a:lnTo>
                  <a:lnTo>
                    <a:pt x="292" y="624706"/>
                  </a:lnTo>
                  <a:lnTo>
                    <a:pt x="0" y="642249"/>
                  </a:lnTo>
                  <a:lnTo>
                    <a:pt x="328" y="659793"/>
                  </a:lnTo>
                  <a:lnTo>
                    <a:pt x="1359" y="677338"/>
                  </a:lnTo>
                  <a:lnTo>
                    <a:pt x="2863" y="694884"/>
                  </a:lnTo>
                  <a:lnTo>
                    <a:pt x="4412" y="712430"/>
                  </a:lnTo>
                  <a:lnTo>
                    <a:pt x="5752" y="729977"/>
                  </a:lnTo>
                  <a:lnTo>
                    <a:pt x="6973" y="747524"/>
                  </a:lnTo>
                  <a:lnTo>
                    <a:pt x="8399" y="765071"/>
                  </a:lnTo>
                  <a:lnTo>
                    <a:pt x="10211" y="782619"/>
                  </a:lnTo>
                  <a:lnTo>
                    <a:pt x="12428" y="800166"/>
                  </a:lnTo>
                  <a:lnTo>
                    <a:pt x="14995" y="817713"/>
                  </a:lnTo>
                  <a:lnTo>
                    <a:pt x="17837" y="835256"/>
                  </a:lnTo>
                  <a:lnTo>
                    <a:pt x="20880" y="852630"/>
                  </a:lnTo>
                  <a:lnTo>
                    <a:pt x="24070" y="869530"/>
                  </a:lnTo>
                  <a:lnTo>
                    <a:pt x="27366" y="885824"/>
                  </a:lnTo>
                  <a:lnTo>
                    <a:pt x="30900" y="901546"/>
                  </a:lnTo>
                  <a:lnTo>
                    <a:pt x="34958" y="916797"/>
                  </a:lnTo>
                  <a:lnTo>
                    <a:pt x="39653" y="931689"/>
                  </a:lnTo>
                  <a:lnTo>
                    <a:pt x="44944" y="946318"/>
                  </a:lnTo>
                  <a:lnTo>
                    <a:pt x="50720" y="960761"/>
                  </a:lnTo>
                  <a:lnTo>
                    <a:pt x="56865" y="975070"/>
                  </a:lnTo>
                  <a:lnTo>
                    <a:pt x="63280" y="989121"/>
                  </a:lnTo>
                  <a:lnTo>
                    <a:pt x="69885" y="1002636"/>
                  </a:lnTo>
                  <a:lnTo>
                    <a:pt x="76623" y="1015510"/>
                  </a:lnTo>
                  <a:lnTo>
                    <a:pt x="83450" y="1027952"/>
                  </a:lnTo>
                  <a:lnTo>
                    <a:pt x="90341" y="1040379"/>
                  </a:lnTo>
                  <a:lnTo>
                    <a:pt x="97278" y="1053031"/>
                  </a:lnTo>
                  <a:lnTo>
                    <a:pt x="104412" y="1065647"/>
                  </a:lnTo>
                  <a:lnTo>
                    <a:pt x="112041" y="1077592"/>
                  </a:lnTo>
                  <a:lnTo>
                    <a:pt x="120283" y="1088558"/>
                  </a:lnTo>
                  <a:lnTo>
                    <a:pt x="128938" y="1098717"/>
                  </a:lnTo>
                  <a:lnTo>
                    <a:pt x="137594" y="1108534"/>
                  </a:lnTo>
                  <a:lnTo>
                    <a:pt x="146012" y="1118320"/>
                  </a:lnTo>
                  <a:lnTo>
                    <a:pt x="154291" y="1128045"/>
                  </a:lnTo>
                  <a:lnTo>
                    <a:pt x="162763" y="1137437"/>
                  </a:lnTo>
                  <a:lnTo>
                    <a:pt x="171610" y="1146351"/>
                  </a:lnTo>
                  <a:lnTo>
                    <a:pt x="180858" y="1154796"/>
                  </a:lnTo>
                  <a:lnTo>
                    <a:pt x="190452" y="1162847"/>
                  </a:lnTo>
                  <a:lnTo>
                    <a:pt x="200319" y="1170591"/>
                  </a:lnTo>
                  <a:lnTo>
                    <a:pt x="210385" y="1177943"/>
                  </a:lnTo>
                  <a:lnTo>
                    <a:pt x="220596" y="1184661"/>
                  </a:lnTo>
                  <a:lnTo>
                    <a:pt x="230908" y="1190663"/>
                  </a:lnTo>
                  <a:lnTo>
                    <a:pt x="241290" y="1196017"/>
                  </a:lnTo>
                  <a:lnTo>
                    <a:pt x="251720" y="1200847"/>
                  </a:lnTo>
                  <a:lnTo>
                    <a:pt x="262195" y="1205278"/>
                  </a:lnTo>
                  <a:lnTo>
                    <a:pt x="273199" y="1209255"/>
                  </a:lnTo>
                  <a:lnTo>
                    <a:pt x="285640" y="1212553"/>
                  </a:lnTo>
                  <a:lnTo>
                    <a:pt x="299909" y="1215103"/>
                  </a:lnTo>
                  <a:lnTo>
                    <a:pt x="315901" y="1216815"/>
                  </a:lnTo>
                  <a:lnTo>
                    <a:pt x="333310" y="1217514"/>
                  </a:lnTo>
                  <a:lnTo>
                    <a:pt x="351796" y="1217200"/>
                  </a:lnTo>
                  <a:lnTo>
                    <a:pt x="370903" y="1215854"/>
                  </a:lnTo>
                  <a:lnTo>
                    <a:pt x="390095" y="1213355"/>
                  </a:lnTo>
                  <a:lnTo>
                    <a:pt x="409069" y="1209739"/>
                  </a:lnTo>
                  <a:lnTo>
                    <a:pt x="427741" y="1204854"/>
                  </a:lnTo>
                  <a:lnTo>
                    <a:pt x="446124" y="1198295"/>
                  </a:lnTo>
                  <a:lnTo>
                    <a:pt x="464258" y="1189999"/>
                  </a:lnTo>
                  <a:lnTo>
                    <a:pt x="481709" y="1180514"/>
                  </a:lnTo>
                  <a:lnTo>
                    <a:pt x="497602" y="1170771"/>
                  </a:lnTo>
                  <a:lnTo>
                    <a:pt x="511594" y="1161329"/>
                  </a:lnTo>
                  <a:lnTo>
                    <a:pt x="523972" y="1152213"/>
                  </a:lnTo>
                  <a:lnTo>
                    <a:pt x="535370" y="1143105"/>
                  </a:lnTo>
                  <a:lnTo>
                    <a:pt x="546261" y="1133795"/>
                  </a:lnTo>
                  <a:lnTo>
                    <a:pt x="556748" y="1124219"/>
                  </a:lnTo>
                  <a:lnTo>
                    <a:pt x="566657" y="1114397"/>
                  </a:lnTo>
                  <a:lnTo>
                    <a:pt x="575923" y="1104375"/>
                  </a:lnTo>
                  <a:lnTo>
                    <a:pt x="584607" y="1094202"/>
                  </a:lnTo>
                  <a:lnTo>
                    <a:pt x="592819" y="1083919"/>
                  </a:lnTo>
                  <a:lnTo>
                    <a:pt x="600674" y="1073558"/>
                  </a:lnTo>
                  <a:lnTo>
                    <a:pt x="608271" y="1063144"/>
                  </a:lnTo>
                  <a:lnTo>
                    <a:pt x="615685" y="1052693"/>
                  </a:lnTo>
                  <a:lnTo>
                    <a:pt x="622973" y="1042212"/>
                  </a:lnTo>
                  <a:lnTo>
                    <a:pt x="630174" y="1031545"/>
                  </a:lnTo>
                  <a:lnTo>
                    <a:pt x="637315" y="1020391"/>
                  </a:lnTo>
                  <a:lnTo>
                    <a:pt x="644416" y="1008630"/>
                  </a:lnTo>
                  <a:lnTo>
                    <a:pt x="651490" y="996459"/>
                  </a:lnTo>
                  <a:lnTo>
                    <a:pt x="658546" y="984289"/>
                  </a:lnTo>
                  <a:lnTo>
                    <a:pt x="665585" y="972358"/>
                  </a:lnTo>
                  <a:lnTo>
                    <a:pt x="672448" y="960567"/>
                  </a:lnTo>
                  <a:lnTo>
                    <a:pt x="678830" y="948585"/>
                  </a:lnTo>
                  <a:lnTo>
                    <a:pt x="684607" y="936221"/>
                  </a:lnTo>
                  <a:lnTo>
                    <a:pt x="689979" y="923291"/>
                  </a:lnTo>
                  <a:lnTo>
                    <a:pt x="695352" y="909538"/>
                  </a:lnTo>
                  <a:lnTo>
                    <a:pt x="700965" y="894914"/>
                  </a:lnTo>
                  <a:lnTo>
                    <a:pt x="706720" y="879685"/>
                  </a:lnTo>
                  <a:lnTo>
                    <a:pt x="712284" y="864317"/>
                  </a:lnTo>
                  <a:lnTo>
                    <a:pt x="717473" y="849093"/>
                  </a:lnTo>
                  <a:lnTo>
                    <a:pt x="722262" y="834108"/>
                  </a:lnTo>
                  <a:lnTo>
                    <a:pt x="726705" y="819362"/>
                  </a:lnTo>
                  <a:lnTo>
                    <a:pt x="730878" y="804807"/>
                  </a:lnTo>
                  <a:lnTo>
                    <a:pt x="734849" y="790236"/>
                  </a:lnTo>
                  <a:lnTo>
                    <a:pt x="738676" y="775300"/>
                  </a:lnTo>
                  <a:lnTo>
                    <a:pt x="742402" y="759843"/>
                  </a:lnTo>
                  <a:lnTo>
                    <a:pt x="746058" y="744036"/>
                  </a:lnTo>
                  <a:lnTo>
                    <a:pt x="749666" y="728271"/>
                  </a:lnTo>
                  <a:lnTo>
                    <a:pt x="753241" y="712772"/>
                  </a:lnTo>
                  <a:lnTo>
                    <a:pt x="756796" y="697433"/>
                  </a:lnTo>
                  <a:lnTo>
                    <a:pt x="760335" y="681915"/>
                  </a:lnTo>
                  <a:lnTo>
                    <a:pt x="763861" y="666029"/>
                  </a:lnTo>
                  <a:lnTo>
                    <a:pt x="767211" y="649750"/>
                  </a:lnTo>
                  <a:lnTo>
                    <a:pt x="770081" y="633129"/>
                  </a:lnTo>
                  <a:lnTo>
                    <a:pt x="772343" y="616243"/>
                  </a:lnTo>
                  <a:lnTo>
                    <a:pt x="774030" y="599327"/>
                  </a:lnTo>
                  <a:lnTo>
                    <a:pt x="775246" y="582743"/>
                  </a:lnTo>
                  <a:lnTo>
                    <a:pt x="776101" y="566664"/>
                  </a:lnTo>
                  <a:lnTo>
                    <a:pt x="776693" y="551088"/>
                  </a:lnTo>
                  <a:lnTo>
                    <a:pt x="777100" y="535935"/>
                  </a:lnTo>
                  <a:lnTo>
                    <a:pt x="777370" y="521105"/>
                  </a:lnTo>
                  <a:lnTo>
                    <a:pt x="777385" y="506348"/>
                  </a:lnTo>
                  <a:lnTo>
                    <a:pt x="776862" y="491286"/>
                  </a:lnTo>
                  <a:lnTo>
                    <a:pt x="775693" y="475744"/>
                  </a:lnTo>
                  <a:lnTo>
                    <a:pt x="773925" y="459880"/>
                  </a:lnTo>
                  <a:lnTo>
                    <a:pt x="771666" y="444077"/>
                  </a:lnTo>
                  <a:lnTo>
                    <a:pt x="769035" y="428559"/>
                  </a:lnTo>
                  <a:lnTo>
                    <a:pt x="766134" y="413375"/>
                  </a:lnTo>
                  <a:lnTo>
                    <a:pt x="763041" y="398494"/>
                  </a:lnTo>
                  <a:lnTo>
                    <a:pt x="759814" y="383854"/>
                  </a:lnTo>
                  <a:lnTo>
                    <a:pt x="756495" y="369396"/>
                  </a:lnTo>
                  <a:lnTo>
                    <a:pt x="753115" y="355067"/>
                  </a:lnTo>
                  <a:lnTo>
                    <a:pt x="749687" y="340831"/>
                  </a:lnTo>
                  <a:lnTo>
                    <a:pt x="746064" y="326659"/>
                  </a:lnTo>
                  <a:lnTo>
                    <a:pt x="741944" y="312530"/>
                  </a:lnTo>
                  <a:lnTo>
                    <a:pt x="737212" y="298431"/>
                  </a:lnTo>
                  <a:lnTo>
                    <a:pt x="732067" y="284352"/>
                  </a:lnTo>
                  <a:lnTo>
                    <a:pt x="726920" y="270287"/>
                  </a:lnTo>
                  <a:lnTo>
                    <a:pt x="722012" y="256235"/>
                  </a:lnTo>
                  <a:lnTo>
                    <a:pt x="717243" y="242358"/>
                  </a:lnTo>
                  <a:lnTo>
                    <a:pt x="712280" y="228960"/>
                  </a:lnTo>
                  <a:lnTo>
                    <a:pt x="706936" y="216170"/>
                  </a:lnTo>
                  <a:lnTo>
                    <a:pt x="701025" y="203953"/>
                  </a:lnTo>
                  <a:lnTo>
                    <a:pt x="694293" y="192209"/>
                  </a:lnTo>
                  <a:lnTo>
                    <a:pt x="686688" y="180830"/>
                  </a:lnTo>
                  <a:lnTo>
                    <a:pt x="678478" y="169882"/>
                  </a:lnTo>
                  <a:lnTo>
                    <a:pt x="670129" y="159596"/>
                  </a:lnTo>
                  <a:lnTo>
                    <a:pt x="661919" y="150040"/>
                  </a:lnTo>
                  <a:lnTo>
                    <a:pt x="653780" y="140978"/>
                  </a:lnTo>
                  <a:lnTo>
                    <a:pt x="645405" y="131973"/>
                  </a:lnTo>
                  <a:lnTo>
                    <a:pt x="636621" y="122767"/>
                  </a:lnTo>
                  <a:lnTo>
                    <a:pt x="627416" y="113447"/>
                  </a:lnTo>
                  <a:lnTo>
                    <a:pt x="617850" y="104337"/>
                  </a:lnTo>
                  <a:lnTo>
                    <a:pt x="608004" y="95615"/>
                  </a:lnTo>
                  <a:lnTo>
                    <a:pt x="597952" y="87300"/>
                  </a:lnTo>
                  <a:lnTo>
                    <a:pt x="587749" y="79336"/>
                  </a:lnTo>
                  <a:lnTo>
                    <a:pt x="577442" y="71651"/>
                  </a:lnTo>
                  <a:lnTo>
                    <a:pt x="567064" y="64339"/>
                  </a:lnTo>
                  <a:lnTo>
                    <a:pt x="556637" y="57648"/>
                  </a:lnTo>
                  <a:lnTo>
                    <a:pt x="546177" y="51659"/>
                  </a:lnTo>
                  <a:lnTo>
                    <a:pt x="535694" y="46144"/>
                  </a:lnTo>
                  <a:lnTo>
                    <a:pt x="525197" y="40673"/>
                  </a:lnTo>
                  <a:lnTo>
                    <a:pt x="514685" y="34999"/>
                  </a:lnTo>
                  <a:lnTo>
                    <a:pt x="503998" y="29374"/>
                  </a:lnTo>
                  <a:lnTo>
                    <a:pt x="492830" y="24429"/>
                  </a:lnTo>
                  <a:lnTo>
                    <a:pt x="481045" y="20470"/>
                  </a:lnTo>
                  <a:lnTo>
                    <a:pt x="468349" y="17320"/>
                  </a:lnTo>
                  <a:lnTo>
                    <a:pt x="454229" y="14517"/>
                  </a:lnTo>
                  <a:lnTo>
                    <a:pt x="438555" y="11747"/>
                  </a:lnTo>
                  <a:lnTo>
                    <a:pt x="421825" y="9026"/>
                  </a:lnTo>
                  <a:lnTo>
                    <a:pt x="403038" y="6358"/>
                  </a:lnTo>
                  <a:lnTo>
                    <a:pt x="377189" y="3502"/>
                  </a:lnTo>
                  <a:lnTo>
                    <a:pt x="33574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453761" y="2427479"/>
            <a:ext cx="1147608" cy="1215382"/>
            <a:chOff x="5453761" y="2427479"/>
            <a:chExt cx="1147608" cy="1215382"/>
          </a:xfrm>
        </p:grpSpPr>
        <p:sp>
          <p:nvSpPr>
            <p:cNvPr id="56" name="Freeform 55"/>
            <p:cNvSpPr/>
            <p:nvPr/>
          </p:nvSpPr>
          <p:spPr>
            <a:xfrm>
              <a:off x="5580103" y="2990093"/>
              <a:ext cx="610654" cy="621182"/>
            </a:xfrm>
            <a:custGeom>
              <a:avLst/>
              <a:gdLst/>
              <a:ahLst/>
              <a:cxnLst/>
              <a:rect l="0" t="0" r="0" b="0"/>
              <a:pathLst>
                <a:path w="610654" h="621182">
                  <a:moveTo>
                    <a:pt x="610653" y="0"/>
                  </a:moveTo>
                  <a:lnTo>
                    <a:pt x="601919" y="5934"/>
                  </a:lnTo>
                  <a:lnTo>
                    <a:pt x="594212" y="12139"/>
                  </a:lnTo>
                  <a:lnTo>
                    <a:pt x="586810" y="19230"/>
                  </a:lnTo>
                  <a:lnTo>
                    <a:pt x="579548" y="26998"/>
                  </a:lnTo>
                  <a:lnTo>
                    <a:pt x="572370" y="34996"/>
                  </a:lnTo>
                  <a:lnTo>
                    <a:pt x="565240" y="42946"/>
                  </a:lnTo>
                  <a:lnTo>
                    <a:pt x="557977" y="51066"/>
                  </a:lnTo>
                  <a:lnTo>
                    <a:pt x="550262" y="59956"/>
                  </a:lnTo>
                  <a:lnTo>
                    <a:pt x="541963" y="69890"/>
                  </a:lnTo>
                  <a:lnTo>
                    <a:pt x="533269" y="80511"/>
                  </a:lnTo>
                  <a:lnTo>
                    <a:pt x="524588" y="91032"/>
                  </a:lnTo>
                  <a:lnTo>
                    <a:pt x="516157" y="101003"/>
                  </a:lnTo>
                  <a:lnTo>
                    <a:pt x="508038" y="110477"/>
                  </a:lnTo>
                  <a:lnTo>
                    <a:pt x="500208" y="119825"/>
                  </a:lnTo>
                  <a:lnTo>
                    <a:pt x="492603" y="129293"/>
                  </a:lnTo>
                  <a:lnTo>
                    <a:pt x="485005" y="138804"/>
                  </a:lnTo>
                  <a:lnTo>
                    <a:pt x="477056" y="148050"/>
                  </a:lnTo>
                  <a:lnTo>
                    <a:pt x="468596" y="156872"/>
                  </a:lnTo>
                  <a:lnTo>
                    <a:pt x="459794" y="165425"/>
                  </a:lnTo>
                  <a:lnTo>
                    <a:pt x="451039" y="174082"/>
                  </a:lnTo>
                  <a:lnTo>
                    <a:pt x="442554" y="183054"/>
                  </a:lnTo>
                  <a:lnTo>
                    <a:pt x="434229" y="192385"/>
                  </a:lnTo>
                  <a:lnTo>
                    <a:pt x="425727" y="202035"/>
                  </a:lnTo>
                  <a:lnTo>
                    <a:pt x="416860" y="211938"/>
                  </a:lnTo>
                  <a:lnTo>
                    <a:pt x="407598" y="222030"/>
                  </a:lnTo>
                  <a:lnTo>
                    <a:pt x="397995" y="232257"/>
                  </a:lnTo>
                  <a:lnTo>
                    <a:pt x="388123" y="242580"/>
                  </a:lnTo>
                  <a:lnTo>
                    <a:pt x="378053" y="252969"/>
                  </a:lnTo>
                  <a:lnTo>
                    <a:pt x="367840" y="263404"/>
                  </a:lnTo>
                  <a:lnTo>
                    <a:pt x="357526" y="273873"/>
                  </a:lnTo>
                  <a:lnTo>
                    <a:pt x="347143" y="284532"/>
                  </a:lnTo>
                  <a:lnTo>
                    <a:pt x="336712" y="295681"/>
                  </a:lnTo>
                  <a:lnTo>
                    <a:pt x="326246" y="307439"/>
                  </a:lnTo>
                  <a:lnTo>
                    <a:pt x="315589" y="319607"/>
                  </a:lnTo>
                  <a:lnTo>
                    <a:pt x="304441" y="331776"/>
                  </a:lnTo>
                  <a:lnTo>
                    <a:pt x="292684" y="343701"/>
                  </a:lnTo>
                  <a:lnTo>
                    <a:pt x="280516" y="355319"/>
                  </a:lnTo>
                  <a:lnTo>
                    <a:pt x="268348" y="366653"/>
                  </a:lnTo>
                  <a:lnTo>
                    <a:pt x="256423" y="377758"/>
                  </a:lnTo>
                  <a:lnTo>
                    <a:pt x="244805" y="388690"/>
                  </a:lnTo>
                  <a:lnTo>
                    <a:pt x="233472" y="399497"/>
                  </a:lnTo>
                  <a:lnTo>
                    <a:pt x="222367" y="410216"/>
                  </a:lnTo>
                  <a:lnTo>
                    <a:pt x="211434" y="420874"/>
                  </a:lnTo>
                  <a:lnTo>
                    <a:pt x="200628" y="431490"/>
                  </a:lnTo>
                  <a:lnTo>
                    <a:pt x="189908" y="442073"/>
                  </a:lnTo>
                  <a:lnTo>
                    <a:pt x="179251" y="452468"/>
                  </a:lnTo>
                  <a:lnTo>
                    <a:pt x="168634" y="462374"/>
                  </a:lnTo>
                  <a:lnTo>
                    <a:pt x="158051" y="471672"/>
                  </a:lnTo>
                  <a:lnTo>
                    <a:pt x="147656" y="480560"/>
                  </a:lnTo>
                  <a:lnTo>
                    <a:pt x="137750" y="489448"/>
                  </a:lnTo>
                  <a:lnTo>
                    <a:pt x="128457" y="498575"/>
                  </a:lnTo>
                  <a:lnTo>
                    <a:pt x="119742" y="507841"/>
                  </a:lnTo>
                  <a:lnTo>
                    <a:pt x="111502" y="516915"/>
                  </a:lnTo>
                  <a:lnTo>
                    <a:pt x="103624" y="525614"/>
                  </a:lnTo>
                  <a:lnTo>
                    <a:pt x="96011" y="533913"/>
                  </a:lnTo>
                  <a:lnTo>
                    <a:pt x="88584" y="541866"/>
                  </a:lnTo>
                  <a:lnTo>
                    <a:pt x="81288" y="549549"/>
                  </a:lnTo>
                  <a:lnTo>
                    <a:pt x="74082" y="557029"/>
                  </a:lnTo>
                  <a:lnTo>
                    <a:pt x="66937" y="564366"/>
                  </a:lnTo>
                  <a:lnTo>
                    <a:pt x="59833" y="571601"/>
                  </a:lnTo>
                  <a:lnTo>
                    <a:pt x="52757" y="578767"/>
                  </a:lnTo>
                  <a:lnTo>
                    <a:pt x="45700" y="585885"/>
                  </a:lnTo>
                  <a:lnTo>
                    <a:pt x="38660" y="592961"/>
                  </a:lnTo>
                  <a:lnTo>
                    <a:pt x="31743" y="599704"/>
                  </a:lnTo>
                  <a:lnTo>
                    <a:pt x="24380" y="606189"/>
                  </a:lnTo>
                  <a:lnTo>
                    <a:pt x="14802" y="612985"/>
                  </a:lnTo>
                  <a:lnTo>
                    <a:pt x="0" y="6211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53761" y="3369119"/>
              <a:ext cx="305328" cy="273742"/>
            </a:xfrm>
            <a:custGeom>
              <a:avLst/>
              <a:gdLst/>
              <a:ahLst/>
              <a:cxnLst/>
              <a:rect l="0" t="0" r="0" b="0"/>
              <a:pathLst>
                <a:path w="305328" h="273742">
                  <a:moveTo>
                    <a:pt x="305327" y="0"/>
                  </a:moveTo>
                  <a:lnTo>
                    <a:pt x="296593" y="3000"/>
                  </a:lnTo>
                  <a:lnTo>
                    <a:pt x="288886" y="6423"/>
                  </a:lnTo>
                  <a:lnTo>
                    <a:pt x="281479" y="10624"/>
                  </a:lnTo>
                  <a:lnTo>
                    <a:pt x="274045" y="15696"/>
                  </a:lnTo>
                  <a:lnTo>
                    <a:pt x="266218" y="21826"/>
                  </a:lnTo>
                  <a:lnTo>
                    <a:pt x="257839" y="29010"/>
                  </a:lnTo>
                  <a:lnTo>
                    <a:pt x="248924" y="37097"/>
                  </a:lnTo>
                  <a:lnTo>
                    <a:pt x="239560" y="45892"/>
                  </a:lnTo>
                  <a:lnTo>
                    <a:pt x="229854" y="55217"/>
                  </a:lnTo>
                  <a:lnTo>
                    <a:pt x="219895" y="65087"/>
                  </a:lnTo>
                  <a:lnTo>
                    <a:pt x="209757" y="75697"/>
                  </a:lnTo>
                  <a:lnTo>
                    <a:pt x="199498" y="87085"/>
                  </a:lnTo>
                  <a:lnTo>
                    <a:pt x="189323" y="98834"/>
                  </a:lnTo>
                  <a:lnTo>
                    <a:pt x="179564" y="110188"/>
                  </a:lnTo>
                  <a:lnTo>
                    <a:pt x="170370" y="120749"/>
                  </a:lnTo>
                  <a:lnTo>
                    <a:pt x="161722" y="130466"/>
                  </a:lnTo>
                  <a:lnTo>
                    <a:pt x="153527" y="139454"/>
                  </a:lnTo>
                  <a:lnTo>
                    <a:pt x="145679" y="147869"/>
                  </a:lnTo>
                  <a:lnTo>
                    <a:pt x="138085" y="155861"/>
                  </a:lnTo>
                  <a:lnTo>
                    <a:pt x="130672" y="163549"/>
                  </a:lnTo>
                  <a:lnTo>
                    <a:pt x="123380" y="171028"/>
                  </a:lnTo>
                  <a:lnTo>
                    <a:pt x="116007" y="178529"/>
                  </a:lnTo>
                  <a:lnTo>
                    <a:pt x="108217" y="186405"/>
                  </a:lnTo>
                  <a:lnTo>
                    <a:pt x="99863" y="194813"/>
                  </a:lnTo>
                  <a:lnTo>
                    <a:pt x="90964" y="203578"/>
                  </a:lnTo>
                  <a:lnTo>
                    <a:pt x="81611" y="212308"/>
                  </a:lnTo>
                  <a:lnTo>
                    <a:pt x="71911" y="220773"/>
                  </a:lnTo>
                  <a:lnTo>
                    <a:pt x="61958" y="228913"/>
                  </a:lnTo>
                  <a:lnTo>
                    <a:pt x="51823" y="236758"/>
                  </a:lnTo>
                  <a:lnTo>
                    <a:pt x="41576" y="244359"/>
                  </a:lnTo>
                  <a:lnTo>
                    <a:pt x="31711" y="251470"/>
                  </a:lnTo>
                  <a:lnTo>
                    <a:pt x="22179" y="258251"/>
                  </a:lnTo>
                  <a:lnTo>
                    <a:pt x="12142" y="265297"/>
                  </a:lnTo>
                  <a:lnTo>
                    <a:pt x="0" y="273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82826" y="2451888"/>
              <a:ext cx="307359" cy="927760"/>
            </a:xfrm>
            <a:custGeom>
              <a:avLst/>
              <a:gdLst/>
              <a:ahLst/>
              <a:cxnLst/>
              <a:rect l="0" t="0" r="0" b="0"/>
              <a:pathLst>
                <a:path w="307359" h="927760">
                  <a:moveTo>
                    <a:pt x="160614" y="1251"/>
                  </a:moveTo>
                  <a:lnTo>
                    <a:pt x="148946" y="7186"/>
                  </a:lnTo>
                  <a:lnTo>
                    <a:pt x="138457" y="13391"/>
                  </a:lnTo>
                  <a:lnTo>
                    <a:pt x="128160" y="20491"/>
                  </a:lnTo>
                  <a:lnTo>
                    <a:pt x="118031" y="28604"/>
                  </a:lnTo>
                  <a:lnTo>
                    <a:pt x="108336" y="37899"/>
                  </a:lnTo>
                  <a:lnTo>
                    <a:pt x="99200" y="48342"/>
                  </a:lnTo>
                  <a:lnTo>
                    <a:pt x="90597" y="59594"/>
                  </a:lnTo>
                  <a:lnTo>
                    <a:pt x="82436" y="71132"/>
                  </a:lnTo>
                  <a:lnTo>
                    <a:pt x="74612" y="82637"/>
                  </a:lnTo>
                  <a:lnTo>
                    <a:pt x="67036" y="94309"/>
                  </a:lnTo>
                  <a:lnTo>
                    <a:pt x="59634" y="106743"/>
                  </a:lnTo>
                  <a:lnTo>
                    <a:pt x="52360" y="120218"/>
                  </a:lnTo>
                  <a:lnTo>
                    <a:pt x="45338" y="134539"/>
                  </a:lnTo>
                  <a:lnTo>
                    <a:pt x="38848" y="149232"/>
                  </a:lnTo>
                  <a:lnTo>
                    <a:pt x="33003" y="163966"/>
                  </a:lnTo>
                  <a:lnTo>
                    <a:pt x="27755" y="178435"/>
                  </a:lnTo>
                  <a:lnTo>
                    <a:pt x="22998" y="192298"/>
                  </a:lnTo>
                  <a:lnTo>
                    <a:pt x="18611" y="205446"/>
                  </a:lnTo>
                  <a:lnTo>
                    <a:pt x="14494" y="218427"/>
                  </a:lnTo>
                  <a:lnTo>
                    <a:pt x="10569" y="232289"/>
                  </a:lnTo>
                  <a:lnTo>
                    <a:pt x="6786" y="247538"/>
                  </a:lnTo>
                  <a:lnTo>
                    <a:pt x="3431" y="263699"/>
                  </a:lnTo>
                  <a:lnTo>
                    <a:pt x="1090" y="279633"/>
                  </a:lnTo>
                  <a:lnTo>
                    <a:pt x="0" y="294687"/>
                  </a:lnTo>
                  <a:lnTo>
                    <a:pt x="84" y="308879"/>
                  </a:lnTo>
                  <a:lnTo>
                    <a:pt x="1129" y="322622"/>
                  </a:lnTo>
                  <a:lnTo>
                    <a:pt x="2910" y="336225"/>
                  </a:lnTo>
                  <a:lnTo>
                    <a:pt x="5393" y="349512"/>
                  </a:lnTo>
                  <a:lnTo>
                    <a:pt x="8729" y="361922"/>
                  </a:lnTo>
                  <a:lnTo>
                    <a:pt x="12933" y="373202"/>
                  </a:lnTo>
                  <a:lnTo>
                    <a:pt x="17890" y="383407"/>
                  </a:lnTo>
                  <a:lnTo>
                    <a:pt x="23442" y="392722"/>
                  </a:lnTo>
                  <a:lnTo>
                    <a:pt x="29445" y="401349"/>
                  </a:lnTo>
                  <a:lnTo>
                    <a:pt x="36104" y="409143"/>
                  </a:lnTo>
                  <a:lnTo>
                    <a:pt x="43938" y="415634"/>
                  </a:lnTo>
                  <a:lnTo>
                    <a:pt x="53137" y="420659"/>
                  </a:lnTo>
                  <a:lnTo>
                    <a:pt x="63587" y="424035"/>
                  </a:lnTo>
                  <a:lnTo>
                    <a:pt x="75051" y="425402"/>
                  </a:lnTo>
                  <a:lnTo>
                    <a:pt x="87278" y="424753"/>
                  </a:lnTo>
                  <a:lnTo>
                    <a:pt x="99894" y="422046"/>
                  </a:lnTo>
                  <a:lnTo>
                    <a:pt x="112429" y="417038"/>
                  </a:lnTo>
                  <a:lnTo>
                    <a:pt x="124629" y="409828"/>
                  </a:lnTo>
                  <a:lnTo>
                    <a:pt x="136276" y="401090"/>
                  </a:lnTo>
                  <a:lnTo>
                    <a:pt x="147105" y="391857"/>
                  </a:lnTo>
                  <a:lnTo>
                    <a:pt x="157056" y="382766"/>
                  </a:lnTo>
                  <a:lnTo>
                    <a:pt x="166231" y="374057"/>
                  </a:lnTo>
                  <a:lnTo>
                    <a:pt x="174789" y="365755"/>
                  </a:lnTo>
                  <a:lnTo>
                    <a:pt x="182883" y="357799"/>
                  </a:lnTo>
                  <a:lnTo>
                    <a:pt x="190644" y="349946"/>
                  </a:lnTo>
                  <a:lnTo>
                    <a:pt x="198170" y="341820"/>
                  </a:lnTo>
                  <a:lnTo>
                    <a:pt x="205538" y="333223"/>
                  </a:lnTo>
                  <a:lnTo>
                    <a:pt x="212962" y="323818"/>
                  </a:lnTo>
                  <a:lnTo>
                    <a:pt x="220784" y="313061"/>
                  </a:lnTo>
                  <a:lnTo>
                    <a:pt x="229153" y="300790"/>
                  </a:lnTo>
                  <a:lnTo>
                    <a:pt x="237722" y="287482"/>
                  </a:lnTo>
                  <a:lnTo>
                    <a:pt x="245787" y="274018"/>
                  </a:lnTo>
                  <a:lnTo>
                    <a:pt x="252992" y="260930"/>
                  </a:lnTo>
                  <a:lnTo>
                    <a:pt x="259472" y="248382"/>
                  </a:lnTo>
                  <a:lnTo>
                    <a:pt x="265664" y="236350"/>
                  </a:lnTo>
                  <a:lnTo>
                    <a:pt x="271864" y="224740"/>
                  </a:lnTo>
                  <a:lnTo>
                    <a:pt x="278029" y="213453"/>
                  </a:lnTo>
                  <a:lnTo>
                    <a:pt x="283875" y="202399"/>
                  </a:lnTo>
                  <a:lnTo>
                    <a:pt x="289252" y="191497"/>
                  </a:lnTo>
                  <a:lnTo>
                    <a:pt x="294000" y="180206"/>
                  </a:lnTo>
                  <a:lnTo>
                    <a:pt x="297883" y="167567"/>
                  </a:lnTo>
                  <a:lnTo>
                    <a:pt x="300862" y="153177"/>
                  </a:lnTo>
                  <a:lnTo>
                    <a:pt x="303047" y="137443"/>
                  </a:lnTo>
                  <a:lnTo>
                    <a:pt x="304605" y="121271"/>
                  </a:lnTo>
                  <a:lnTo>
                    <a:pt x="305691" y="105248"/>
                  </a:lnTo>
                  <a:lnTo>
                    <a:pt x="306442" y="89593"/>
                  </a:lnTo>
                  <a:lnTo>
                    <a:pt x="306954" y="74329"/>
                  </a:lnTo>
                  <a:lnTo>
                    <a:pt x="307297" y="59405"/>
                  </a:lnTo>
                  <a:lnTo>
                    <a:pt x="307358" y="44909"/>
                  </a:lnTo>
                  <a:lnTo>
                    <a:pt x="306868" y="31081"/>
                  </a:lnTo>
                  <a:lnTo>
                    <a:pt x="305709" y="18026"/>
                  </a:lnTo>
                  <a:lnTo>
                    <a:pt x="303522" y="6776"/>
                  </a:lnTo>
                  <a:lnTo>
                    <a:pt x="300188" y="337"/>
                  </a:lnTo>
                  <a:lnTo>
                    <a:pt x="297014" y="0"/>
                  </a:lnTo>
                  <a:lnTo>
                    <a:pt x="295258" y="3686"/>
                  </a:lnTo>
                  <a:lnTo>
                    <a:pt x="294824" y="10311"/>
                  </a:lnTo>
                  <a:lnTo>
                    <a:pt x="295075" y="19895"/>
                  </a:lnTo>
                  <a:lnTo>
                    <a:pt x="295553" y="32272"/>
                  </a:lnTo>
                  <a:lnTo>
                    <a:pt x="296035" y="46676"/>
                  </a:lnTo>
                  <a:lnTo>
                    <a:pt x="296437" y="61965"/>
                  </a:lnTo>
                  <a:lnTo>
                    <a:pt x="296746" y="77408"/>
                  </a:lnTo>
                  <a:lnTo>
                    <a:pt x="296973" y="92846"/>
                  </a:lnTo>
                  <a:lnTo>
                    <a:pt x="297133" y="108500"/>
                  </a:lnTo>
                  <a:lnTo>
                    <a:pt x="297241" y="124505"/>
                  </a:lnTo>
                  <a:lnTo>
                    <a:pt x="297146" y="140712"/>
                  </a:lnTo>
                  <a:lnTo>
                    <a:pt x="296550" y="156759"/>
                  </a:lnTo>
                  <a:lnTo>
                    <a:pt x="295337" y="172455"/>
                  </a:lnTo>
                  <a:lnTo>
                    <a:pt x="293709" y="187929"/>
                  </a:lnTo>
                  <a:lnTo>
                    <a:pt x="292077" y="203540"/>
                  </a:lnTo>
                  <a:lnTo>
                    <a:pt x="290685" y="219488"/>
                  </a:lnTo>
                  <a:lnTo>
                    <a:pt x="289599" y="235809"/>
                  </a:lnTo>
                  <a:lnTo>
                    <a:pt x="288796" y="252459"/>
                  </a:lnTo>
                  <a:lnTo>
                    <a:pt x="288217" y="269367"/>
                  </a:lnTo>
                  <a:lnTo>
                    <a:pt x="287641" y="286470"/>
                  </a:lnTo>
                  <a:lnTo>
                    <a:pt x="286714" y="303710"/>
                  </a:lnTo>
                  <a:lnTo>
                    <a:pt x="285276" y="321049"/>
                  </a:lnTo>
                  <a:lnTo>
                    <a:pt x="283494" y="338454"/>
                  </a:lnTo>
                  <a:lnTo>
                    <a:pt x="281758" y="355906"/>
                  </a:lnTo>
                  <a:lnTo>
                    <a:pt x="280297" y="373394"/>
                  </a:lnTo>
                  <a:lnTo>
                    <a:pt x="279165" y="391071"/>
                  </a:lnTo>
                  <a:lnTo>
                    <a:pt x="278331" y="409237"/>
                  </a:lnTo>
                  <a:lnTo>
                    <a:pt x="277730" y="428014"/>
                  </a:lnTo>
                  <a:lnTo>
                    <a:pt x="277141" y="447201"/>
                  </a:lnTo>
                  <a:lnTo>
                    <a:pt x="276205" y="466389"/>
                  </a:lnTo>
                  <a:lnTo>
                    <a:pt x="274755" y="485333"/>
                  </a:lnTo>
                  <a:lnTo>
                    <a:pt x="272797" y="503969"/>
                  </a:lnTo>
                  <a:lnTo>
                    <a:pt x="270410" y="522322"/>
                  </a:lnTo>
                  <a:lnTo>
                    <a:pt x="267693" y="540446"/>
                  </a:lnTo>
                  <a:lnTo>
                    <a:pt x="264734" y="558397"/>
                  </a:lnTo>
                  <a:lnTo>
                    <a:pt x="261603" y="576224"/>
                  </a:lnTo>
                  <a:lnTo>
                    <a:pt x="258356" y="593967"/>
                  </a:lnTo>
                  <a:lnTo>
                    <a:pt x="255193" y="611816"/>
                  </a:lnTo>
                  <a:lnTo>
                    <a:pt x="252450" y="630100"/>
                  </a:lnTo>
                  <a:lnTo>
                    <a:pt x="250267" y="648950"/>
                  </a:lnTo>
                  <a:lnTo>
                    <a:pt x="248462" y="668017"/>
                  </a:lnTo>
                  <a:lnTo>
                    <a:pt x="246637" y="686591"/>
                  </a:lnTo>
                  <a:lnTo>
                    <a:pt x="244554" y="704305"/>
                  </a:lnTo>
                  <a:lnTo>
                    <a:pt x="242153" y="721132"/>
                  </a:lnTo>
                  <a:lnTo>
                    <a:pt x="239462" y="737199"/>
                  </a:lnTo>
                  <a:lnTo>
                    <a:pt x="236542" y="752674"/>
                  </a:lnTo>
                  <a:lnTo>
                    <a:pt x="233615" y="767711"/>
                  </a:lnTo>
                  <a:lnTo>
                    <a:pt x="231036" y="782436"/>
                  </a:lnTo>
                  <a:lnTo>
                    <a:pt x="228968" y="796938"/>
                  </a:lnTo>
                  <a:lnTo>
                    <a:pt x="227243" y="811120"/>
                  </a:lnTo>
                  <a:lnTo>
                    <a:pt x="225470" y="824724"/>
                  </a:lnTo>
                  <a:lnTo>
                    <a:pt x="223423" y="837656"/>
                  </a:lnTo>
                  <a:lnTo>
                    <a:pt x="221046" y="850138"/>
                  </a:lnTo>
                  <a:lnTo>
                    <a:pt x="218371" y="862593"/>
                  </a:lnTo>
                  <a:lnTo>
                    <a:pt x="215463" y="875253"/>
                  </a:lnTo>
                  <a:lnTo>
                    <a:pt x="212532" y="887582"/>
                  </a:lnTo>
                  <a:lnTo>
                    <a:pt x="209640" y="899576"/>
                  </a:lnTo>
                  <a:lnTo>
                    <a:pt x="206536" y="912293"/>
                  </a:lnTo>
                  <a:lnTo>
                    <a:pt x="202728" y="92775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32911" y="2427479"/>
              <a:ext cx="168458" cy="67775"/>
            </a:xfrm>
            <a:custGeom>
              <a:avLst/>
              <a:gdLst/>
              <a:ahLst/>
              <a:cxnLst/>
              <a:rect l="0" t="0" r="0" b="0"/>
              <a:pathLst>
                <a:path w="168458" h="67775">
                  <a:moveTo>
                    <a:pt x="0" y="4603"/>
                  </a:moveTo>
                  <a:lnTo>
                    <a:pt x="8802" y="1804"/>
                  </a:lnTo>
                  <a:lnTo>
                    <a:pt x="17148" y="302"/>
                  </a:lnTo>
                  <a:lnTo>
                    <a:pt x="25847" y="0"/>
                  </a:lnTo>
                  <a:lnTo>
                    <a:pt x="34968" y="852"/>
                  </a:lnTo>
                  <a:lnTo>
                    <a:pt x="44463" y="2968"/>
                  </a:lnTo>
                  <a:lnTo>
                    <a:pt x="54255" y="6290"/>
                  </a:lnTo>
                  <a:lnTo>
                    <a:pt x="64269" y="10625"/>
                  </a:lnTo>
                  <a:lnTo>
                    <a:pt x="74443" y="15745"/>
                  </a:lnTo>
                  <a:lnTo>
                    <a:pt x="84729" y="21443"/>
                  </a:lnTo>
                  <a:lnTo>
                    <a:pt x="95094" y="27554"/>
                  </a:lnTo>
                  <a:lnTo>
                    <a:pt x="105512" y="33955"/>
                  </a:lnTo>
                  <a:lnTo>
                    <a:pt x="115956" y="40546"/>
                  </a:lnTo>
                  <a:lnTo>
                    <a:pt x="126155" y="46961"/>
                  </a:lnTo>
                  <a:lnTo>
                    <a:pt x="136692" y="53190"/>
                  </a:lnTo>
                  <a:lnTo>
                    <a:pt x="149612" y="59778"/>
                  </a:lnTo>
                  <a:lnTo>
                    <a:pt x="168457" y="6777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7578147" y="3084011"/>
            <a:ext cx="358376" cy="695720"/>
          </a:xfrm>
          <a:custGeom>
            <a:avLst/>
            <a:gdLst/>
            <a:ahLst/>
            <a:cxnLst/>
            <a:rect l="0" t="0" r="0" b="0"/>
            <a:pathLst>
              <a:path w="358376" h="695720">
                <a:moveTo>
                  <a:pt x="244526" y="11367"/>
                </a:moveTo>
                <a:lnTo>
                  <a:pt x="238592" y="5700"/>
                </a:lnTo>
                <a:lnTo>
                  <a:pt x="232387" y="2057"/>
                </a:lnTo>
                <a:lnTo>
                  <a:pt x="225292" y="156"/>
                </a:lnTo>
                <a:lnTo>
                  <a:pt x="217351" y="0"/>
                </a:lnTo>
                <a:lnTo>
                  <a:pt x="208704" y="1916"/>
                </a:lnTo>
                <a:lnTo>
                  <a:pt x="199506" y="5894"/>
                </a:lnTo>
                <a:lnTo>
                  <a:pt x="189733" y="11640"/>
                </a:lnTo>
                <a:lnTo>
                  <a:pt x="179195" y="18772"/>
                </a:lnTo>
                <a:lnTo>
                  <a:pt x="167857" y="26933"/>
                </a:lnTo>
                <a:lnTo>
                  <a:pt x="156145" y="35832"/>
                </a:lnTo>
                <a:lnTo>
                  <a:pt x="144816" y="45248"/>
                </a:lnTo>
                <a:lnTo>
                  <a:pt x="134272" y="55023"/>
                </a:lnTo>
                <a:lnTo>
                  <a:pt x="124565" y="65044"/>
                </a:lnTo>
                <a:lnTo>
                  <a:pt x="115586" y="75230"/>
                </a:lnTo>
                <a:lnTo>
                  <a:pt x="107171" y="85530"/>
                </a:lnTo>
                <a:lnTo>
                  <a:pt x="99010" y="95904"/>
                </a:lnTo>
                <a:lnTo>
                  <a:pt x="90676" y="106330"/>
                </a:lnTo>
                <a:lnTo>
                  <a:pt x="81958" y="116790"/>
                </a:lnTo>
                <a:lnTo>
                  <a:pt x="73151" y="127273"/>
                </a:lnTo>
                <a:lnTo>
                  <a:pt x="64925" y="137770"/>
                </a:lnTo>
                <a:lnTo>
                  <a:pt x="57612" y="148278"/>
                </a:lnTo>
                <a:lnTo>
                  <a:pt x="51059" y="158793"/>
                </a:lnTo>
                <a:lnTo>
                  <a:pt x="44818" y="169312"/>
                </a:lnTo>
                <a:lnTo>
                  <a:pt x="38585" y="179835"/>
                </a:lnTo>
                <a:lnTo>
                  <a:pt x="32400" y="190359"/>
                </a:lnTo>
                <a:lnTo>
                  <a:pt x="26538" y="200885"/>
                </a:lnTo>
                <a:lnTo>
                  <a:pt x="21147" y="211421"/>
                </a:lnTo>
                <a:lnTo>
                  <a:pt x="16221" y="222294"/>
                </a:lnTo>
                <a:lnTo>
                  <a:pt x="11684" y="234118"/>
                </a:lnTo>
                <a:lnTo>
                  <a:pt x="7458" y="247148"/>
                </a:lnTo>
                <a:lnTo>
                  <a:pt x="3792" y="261154"/>
                </a:lnTo>
                <a:lnTo>
                  <a:pt x="1233" y="275628"/>
                </a:lnTo>
                <a:lnTo>
                  <a:pt x="0" y="290210"/>
                </a:lnTo>
                <a:lnTo>
                  <a:pt x="154" y="304577"/>
                </a:lnTo>
                <a:lnTo>
                  <a:pt x="1778" y="318370"/>
                </a:lnTo>
                <a:lnTo>
                  <a:pt x="4771" y="331447"/>
                </a:lnTo>
                <a:lnTo>
                  <a:pt x="9221" y="343533"/>
                </a:lnTo>
                <a:lnTo>
                  <a:pt x="15481" y="354132"/>
                </a:lnTo>
                <a:lnTo>
                  <a:pt x="23585" y="363109"/>
                </a:lnTo>
                <a:lnTo>
                  <a:pt x="33451" y="370478"/>
                </a:lnTo>
                <a:lnTo>
                  <a:pt x="45045" y="376220"/>
                </a:lnTo>
                <a:lnTo>
                  <a:pt x="58170" y="380488"/>
                </a:lnTo>
                <a:lnTo>
                  <a:pt x="72202" y="383391"/>
                </a:lnTo>
                <a:lnTo>
                  <a:pt x="86226" y="384906"/>
                </a:lnTo>
                <a:lnTo>
                  <a:pt x="99725" y="385147"/>
                </a:lnTo>
                <a:lnTo>
                  <a:pt x="112567" y="384176"/>
                </a:lnTo>
                <a:lnTo>
                  <a:pt x="124804" y="381929"/>
                </a:lnTo>
                <a:lnTo>
                  <a:pt x="136550" y="378493"/>
                </a:lnTo>
                <a:lnTo>
                  <a:pt x="147762" y="374067"/>
                </a:lnTo>
                <a:lnTo>
                  <a:pt x="158233" y="368880"/>
                </a:lnTo>
                <a:lnTo>
                  <a:pt x="167916" y="363134"/>
                </a:lnTo>
                <a:lnTo>
                  <a:pt x="177066" y="356988"/>
                </a:lnTo>
                <a:lnTo>
                  <a:pt x="186131" y="350563"/>
                </a:lnTo>
                <a:lnTo>
                  <a:pt x="195382" y="343947"/>
                </a:lnTo>
                <a:lnTo>
                  <a:pt x="204901" y="337199"/>
                </a:lnTo>
                <a:lnTo>
                  <a:pt x="214678" y="330362"/>
                </a:lnTo>
                <a:lnTo>
                  <a:pt x="224661" y="323466"/>
                </a:lnTo>
                <a:lnTo>
                  <a:pt x="234638" y="316529"/>
                </a:lnTo>
                <a:lnTo>
                  <a:pt x="244255" y="309564"/>
                </a:lnTo>
                <a:lnTo>
                  <a:pt x="253350" y="302577"/>
                </a:lnTo>
                <a:lnTo>
                  <a:pt x="261930" y="295410"/>
                </a:lnTo>
                <a:lnTo>
                  <a:pt x="270079" y="287759"/>
                </a:lnTo>
                <a:lnTo>
                  <a:pt x="277895" y="279489"/>
                </a:lnTo>
                <a:lnTo>
                  <a:pt x="285468" y="270306"/>
                </a:lnTo>
                <a:lnTo>
                  <a:pt x="292867" y="259699"/>
                </a:lnTo>
                <a:lnTo>
                  <a:pt x="300141" y="247530"/>
                </a:lnTo>
                <a:lnTo>
                  <a:pt x="307163" y="234289"/>
                </a:lnTo>
                <a:lnTo>
                  <a:pt x="313651" y="220870"/>
                </a:lnTo>
                <a:lnTo>
                  <a:pt x="319496" y="207813"/>
                </a:lnTo>
                <a:lnTo>
                  <a:pt x="324743" y="195285"/>
                </a:lnTo>
                <a:lnTo>
                  <a:pt x="329501" y="183267"/>
                </a:lnTo>
                <a:lnTo>
                  <a:pt x="333883" y="171653"/>
                </a:lnTo>
                <a:lnTo>
                  <a:pt x="337827" y="159853"/>
                </a:lnTo>
                <a:lnTo>
                  <a:pt x="341102" y="146858"/>
                </a:lnTo>
                <a:lnTo>
                  <a:pt x="343646" y="132218"/>
                </a:lnTo>
                <a:lnTo>
                  <a:pt x="345694" y="116143"/>
                </a:lnTo>
                <a:lnTo>
                  <a:pt x="347684" y="99209"/>
                </a:lnTo>
                <a:lnTo>
                  <a:pt x="349872" y="81860"/>
                </a:lnTo>
                <a:lnTo>
                  <a:pt x="352175" y="64501"/>
                </a:lnTo>
                <a:lnTo>
                  <a:pt x="354267" y="47554"/>
                </a:lnTo>
                <a:lnTo>
                  <a:pt x="355972" y="31305"/>
                </a:lnTo>
                <a:lnTo>
                  <a:pt x="357350" y="19440"/>
                </a:lnTo>
                <a:lnTo>
                  <a:pt x="358284" y="16152"/>
                </a:lnTo>
                <a:lnTo>
                  <a:pt x="358375" y="19215"/>
                </a:lnTo>
                <a:lnTo>
                  <a:pt x="357571" y="25908"/>
                </a:lnTo>
                <a:lnTo>
                  <a:pt x="356014" y="35170"/>
                </a:lnTo>
                <a:lnTo>
                  <a:pt x="353877" y="47301"/>
                </a:lnTo>
                <a:lnTo>
                  <a:pt x="351323" y="62331"/>
                </a:lnTo>
                <a:lnTo>
                  <a:pt x="348637" y="79559"/>
                </a:lnTo>
                <a:lnTo>
                  <a:pt x="346218" y="97844"/>
                </a:lnTo>
                <a:lnTo>
                  <a:pt x="344260" y="116415"/>
                </a:lnTo>
                <a:lnTo>
                  <a:pt x="342778" y="134757"/>
                </a:lnTo>
                <a:lnTo>
                  <a:pt x="341701" y="152442"/>
                </a:lnTo>
                <a:lnTo>
                  <a:pt x="340939" y="169334"/>
                </a:lnTo>
                <a:lnTo>
                  <a:pt x="340408" y="185661"/>
                </a:lnTo>
                <a:lnTo>
                  <a:pt x="340044" y="201864"/>
                </a:lnTo>
                <a:lnTo>
                  <a:pt x="339791" y="218220"/>
                </a:lnTo>
                <a:lnTo>
                  <a:pt x="339450" y="234820"/>
                </a:lnTo>
                <a:lnTo>
                  <a:pt x="338688" y="251659"/>
                </a:lnTo>
                <a:lnTo>
                  <a:pt x="337363" y="268690"/>
                </a:lnTo>
                <a:lnTo>
                  <a:pt x="335659" y="285705"/>
                </a:lnTo>
                <a:lnTo>
                  <a:pt x="333977" y="302355"/>
                </a:lnTo>
                <a:lnTo>
                  <a:pt x="332547" y="318488"/>
                </a:lnTo>
                <a:lnTo>
                  <a:pt x="331265" y="334440"/>
                </a:lnTo>
                <a:lnTo>
                  <a:pt x="329799" y="350908"/>
                </a:lnTo>
                <a:lnTo>
                  <a:pt x="327966" y="368244"/>
                </a:lnTo>
                <a:lnTo>
                  <a:pt x="325904" y="386143"/>
                </a:lnTo>
                <a:lnTo>
                  <a:pt x="323973" y="403859"/>
                </a:lnTo>
                <a:lnTo>
                  <a:pt x="322372" y="420966"/>
                </a:lnTo>
                <a:lnTo>
                  <a:pt x="320975" y="437539"/>
                </a:lnTo>
                <a:lnTo>
                  <a:pt x="319430" y="453959"/>
                </a:lnTo>
                <a:lnTo>
                  <a:pt x="317544" y="470486"/>
                </a:lnTo>
                <a:lnTo>
                  <a:pt x="315446" y="487213"/>
                </a:lnTo>
                <a:lnTo>
                  <a:pt x="313492" y="504142"/>
                </a:lnTo>
                <a:lnTo>
                  <a:pt x="311875" y="521242"/>
                </a:lnTo>
                <a:lnTo>
                  <a:pt x="310468" y="538474"/>
                </a:lnTo>
                <a:lnTo>
                  <a:pt x="308916" y="555802"/>
                </a:lnTo>
                <a:lnTo>
                  <a:pt x="307025" y="573200"/>
                </a:lnTo>
                <a:lnTo>
                  <a:pt x="304925" y="590645"/>
                </a:lnTo>
                <a:lnTo>
                  <a:pt x="302968" y="608124"/>
                </a:lnTo>
                <a:lnTo>
                  <a:pt x="301354" y="625601"/>
                </a:lnTo>
                <a:lnTo>
                  <a:pt x="300115" y="642314"/>
                </a:lnTo>
                <a:lnTo>
                  <a:pt x="299075" y="658414"/>
                </a:lnTo>
                <a:lnTo>
                  <a:pt x="298145" y="675316"/>
                </a:lnTo>
                <a:lnTo>
                  <a:pt x="297169" y="695719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8876953" y="3453347"/>
            <a:ext cx="324955" cy="1063379"/>
            <a:chOff x="8876953" y="3453347"/>
            <a:chExt cx="324955" cy="1063379"/>
          </a:xfrm>
        </p:grpSpPr>
        <p:sp>
          <p:nvSpPr>
            <p:cNvPr id="62" name="Freeform 61"/>
            <p:cNvSpPr/>
            <p:nvPr/>
          </p:nvSpPr>
          <p:spPr>
            <a:xfrm>
              <a:off x="8876953" y="3507710"/>
              <a:ext cx="310119" cy="1009016"/>
            </a:xfrm>
            <a:custGeom>
              <a:avLst/>
              <a:gdLst/>
              <a:ahLst/>
              <a:cxnLst/>
              <a:rect l="0" t="0" r="0" b="0"/>
              <a:pathLst>
                <a:path w="310119" h="1009016">
                  <a:moveTo>
                    <a:pt x="230197" y="19336"/>
                  </a:moveTo>
                  <a:lnTo>
                    <a:pt x="227061" y="10803"/>
                  </a:lnTo>
                  <a:lnTo>
                    <a:pt x="222359" y="5017"/>
                  </a:lnTo>
                  <a:lnTo>
                    <a:pt x="215574" y="1509"/>
                  </a:lnTo>
                  <a:lnTo>
                    <a:pt x="207128" y="0"/>
                  </a:lnTo>
                  <a:lnTo>
                    <a:pt x="197662" y="419"/>
                  </a:lnTo>
                  <a:lnTo>
                    <a:pt x="187657" y="2547"/>
                  </a:lnTo>
                  <a:lnTo>
                    <a:pt x="177547" y="6053"/>
                  </a:lnTo>
                  <a:lnTo>
                    <a:pt x="167778" y="10604"/>
                  </a:lnTo>
                  <a:lnTo>
                    <a:pt x="158552" y="15915"/>
                  </a:lnTo>
                  <a:lnTo>
                    <a:pt x="149869" y="21765"/>
                  </a:lnTo>
                  <a:lnTo>
                    <a:pt x="141644" y="27989"/>
                  </a:lnTo>
                  <a:lnTo>
                    <a:pt x="133774" y="34475"/>
                  </a:lnTo>
                  <a:lnTo>
                    <a:pt x="126164" y="41305"/>
                  </a:lnTo>
                  <a:lnTo>
                    <a:pt x="118738" y="48729"/>
                  </a:lnTo>
                  <a:lnTo>
                    <a:pt x="111440" y="56852"/>
                  </a:lnTo>
                  <a:lnTo>
                    <a:pt x="104060" y="66106"/>
                  </a:lnTo>
                  <a:lnTo>
                    <a:pt x="96266" y="77294"/>
                  </a:lnTo>
                  <a:lnTo>
                    <a:pt x="87919" y="90666"/>
                  </a:lnTo>
                  <a:lnTo>
                    <a:pt x="79363" y="105529"/>
                  </a:lnTo>
                  <a:lnTo>
                    <a:pt x="71307" y="120575"/>
                  </a:lnTo>
                  <a:lnTo>
                    <a:pt x="64112" y="135026"/>
                  </a:lnTo>
                  <a:lnTo>
                    <a:pt x="57809" y="148811"/>
                  </a:lnTo>
                  <a:lnTo>
                    <a:pt x="52267" y="162279"/>
                  </a:lnTo>
                  <a:lnTo>
                    <a:pt x="47319" y="175707"/>
                  </a:lnTo>
                  <a:lnTo>
                    <a:pt x="42808" y="189217"/>
                  </a:lnTo>
                  <a:lnTo>
                    <a:pt x="38611" y="202841"/>
                  </a:lnTo>
                  <a:lnTo>
                    <a:pt x="34632" y="216571"/>
                  </a:lnTo>
                  <a:lnTo>
                    <a:pt x="30806" y="230390"/>
                  </a:lnTo>
                  <a:lnTo>
                    <a:pt x="27081" y="244273"/>
                  </a:lnTo>
                  <a:lnTo>
                    <a:pt x="23427" y="258205"/>
                  </a:lnTo>
                  <a:lnTo>
                    <a:pt x="19821" y="272171"/>
                  </a:lnTo>
                  <a:lnTo>
                    <a:pt x="16248" y="286159"/>
                  </a:lnTo>
                  <a:lnTo>
                    <a:pt x="12700" y="300164"/>
                  </a:lnTo>
                  <a:lnTo>
                    <a:pt x="9335" y="314179"/>
                  </a:lnTo>
                  <a:lnTo>
                    <a:pt x="6455" y="328202"/>
                  </a:lnTo>
                  <a:lnTo>
                    <a:pt x="4185" y="342239"/>
                  </a:lnTo>
                  <a:lnTo>
                    <a:pt x="2492" y="356616"/>
                  </a:lnTo>
                  <a:lnTo>
                    <a:pt x="1274" y="371946"/>
                  </a:lnTo>
                  <a:lnTo>
                    <a:pt x="421" y="388474"/>
                  </a:lnTo>
                  <a:lnTo>
                    <a:pt x="0" y="405643"/>
                  </a:lnTo>
                  <a:lnTo>
                    <a:pt x="240" y="422328"/>
                  </a:lnTo>
                  <a:lnTo>
                    <a:pt x="1218" y="437922"/>
                  </a:lnTo>
                  <a:lnTo>
                    <a:pt x="2856" y="452492"/>
                  </a:lnTo>
                  <a:lnTo>
                    <a:pt x="5027" y="466497"/>
                  </a:lnTo>
                  <a:lnTo>
                    <a:pt x="7607" y="480279"/>
                  </a:lnTo>
                  <a:lnTo>
                    <a:pt x="10815" y="493689"/>
                  </a:lnTo>
                  <a:lnTo>
                    <a:pt x="15177" y="506181"/>
                  </a:lnTo>
                  <a:lnTo>
                    <a:pt x="20893" y="517503"/>
                  </a:lnTo>
                  <a:lnTo>
                    <a:pt x="27849" y="527226"/>
                  </a:lnTo>
                  <a:lnTo>
                    <a:pt x="35816" y="534621"/>
                  </a:lnTo>
                  <a:lnTo>
                    <a:pt x="44550" y="539510"/>
                  </a:lnTo>
                  <a:lnTo>
                    <a:pt x="54008" y="542011"/>
                  </a:lnTo>
                  <a:lnTo>
                    <a:pt x="64333" y="542268"/>
                  </a:lnTo>
                  <a:lnTo>
                    <a:pt x="75527" y="540593"/>
                  </a:lnTo>
                  <a:lnTo>
                    <a:pt x="87145" y="537388"/>
                  </a:lnTo>
                  <a:lnTo>
                    <a:pt x="98410" y="533037"/>
                  </a:lnTo>
                  <a:lnTo>
                    <a:pt x="108916" y="527851"/>
                  </a:lnTo>
                  <a:lnTo>
                    <a:pt x="118766" y="521744"/>
                  </a:lnTo>
                  <a:lnTo>
                    <a:pt x="128375" y="514282"/>
                  </a:lnTo>
                  <a:lnTo>
                    <a:pt x="138022" y="505343"/>
                  </a:lnTo>
                  <a:lnTo>
                    <a:pt x="147655" y="495406"/>
                  </a:lnTo>
                  <a:lnTo>
                    <a:pt x="156982" y="485352"/>
                  </a:lnTo>
                  <a:lnTo>
                    <a:pt x="165854" y="475701"/>
                  </a:lnTo>
                  <a:lnTo>
                    <a:pt x="174272" y="466614"/>
                  </a:lnTo>
                  <a:lnTo>
                    <a:pt x="182304" y="458057"/>
                  </a:lnTo>
                  <a:lnTo>
                    <a:pt x="190040" y="449929"/>
                  </a:lnTo>
                  <a:lnTo>
                    <a:pt x="197557" y="441962"/>
                  </a:lnTo>
                  <a:lnTo>
                    <a:pt x="204919" y="433759"/>
                  </a:lnTo>
                  <a:lnTo>
                    <a:pt x="212166" y="425120"/>
                  </a:lnTo>
                  <a:lnTo>
                    <a:pt x="219169" y="416026"/>
                  </a:lnTo>
                  <a:lnTo>
                    <a:pt x="225646" y="406543"/>
                  </a:lnTo>
                  <a:lnTo>
                    <a:pt x="231484" y="396754"/>
                  </a:lnTo>
                  <a:lnTo>
                    <a:pt x="236725" y="386741"/>
                  </a:lnTo>
                  <a:lnTo>
                    <a:pt x="241480" y="376566"/>
                  </a:lnTo>
                  <a:lnTo>
                    <a:pt x="245863" y="366279"/>
                  </a:lnTo>
                  <a:lnTo>
                    <a:pt x="249979" y="355914"/>
                  </a:lnTo>
                  <a:lnTo>
                    <a:pt x="253903" y="345495"/>
                  </a:lnTo>
                  <a:lnTo>
                    <a:pt x="257694" y="335041"/>
                  </a:lnTo>
                  <a:lnTo>
                    <a:pt x="261394" y="324562"/>
                  </a:lnTo>
                  <a:lnTo>
                    <a:pt x="265032" y="314067"/>
                  </a:lnTo>
                  <a:lnTo>
                    <a:pt x="268628" y="303561"/>
                  </a:lnTo>
                  <a:lnTo>
                    <a:pt x="272194" y="293047"/>
                  </a:lnTo>
                  <a:lnTo>
                    <a:pt x="275743" y="282529"/>
                  </a:lnTo>
                  <a:lnTo>
                    <a:pt x="279278" y="272007"/>
                  </a:lnTo>
                  <a:lnTo>
                    <a:pt x="282805" y="261483"/>
                  </a:lnTo>
                  <a:lnTo>
                    <a:pt x="286325" y="250957"/>
                  </a:lnTo>
                  <a:lnTo>
                    <a:pt x="289843" y="240422"/>
                  </a:lnTo>
                  <a:lnTo>
                    <a:pt x="293357" y="229549"/>
                  </a:lnTo>
                  <a:lnTo>
                    <a:pt x="296870" y="217724"/>
                  </a:lnTo>
                  <a:lnTo>
                    <a:pt x="300378" y="204694"/>
                  </a:lnTo>
                  <a:lnTo>
                    <a:pt x="303716" y="190688"/>
                  </a:lnTo>
                  <a:lnTo>
                    <a:pt x="306578" y="176215"/>
                  </a:lnTo>
                  <a:lnTo>
                    <a:pt x="308824" y="161658"/>
                  </a:lnTo>
                  <a:lnTo>
                    <a:pt x="310118" y="148292"/>
                  </a:lnTo>
                  <a:lnTo>
                    <a:pt x="309928" y="139885"/>
                  </a:lnTo>
                  <a:lnTo>
                    <a:pt x="308682" y="138949"/>
                  </a:lnTo>
                  <a:lnTo>
                    <a:pt x="307369" y="143849"/>
                  </a:lnTo>
                  <a:lnTo>
                    <a:pt x="306154" y="152636"/>
                  </a:lnTo>
                  <a:lnTo>
                    <a:pt x="304746" y="163729"/>
                  </a:lnTo>
                  <a:lnTo>
                    <a:pt x="302964" y="176112"/>
                  </a:lnTo>
                  <a:lnTo>
                    <a:pt x="300943" y="189205"/>
                  </a:lnTo>
                  <a:lnTo>
                    <a:pt x="299043" y="202693"/>
                  </a:lnTo>
                  <a:lnTo>
                    <a:pt x="297469" y="216405"/>
                  </a:lnTo>
                  <a:lnTo>
                    <a:pt x="296261" y="230245"/>
                  </a:lnTo>
                  <a:lnTo>
                    <a:pt x="295375" y="244160"/>
                  </a:lnTo>
                  <a:lnTo>
                    <a:pt x="294740" y="258122"/>
                  </a:lnTo>
                  <a:lnTo>
                    <a:pt x="294128" y="272111"/>
                  </a:lnTo>
                  <a:lnTo>
                    <a:pt x="293177" y="286118"/>
                  </a:lnTo>
                  <a:lnTo>
                    <a:pt x="291722" y="300140"/>
                  </a:lnTo>
                  <a:lnTo>
                    <a:pt x="289929" y="314338"/>
                  </a:lnTo>
                  <a:lnTo>
                    <a:pt x="288186" y="329015"/>
                  </a:lnTo>
                  <a:lnTo>
                    <a:pt x="286715" y="344301"/>
                  </a:lnTo>
                  <a:lnTo>
                    <a:pt x="285407" y="360161"/>
                  </a:lnTo>
                  <a:lnTo>
                    <a:pt x="283922" y="376492"/>
                  </a:lnTo>
                  <a:lnTo>
                    <a:pt x="282071" y="393189"/>
                  </a:lnTo>
                  <a:lnTo>
                    <a:pt x="279829" y="410317"/>
                  </a:lnTo>
                  <a:lnTo>
                    <a:pt x="277243" y="428107"/>
                  </a:lnTo>
                  <a:lnTo>
                    <a:pt x="274390" y="446628"/>
                  </a:lnTo>
                  <a:lnTo>
                    <a:pt x="271338" y="465641"/>
                  </a:lnTo>
                  <a:lnTo>
                    <a:pt x="268144" y="484711"/>
                  </a:lnTo>
                  <a:lnTo>
                    <a:pt x="264849" y="503577"/>
                  </a:lnTo>
                  <a:lnTo>
                    <a:pt x="261485" y="522161"/>
                  </a:lnTo>
                  <a:lnTo>
                    <a:pt x="258074" y="540478"/>
                  </a:lnTo>
                  <a:lnTo>
                    <a:pt x="254630" y="558579"/>
                  </a:lnTo>
                  <a:lnTo>
                    <a:pt x="251165" y="576514"/>
                  </a:lnTo>
                  <a:lnTo>
                    <a:pt x="247686" y="594329"/>
                  </a:lnTo>
                  <a:lnTo>
                    <a:pt x="244196" y="612065"/>
                  </a:lnTo>
                  <a:lnTo>
                    <a:pt x="240698" y="629910"/>
                  </a:lnTo>
                  <a:lnTo>
                    <a:pt x="237198" y="648190"/>
                  </a:lnTo>
                  <a:lnTo>
                    <a:pt x="233700" y="667043"/>
                  </a:lnTo>
                  <a:lnTo>
                    <a:pt x="230367" y="686282"/>
                  </a:lnTo>
                  <a:lnTo>
                    <a:pt x="227509" y="705503"/>
                  </a:lnTo>
                  <a:lnTo>
                    <a:pt x="225249" y="724471"/>
                  </a:lnTo>
                  <a:lnTo>
                    <a:pt x="223393" y="743122"/>
                  </a:lnTo>
                  <a:lnTo>
                    <a:pt x="221533" y="761485"/>
                  </a:lnTo>
                  <a:lnTo>
                    <a:pt x="219426" y="779612"/>
                  </a:lnTo>
                  <a:lnTo>
                    <a:pt x="217010" y="797394"/>
                  </a:lnTo>
                  <a:lnTo>
                    <a:pt x="214309" y="814575"/>
                  </a:lnTo>
                  <a:lnTo>
                    <a:pt x="211378" y="831058"/>
                  </a:lnTo>
                  <a:lnTo>
                    <a:pt x="208273" y="846737"/>
                  </a:lnTo>
                  <a:lnTo>
                    <a:pt x="205044" y="861429"/>
                  </a:lnTo>
                  <a:lnTo>
                    <a:pt x="201726" y="875126"/>
                  </a:lnTo>
                  <a:lnTo>
                    <a:pt x="198346" y="887970"/>
                  </a:lnTo>
                  <a:lnTo>
                    <a:pt x="194924" y="900143"/>
                  </a:lnTo>
                  <a:lnTo>
                    <a:pt x="191477" y="911823"/>
                  </a:lnTo>
                  <a:lnTo>
                    <a:pt x="188181" y="923314"/>
                  </a:lnTo>
                  <a:lnTo>
                    <a:pt x="185345" y="935029"/>
                  </a:lnTo>
                  <a:lnTo>
                    <a:pt x="183102" y="947161"/>
                  </a:lnTo>
                  <a:lnTo>
                    <a:pt x="181225" y="959318"/>
                  </a:lnTo>
                  <a:lnTo>
                    <a:pt x="178934" y="971914"/>
                  </a:lnTo>
                  <a:lnTo>
                    <a:pt x="174913" y="987176"/>
                  </a:lnTo>
                  <a:lnTo>
                    <a:pt x="167026" y="100901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07150" y="3453347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15" y="25846"/>
                  </a:lnTo>
                  <a:lnTo>
                    <a:pt x="15342" y="34967"/>
                  </a:lnTo>
                  <a:lnTo>
                    <a:pt x="20176" y="44462"/>
                  </a:lnTo>
                  <a:lnTo>
                    <a:pt x="24857" y="54254"/>
                  </a:lnTo>
                  <a:lnTo>
                    <a:pt x="29465" y="64268"/>
                  </a:lnTo>
                  <a:lnTo>
                    <a:pt x="34316" y="74442"/>
                  </a:lnTo>
                  <a:lnTo>
                    <a:pt x="39573" y="84733"/>
                  </a:lnTo>
                  <a:lnTo>
                    <a:pt x="45086" y="95270"/>
                  </a:lnTo>
                  <a:lnTo>
                    <a:pt x="50487" y="106336"/>
                  </a:lnTo>
                  <a:lnTo>
                    <a:pt x="55566" y="118043"/>
                  </a:lnTo>
                  <a:lnTo>
                    <a:pt x="60281" y="130347"/>
                  </a:lnTo>
                  <a:lnTo>
                    <a:pt x="64676" y="143139"/>
                  </a:lnTo>
                  <a:lnTo>
                    <a:pt x="68814" y="156301"/>
                  </a:lnTo>
                  <a:lnTo>
                    <a:pt x="72763" y="169733"/>
                  </a:lnTo>
                  <a:lnTo>
                    <a:pt x="76576" y="183356"/>
                  </a:lnTo>
                  <a:lnTo>
                    <a:pt x="80287" y="197111"/>
                  </a:lnTo>
                  <a:lnTo>
                    <a:pt x="83764" y="210959"/>
                  </a:lnTo>
                  <a:lnTo>
                    <a:pt x="86719" y="224868"/>
                  </a:lnTo>
                  <a:lnTo>
                    <a:pt x="89040" y="238820"/>
                  </a:lnTo>
                  <a:lnTo>
                    <a:pt x="90766" y="252800"/>
                  </a:lnTo>
                  <a:lnTo>
                    <a:pt x="92008" y="266799"/>
                  </a:lnTo>
                  <a:lnTo>
                    <a:pt x="92881" y="280794"/>
                  </a:lnTo>
                  <a:lnTo>
                    <a:pt x="93486" y="294172"/>
                  </a:lnTo>
                  <a:lnTo>
                    <a:pt x="93965" y="307058"/>
                  </a:lnTo>
                  <a:lnTo>
                    <a:pt x="94365" y="320584"/>
                  </a:lnTo>
                  <a:lnTo>
                    <a:pt x="94757" y="3369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453761" y="4042943"/>
            <a:ext cx="1568747" cy="2032001"/>
            <a:chOff x="5453761" y="4042943"/>
            <a:chExt cx="1568747" cy="2032001"/>
          </a:xfrm>
        </p:grpSpPr>
        <p:sp>
          <p:nvSpPr>
            <p:cNvPr id="65" name="Freeform 64"/>
            <p:cNvSpPr/>
            <p:nvPr/>
          </p:nvSpPr>
          <p:spPr>
            <a:xfrm>
              <a:off x="5453761" y="4516725"/>
              <a:ext cx="779110" cy="328594"/>
            </a:xfrm>
            <a:custGeom>
              <a:avLst/>
              <a:gdLst/>
              <a:ahLst/>
              <a:cxnLst/>
              <a:rect l="0" t="0" r="0" b="0"/>
              <a:pathLst>
                <a:path w="779110" h="328594">
                  <a:moveTo>
                    <a:pt x="0" y="305327"/>
                  </a:moveTo>
                  <a:lnTo>
                    <a:pt x="5935" y="311127"/>
                  </a:lnTo>
                  <a:lnTo>
                    <a:pt x="12139" y="316051"/>
                  </a:lnTo>
                  <a:lnTo>
                    <a:pt x="19249" y="320545"/>
                  </a:lnTo>
                  <a:lnTo>
                    <a:pt x="27709" y="324420"/>
                  </a:lnTo>
                  <a:lnTo>
                    <a:pt x="38300" y="327137"/>
                  </a:lnTo>
                  <a:lnTo>
                    <a:pt x="51244" y="328492"/>
                  </a:lnTo>
                  <a:lnTo>
                    <a:pt x="65975" y="328593"/>
                  </a:lnTo>
                  <a:lnTo>
                    <a:pt x="81458" y="327676"/>
                  </a:lnTo>
                  <a:lnTo>
                    <a:pt x="97007" y="325981"/>
                  </a:lnTo>
                  <a:lnTo>
                    <a:pt x="112172" y="323557"/>
                  </a:lnTo>
                  <a:lnTo>
                    <a:pt x="126573" y="320261"/>
                  </a:lnTo>
                  <a:lnTo>
                    <a:pt x="140114" y="316083"/>
                  </a:lnTo>
                  <a:lnTo>
                    <a:pt x="153206" y="311144"/>
                  </a:lnTo>
                  <a:lnTo>
                    <a:pt x="166618" y="305605"/>
                  </a:lnTo>
                  <a:lnTo>
                    <a:pt x="180760" y="299618"/>
                  </a:lnTo>
                  <a:lnTo>
                    <a:pt x="195534" y="293310"/>
                  </a:lnTo>
                  <a:lnTo>
                    <a:pt x="210531" y="286776"/>
                  </a:lnTo>
                  <a:lnTo>
                    <a:pt x="225474" y="280086"/>
                  </a:lnTo>
                  <a:lnTo>
                    <a:pt x="240255" y="273289"/>
                  </a:lnTo>
                  <a:lnTo>
                    <a:pt x="254857" y="266419"/>
                  </a:lnTo>
                  <a:lnTo>
                    <a:pt x="269312" y="259500"/>
                  </a:lnTo>
                  <a:lnTo>
                    <a:pt x="283814" y="252549"/>
                  </a:lnTo>
                  <a:lnTo>
                    <a:pt x="298703" y="245575"/>
                  </a:lnTo>
                  <a:lnTo>
                    <a:pt x="314134" y="238581"/>
                  </a:lnTo>
                  <a:lnTo>
                    <a:pt x="330093" y="231410"/>
                  </a:lnTo>
                  <a:lnTo>
                    <a:pt x="346491" y="223756"/>
                  </a:lnTo>
                  <a:lnTo>
                    <a:pt x="363224" y="215497"/>
                  </a:lnTo>
                  <a:lnTo>
                    <a:pt x="380036" y="206831"/>
                  </a:lnTo>
                  <a:lnTo>
                    <a:pt x="396550" y="198167"/>
                  </a:lnTo>
                  <a:lnTo>
                    <a:pt x="412587" y="189743"/>
                  </a:lnTo>
                  <a:lnTo>
                    <a:pt x="428304" y="181461"/>
                  </a:lnTo>
                  <a:lnTo>
                    <a:pt x="444084" y="172987"/>
                  </a:lnTo>
                  <a:lnTo>
                    <a:pt x="460144" y="164142"/>
                  </a:lnTo>
                  <a:lnTo>
                    <a:pt x="476371" y="155066"/>
                  </a:lnTo>
                  <a:lnTo>
                    <a:pt x="492427" y="146120"/>
                  </a:lnTo>
                  <a:lnTo>
                    <a:pt x="508119" y="137507"/>
                  </a:lnTo>
                  <a:lnTo>
                    <a:pt x="523419" y="129265"/>
                  </a:lnTo>
                  <a:lnTo>
                    <a:pt x="538380" y="121351"/>
                  </a:lnTo>
                  <a:lnTo>
                    <a:pt x="553073" y="113695"/>
                  </a:lnTo>
                  <a:lnTo>
                    <a:pt x="567567" y="106232"/>
                  </a:lnTo>
                  <a:lnTo>
                    <a:pt x="581920" y="98906"/>
                  </a:lnTo>
                  <a:lnTo>
                    <a:pt x="596168" y="91683"/>
                  </a:lnTo>
                  <a:lnTo>
                    <a:pt x="610178" y="84696"/>
                  </a:lnTo>
                  <a:lnTo>
                    <a:pt x="623666" y="78229"/>
                  </a:lnTo>
                  <a:lnTo>
                    <a:pt x="636512" y="72394"/>
                  </a:lnTo>
                  <a:lnTo>
                    <a:pt x="648596" y="66985"/>
                  </a:lnTo>
                  <a:lnTo>
                    <a:pt x="659719" y="61585"/>
                  </a:lnTo>
                  <a:lnTo>
                    <a:pt x="669877" y="55950"/>
                  </a:lnTo>
                  <a:lnTo>
                    <a:pt x="679530" y="50011"/>
                  </a:lnTo>
                  <a:lnTo>
                    <a:pt x="689472" y="43791"/>
                  </a:lnTo>
                  <a:lnTo>
                    <a:pt x="700128" y="37349"/>
                  </a:lnTo>
                  <a:lnTo>
                    <a:pt x="711406" y="30904"/>
                  </a:lnTo>
                  <a:lnTo>
                    <a:pt x="722903" y="24810"/>
                  </a:lnTo>
                  <a:lnTo>
                    <a:pt x="734329" y="19238"/>
                  </a:lnTo>
                  <a:lnTo>
                    <a:pt x="745122" y="14331"/>
                  </a:lnTo>
                  <a:lnTo>
                    <a:pt x="755446" y="9809"/>
                  </a:lnTo>
                  <a:lnTo>
                    <a:pt x="766201" y="5278"/>
                  </a:lnTo>
                  <a:lnTo>
                    <a:pt x="77910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69616" y="4958922"/>
              <a:ext cx="73701" cy="1105493"/>
            </a:xfrm>
            <a:custGeom>
              <a:avLst/>
              <a:gdLst/>
              <a:ahLst/>
              <a:cxnLst/>
              <a:rect l="0" t="0" r="0" b="0"/>
              <a:pathLst>
                <a:path w="73701" h="1105493">
                  <a:moveTo>
                    <a:pt x="73700" y="0"/>
                  </a:moveTo>
                  <a:lnTo>
                    <a:pt x="72258" y="8669"/>
                  </a:lnTo>
                  <a:lnTo>
                    <a:pt x="70344" y="20844"/>
                  </a:lnTo>
                  <a:lnTo>
                    <a:pt x="68521" y="34374"/>
                  </a:lnTo>
                  <a:lnTo>
                    <a:pt x="67022" y="48388"/>
                  </a:lnTo>
                  <a:lnTo>
                    <a:pt x="65879" y="62721"/>
                  </a:lnTo>
                  <a:lnTo>
                    <a:pt x="65046" y="77554"/>
                  </a:lnTo>
                  <a:lnTo>
                    <a:pt x="64455" y="92975"/>
                  </a:lnTo>
                  <a:lnTo>
                    <a:pt x="64044" y="108941"/>
                  </a:lnTo>
                  <a:lnTo>
                    <a:pt x="63761" y="125351"/>
                  </a:lnTo>
                  <a:lnTo>
                    <a:pt x="63569" y="142104"/>
                  </a:lnTo>
                  <a:lnTo>
                    <a:pt x="63438" y="159271"/>
                  </a:lnTo>
                  <a:lnTo>
                    <a:pt x="63351" y="177088"/>
                  </a:lnTo>
                  <a:lnTo>
                    <a:pt x="63287" y="195635"/>
                  </a:lnTo>
                  <a:lnTo>
                    <a:pt x="63074" y="215007"/>
                  </a:lnTo>
                  <a:lnTo>
                    <a:pt x="62399" y="235382"/>
                  </a:lnTo>
                  <a:lnTo>
                    <a:pt x="61133" y="256760"/>
                  </a:lnTo>
                  <a:lnTo>
                    <a:pt x="59468" y="278999"/>
                  </a:lnTo>
                  <a:lnTo>
                    <a:pt x="57812" y="301912"/>
                  </a:lnTo>
                  <a:lnTo>
                    <a:pt x="56400" y="325331"/>
                  </a:lnTo>
                  <a:lnTo>
                    <a:pt x="55130" y="349276"/>
                  </a:lnTo>
                  <a:lnTo>
                    <a:pt x="53672" y="373950"/>
                  </a:lnTo>
                  <a:lnTo>
                    <a:pt x="51843" y="399398"/>
                  </a:lnTo>
                  <a:lnTo>
                    <a:pt x="49784" y="425371"/>
                  </a:lnTo>
                  <a:lnTo>
                    <a:pt x="47856" y="451419"/>
                  </a:lnTo>
                  <a:lnTo>
                    <a:pt x="46257" y="477281"/>
                  </a:lnTo>
                  <a:lnTo>
                    <a:pt x="44861" y="503039"/>
                  </a:lnTo>
                  <a:lnTo>
                    <a:pt x="43317" y="529011"/>
                  </a:lnTo>
                  <a:lnTo>
                    <a:pt x="41431" y="555371"/>
                  </a:lnTo>
                  <a:lnTo>
                    <a:pt x="39334" y="581973"/>
                  </a:lnTo>
                  <a:lnTo>
                    <a:pt x="37380" y="608452"/>
                  </a:lnTo>
                  <a:lnTo>
                    <a:pt x="35764" y="634602"/>
                  </a:lnTo>
                  <a:lnTo>
                    <a:pt x="34357" y="660385"/>
                  </a:lnTo>
                  <a:lnTo>
                    <a:pt x="32805" y="685843"/>
                  </a:lnTo>
                  <a:lnTo>
                    <a:pt x="30909" y="711043"/>
                  </a:lnTo>
                  <a:lnTo>
                    <a:pt x="28635" y="736052"/>
                  </a:lnTo>
                  <a:lnTo>
                    <a:pt x="26030" y="760923"/>
                  </a:lnTo>
                  <a:lnTo>
                    <a:pt x="23168" y="785694"/>
                  </a:lnTo>
                  <a:lnTo>
                    <a:pt x="20280" y="810228"/>
                  </a:lnTo>
                  <a:lnTo>
                    <a:pt x="17728" y="834241"/>
                  </a:lnTo>
                  <a:lnTo>
                    <a:pt x="15678" y="857614"/>
                  </a:lnTo>
                  <a:lnTo>
                    <a:pt x="13964" y="880225"/>
                  </a:lnTo>
                  <a:lnTo>
                    <a:pt x="12198" y="901876"/>
                  </a:lnTo>
                  <a:lnTo>
                    <a:pt x="10161" y="922548"/>
                  </a:lnTo>
                  <a:lnTo>
                    <a:pt x="7960" y="942210"/>
                  </a:lnTo>
                  <a:lnTo>
                    <a:pt x="5936" y="960736"/>
                  </a:lnTo>
                  <a:lnTo>
                    <a:pt x="4278" y="978170"/>
                  </a:lnTo>
                  <a:lnTo>
                    <a:pt x="3012" y="994845"/>
                  </a:lnTo>
                  <a:lnTo>
                    <a:pt x="2087" y="1011278"/>
                  </a:lnTo>
                  <a:lnTo>
                    <a:pt x="1430" y="1027766"/>
                  </a:lnTo>
                  <a:lnTo>
                    <a:pt x="972" y="1043861"/>
                  </a:lnTo>
                  <a:lnTo>
                    <a:pt x="607" y="1060150"/>
                  </a:lnTo>
                  <a:lnTo>
                    <a:pt x="302" y="1079186"/>
                  </a:lnTo>
                  <a:lnTo>
                    <a:pt x="0" y="110549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38114" y="4495668"/>
              <a:ext cx="189514" cy="1579276"/>
            </a:xfrm>
            <a:custGeom>
              <a:avLst/>
              <a:gdLst/>
              <a:ahLst/>
              <a:cxnLst/>
              <a:rect l="0" t="0" r="0" b="0"/>
              <a:pathLst>
                <a:path w="189514" h="1579276">
                  <a:moveTo>
                    <a:pt x="189513" y="0"/>
                  </a:moveTo>
                  <a:lnTo>
                    <a:pt x="188071" y="8669"/>
                  </a:lnTo>
                  <a:lnTo>
                    <a:pt x="186157" y="20844"/>
                  </a:lnTo>
                  <a:lnTo>
                    <a:pt x="184334" y="34374"/>
                  </a:lnTo>
                  <a:lnTo>
                    <a:pt x="182834" y="48384"/>
                  </a:lnTo>
                  <a:lnTo>
                    <a:pt x="181692" y="62544"/>
                  </a:lnTo>
                  <a:lnTo>
                    <a:pt x="180858" y="76729"/>
                  </a:lnTo>
                  <a:lnTo>
                    <a:pt x="180268" y="90901"/>
                  </a:lnTo>
                  <a:lnTo>
                    <a:pt x="179856" y="105214"/>
                  </a:lnTo>
                  <a:lnTo>
                    <a:pt x="179574" y="119976"/>
                  </a:lnTo>
                  <a:lnTo>
                    <a:pt x="179382" y="135325"/>
                  </a:lnTo>
                  <a:lnTo>
                    <a:pt x="179251" y="151400"/>
                  </a:lnTo>
                  <a:lnTo>
                    <a:pt x="179163" y="168408"/>
                  </a:lnTo>
                  <a:lnTo>
                    <a:pt x="179104" y="186378"/>
                  </a:lnTo>
                  <a:lnTo>
                    <a:pt x="179064" y="205345"/>
                  </a:lnTo>
                  <a:lnTo>
                    <a:pt x="179038" y="225441"/>
                  </a:lnTo>
                  <a:lnTo>
                    <a:pt x="179015" y="246628"/>
                  </a:lnTo>
                  <a:lnTo>
                    <a:pt x="178831" y="268737"/>
                  </a:lnTo>
                  <a:lnTo>
                    <a:pt x="178174" y="291562"/>
                  </a:lnTo>
                  <a:lnTo>
                    <a:pt x="176916" y="314922"/>
                  </a:lnTo>
                  <a:lnTo>
                    <a:pt x="175086" y="338828"/>
                  </a:lnTo>
                  <a:lnTo>
                    <a:pt x="172788" y="363476"/>
                  </a:lnTo>
                  <a:lnTo>
                    <a:pt x="170130" y="388910"/>
                  </a:lnTo>
                  <a:lnTo>
                    <a:pt x="167211" y="415043"/>
                  </a:lnTo>
                  <a:lnTo>
                    <a:pt x="164105" y="441732"/>
                  </a:lnTo>
                  <a:lnTo>
                    <a:pt x="160870" y="468842"/>
                  </a:lnTo>
                  <a:lnTo>
                    <a:pt x="157547" y="496421"/>
                  </a:lnTo>
                  <a:lnTo>
                    <a:pt x="154163" y="524688"/>
                  </a:lnTo>
                  <a:lnTo>
                    <a:pt x="150738" y="553707"/>
                  </a:lnTo>
                  <a:lnTo>
                    <a:pt x="147285" y="583399"/>
                  </a:lnTo>
                  <a:lnTo>
                    <a:pt x="143813" y="613630"/>
                  </a:lnTo>
                  <a:lnTo>
                    <a:pt x="140324" y="644267"/>
                  </a:lnTo>
                  <a:lnTo>
                    <a:pt x="136659" y="675198"/>
                  </a:lnTo>
                  <a:lnTo>
                    <a:pt x="132513" y="706336"/>
                  </a:lnTo>
                  <a:lnTo>
                    <a:pt x="127762" y="737618"/>
                  </a:lnTo>
                  <a:lnTo>
                    <a:pt x="122605" y="768998"/>
                  </a:lnTo>
                  <a:lnTo>
                    <a:pt x="117450" y="800446"/>
                  </a:lnTo>
                  <a:lnTo>
                    <a:pt x="112536" y="831939"/>
                  </a:lnTo>
                  <a:lnTo>
                    <a:pt x="107762" y="863462"/>
                  </a:lnTo>
                  <a:lnTo>
                    <a:pt x="102797" y="895006"/>
                  </a:lnTo>
                  <a:lnTo>
                    <a:pt x="97461" y="926564"/>
                  </a:lnTo>
                  <a:lnTo>
                    <a:pt x="91895" y="958130"/>
                  </a:lnTo>
                  <a:lnTo>
                    <a:pt x="86458" y="989703"/>
                  </a:lnTo>
                  <a:lnTo>
                    <a:pt x="81354" y="1021277"/>
                  </a:lnTo>
                  <a:lnTo>
                    <a:pt x="76622" y="1052684"/>
                  </a:lnTo>
                  <a:lnTo>
                    <a:pt x="72217" y="1083617"/>
                  </a:lnTo>
                  <a:lnTo>
                    <a:pt x="68066" y="1113947"/>
                  </a:lnTo>
                  <a:lnTo>
                    <a:pt x="63939" y="1143705"/>
                  </a:lnTo>
                  <a:lnTo>
                    <a:pt x="59475" y="1172993"/>
                  </a:lnTo>
                  <a:lnTo>
                    <a:pt x="54509" y="1201917"/>
                  </a:lnTo>
                  <a:lnTo>
                    <a:pt x="49206" y="1230411"/>
                  </a:lnTo>
                  <a:lnTo>
                    <a:pt x="43952" y="1258243"/>
                  </a:lnTo>
                  <a:lnTo>
                    <a:pt x="38980" y="1285337"/>
                  </a:lnTo>
                  <a:lnTo>
                    <a:pt x="34508" y="1311601"/>
                  </a:lnTo>
                  <a:lnTo>
                    <a:pt x="30809" y="1336857"/>
                  </a:lnTo>
                  <a:lnTo>
                    <a:pt x="27951" y="1361099"/>
                  </a:lnTo>
                  <a:lnTo>
                    <a:pt x="25676" y="1384142"/>
                  </a:lnTo>
                  <a:lnTo>
                    <a:pt x="23527" y="1405557"/>
                  </a:lnTo>
                  <a:lnTo>
                    <a:pt x="21224" y="1425262"/>
                  </a:lnTo>
                  <a:lnTo>
                    <a:pt x="18674" y="1443462"/>
                  </a:lnTo>
                  <a:lnTo>
                    <a:pt x="15882" y="1460468"/>
                  </a:lnTo>
                  <a:lnTo>
                    <a:pt x="12894" y="1476581"/>
                  </a:lnTo>
                  <a:lnTo>
                    <a:pt x="9921" y="1492049"/>
                  </a:lnTo>
                  <a:lnTo>
                    <a:pt x="7313" y="1507064"/>
                  </a:lnTo>
                  <a:lnTo>
                    <a:pt x="5229" y="1521746"/>
                  </a:lnTo>
                  <a:lnTo>
                    <a:pt x="3659" y="1535589"/>
                  </a:lnTo>
                  <a:lnTo>
                    <a:pt x="2354" y="1548839"/>
                  </a:lnTo>
                  <a:lnTo>
                    <a:pt x="1199" y="1562662"/>
                  </a:lnTo>
                  <a:lnTo>
                    <a:pt x="0" y="157927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30302" y="4042943"/>
              <a:ext cx="692206" cy="1906105"/>
            </a:xfrm>
            <a:custGeom>
              <a:avLst/>
              <a:gdLst/>
              <a:ahLst/>
              <a:cxnLst/>
              <a:rect l="0" t="0" r="0" b="0"/>
              <a:pathLst>
                <a:path w="692206" h="1906105">
                  <a:moveTo>
                    <a:pt x="7853" y="505368"/>
                  </a:moveTo>
                  <a:lnTo>
                    <a:pt x="7849" y="515474"/>
                  </a:lnTo>
                  <a:lnTo>
                    <a:pt x="7676" y="529390"/>
                  </a:lnTo>
                  <a:lnTo>
                    <a:pt x="7028" y="544094"/>
                  </a:lnTo>
                  <a:lnTo>
                    <a:pt x="5779" y="558355"/>
                  </a:lnTo>
                  <a:lnTo>
                    <a:pt x="4126" y="572005"/>
                  </a:lnTo>
                  <a:lnTo>
                    <a:pt x="2478" y="585375"/>
                  </a:lnTo>
                  <a:lnTo>
                    <a:pt x="1080" y="598735"/>
                  </a:lnTo>
                  <a:lnTo>
                    <a:pt x="160" y="612367"/>
                  </a:lnTo>
                  <a:lnTo>
                    <a:pt x="0" y="626602"/>
                  </a:lnTo>
                  <a:lnTo>
                    <a:pt x="671" y="641562"/>
                  </a:lnTo>
                  <a:lnTo>
                    <a:pt x="1918" y="657190"/>
                  </a:lnTo>
                  <a:lnTo>
                    <a:pt x="3287" y="673359"/>
                  </a:lnTo>
                  <a:lnTo>
                    <a:pt x="4499" y="689939"/>
                  </a:lnTo>
                  <a:lnTo>
                    <a:pt x="5462" y="706817"/>
                  </a:lnTo>
                  <a:lnTo>
                    <a:pt x="6182" y="723906"/>
                  </a:lnTo>
                  <a:lnTo>
                    <a:pt x="6701" y="741147"/>
                  </a:lnTo>
                  <a:lnTo>
                    <a:pt x="7067" y="758657"/>
                  </a:lnTo>
                  <a:lnTo>
                    <a:pt x="7320" y="776712"/>
                  </a:lnTo>
                  <a:lnTo>
                    <a:pt x="7497" y="795417"/>
                  </a:lnTo>
                  <a:lnTo>
                    <a:pt x="7789" y="814727"/>
                  </a:lnTo>
                  <a:lnTo>
                    <a:pt x="8517" y="834529"/>
                  </a:lnTo>
                  <a:lnTo>
                    <a:pt x="9819" y="854708"/>
                  </a:lnTo>
                  <a:lnTo>
                    <a:pt x="11508" y="875328"/>
                  </a:lnTo>
                  <a:lnTo>
                    <a:pt x="13180" y="896615"/>
                  </a:lnTo>
                  <a:lnTo>
                    <a:pt x="14599" y="918637"/>
                  </a:lnTo>
                  <a:lnTo>
                    <a:pt x="15702" y="941154"/>
                  </a:lnTo>
                  <a:lnTo>
                    <a:pt x="16518" y="963730"/>
                  </a:lnTo>
                  <a:lnTo>
                    <a:pt x="17105" y="986103"/>
                  </a:lnTo>
                  <a:lnTo>
                    <a:pt x="17685" y="1008195"/>
                  </a:lnTo>
                  <a:lnTo>
                    <a:pt x="18616" y="1030021"/>
                  </a:lnTo>
                  <a:lnTo>
                    <a:pt x="20062" y="1051635"/>
                  </a:lnTo>
                  <a:lnTo>
                    <a:pt x="22018" y="1073252"/>
                  </a:lnTo>
                  <a:lnTo>
                    <a:pt x="24403" y="1095225"/>
                  </a:lnTo>
                  <a:lnTo>
                    <a:pt x="27118" y="1117715"/>
                  </a:lnTo>
                  <a:lnTo>
                    <a:pt x="30077" y="1140549"/>
                  </a:lnTo>
                  <a:lnTo>
                    <a:pt x="33208" y="1163338"/>
                  </a:lnTo>
                  <a:lnTo>
                    <a:pt x="36460" y="1185855"/>
                  </a:lnTo>
                  <a:lnTo>
                    <a:pt x="39795" y="1208043"/>
                  </a:lnTo>
                  <a:lnTo>
                    <a:pt x="43187" y="1229932"/>
                  </a:lnTo>
                  <a:lnTo>
                    <a:pt x="46618" y="1251590"/>
                  </a:lnTo>
                  <a:lnTo>
                    <a:pt x="50074" y="1273236"/>
                  </a:lnTo>
                  <a:lnTo>
                    <a:pt x="53548" y="1295228"/>
                  </a:lnTo>
                  <a:lnTo>
                    <a:pt x="57034" y="1317730"/>
                  </a:lnTo>
                  <a:lnTo>
                    <a:pt x="60528" y="1340572"/>
                  </a:lnTo>
                  <a:lnTo>
                    <a:pt x="64027" y="1363368"/>
                  </a:lnTo>
                  <a:lnTo>
                    <a:pt x="67529" y="1385888"/>
                  </a:lnTo>
                  <a:lnTo>
                    <a:pt x="71034" y="1408079"/>
                  </a:lnTo>
                  <a:lnTo>
                    <a:pt x="74540" y="1429971"/>
                  </a:lnTo>
                  <a:lnTo>
                    <a:pt x="78047" y="1451620"/>
                  </a:lnTo>
                  <a:lnTo>
                    <a:pt x="81556" y="1472921"/>
                  </a:lnTo>
                  <a:lnTo>
                    <a:pt x="85064" y="1493617"/>
                  </a:lnTo>
                  <a:lnTo>
                    <a:pt x="88573" y="1513618"/>
                  </a:lnTo>
                  <a:lnTo>
                    <a:pt x="92082" y="1532982"/>
                  </a:lnTo>
                  <a:lnTo>
                    <a:pt x="95591" y="1551833"/>
                  </a:lnTo>
                  <a:lnTo>
                    <a:pt x="99100" y="1570294"/>
                  </a:lnTo>
                  <a:lnTo>
                    <a:pt x="102610" y="1588474"/>
                  </a:lnTo>
                  <a:lnTo>
                    <a:pt x="106119" y="1606453"/>
                  </a:lnTo>
                  <a:lnTo>
                    <a:pt x="109629" y="1624295"/>
                  </a:lnTo>
                  <a:lnTo>
                    <a:pt x="113138" y="1642041"/>
                  </a:lnTo>
                  <a:lnTo>
                    <a:pt x="116648" y="1659722"/>
                  </a:lnTo>
                  <a:lnTo>
                    <a:pt x="120162" y="1677355"/>
                  </a:lnTo>
                  <a:lnTo>
                    <a:pt x="123844" y="1694789"/>
                  </a:lnTo>
                  <a:lnTo>
                    <a:pt x="128002" y="1711728"/>
                  </a:lnTo>
                  <a:lnTo>
                    <a:pt x="132760" y="1728046"/>
                  </a:lnTo>
                  <a:lnTo>
                    <a:pt x="137923" y="1743613"/>
                  </a:lnTo>
                  <a:lnTo>
                    <a:pt x="143081" y="1758227"/>
                  </a:lnTo>
                  <a:lnTo>
                    <a:pt x="147993" y="1771874"/>
                  </a:lnTo>
                  <a:lnTo>
                    <a:pt x="152595" y="1784682"/>
                  </a:lnTo>
                  <a:lnTo>
                    <a:pt x="156912" y="1796832"/>
                  </a:lnTo>
                  <a:lnTo>
                    <a:pt x="161000" y="1808497"/>
                  </a:lnTo>
                  <a:lnTo>
                    <a:pt x="164914" y="1819977"/>
                  </a:lnTo>
                  <a:lnTo>
                    <a:pt x="168704" y="1831686"/>
                  </a:lnTo>
                  <a:lnTo>
                    <a:pt x="172408" y="1843822"/>
                  </a:lnTo>
                  <a:lnTo>
                    <a:pt x="176221" y="1856247"/>
                  </a:lnTo>
                  <a:lnTo>
                    <a:pt x="180466" y="1868588"/>
                  </a:lnTo>
                  <a:lnTo>
                    <a:pt x="185287" y="1880605"/>
                  </a:lnTo>
                  <a:lnTo>
                    <a:pt x="190661" y="1891437"/>
                  </a:lnTo>
                  <a:lnTo>
                    <a:pt x="196494" y="1899581"/>
                  </a:lnTo>
                  <a:lnTo>
                    <a:pt x="202673" y="1904449"/>
                  </a:lnTo>
                  <a:lnTo>
                    <a:pt x="208940" y="1906104"/>
                  </a:lnTo>
                  <a:lnTo>
                    <a:pt x="214914" y="1904796"/>
                  </a:lnTo>
                  <a:lnTo>
                    <a:pt x="220409" y="1900983"/>
                  </a:lnTo>
                  <a:lnTo>
                    <a:pt x="225419" y="1894885"/>
                  </a:lnTo>
                  <a:lnTo>
                    <a:pt x="230019" y="1886390"/>
                  </a:lnTo>
                  <a:lnTo>
                    <a:pt x="234300" y="1875643"/>
                  </a:lnTo>
                  <a:lnTo>
                    <a:pt x="238345" y="1862855"/>
                  </a:lnTo>
                  <a:lnTo>
                    <a:pt x="242223" y="1848145"/>
                  </a:lnTo>
                  <a:lnTo>
                    <a:pt x="245983" y="1831770"/>
                  </a:lnTo>
                  <a:lnTo>
                    <a:pt x="249662" y="1814234"/>
                  </a:lnTo>
                  <a:lnTo>
                    <a:pt x="253286" y="1796171"/>
                  </a:lnTo>
                  <a:lnTo>
                    <a:pt x="256877" y="1777989"/>
                  </a:lnTo>
                  <a:lnTo>
                    <a:pt x="260610" y="1759866"/>
                  </a:lnTo>
                  <a:lnTo>
                    <a:pt x="264803" y="1741858"/>
                  </a:lnTo>
                  <a:lnTo>
                    <a:pt x="269585" y="1723956"/>
                  </a:lnTo>
                  <a:lnTo>
                    <a:pt x="274762" y="1705814"/>
                  </a:lnTo>
                  <a:lnTo>
                    <a:pt x="279930" y="1686795"/>
                  </a:lnTo>
                  <a:lnTo>
                    <a:pt x="284849" y="1666624"/>
                  </a:lnTo>
                  <a:lnTo>
                    <a:pt x="289455" y="1645515"/>
                  </a:lnTo>
                  <a:lnTo>
                    <a:pt x="293775" y="1623966"/>
                  </a:lnTo>
                  <a:lnTo>
                    <a:pt x="297870" y="1602313"/>
                  </a:lnTo>
                  <a:lnTo>
                    <a:pt x="301959" y="1580383"/>
                  </a:lnTo>
                  <a:lnTo>
                    <a:pt x="306397" y="1557609"/>
                  </a:lnTo>
                  <a:lnTo>
                    <a:pt x="311347" y="1533731"/>
                  </a:lnTo>
                  <a:lnTo>
                    <a:pt x="316641" y="1508796"/>
                  </a:lnTo>
                  <a:lnTo>
                    <a:pt x="321885" y="1482987"/>
                  </a:lnTo>
                  <a:lnTo>
                    <a:pt x="326861" y="1456508"/>
                  </a:lnTo>
                  <a:lnTo>
                    <a:pt x="331675" y="1429538"/>
                  </a:lnTo>
                  <a:lnTo>
                    <a:pt x="336668" y="1402221"/>
                  </a:lnTo>
                  <a:lnTo>
                    <a:pt x="342021" y="1374657"/>
                  </a:lnTo>
                  <a:lnTo>
                    <a:pt x="347602" y="1346757"/>
                  </a:lnTo>
                  <a:lnTo>
                    <a:pt x="353047" y="1318268"/>
                  </a:lnTo>
                  <a:lnTo>
                    <a:pt x="358160" y="1289092"/>
                  </a:lnTo>
                  <a:lnTo>
                    <a:pt x="363068" y="1259124"/>
                  </a:lnTo>
                  <a:lnTo>
                    <a:pt x="368124" y="1228174"/>
                  </a:lnTo>
                  <a:lnTo>
                    <a:pt x="373526" y="1196232"/>
                  </a:lnTo>
                  <a:lnTo>
                    <a:pt x="379306" y="1163271"/>
                  </a:lnTo>
                  <a:lnTo>
                    <a:pt x="385419" y="1129166"/>
                  </a:lnTo>
                  <a:lnTo>
                    <a:pt x="391794" y="1093961"/>
                  </a:lnTo>
                  <a:lnTo>
                    <a:pt x="398364" y="1057827"/>
                  </a:lnTo>
                  <a:lnTo>
                    <a:pt x="405074" y="1020973"/>
                  </a:lnTo>
                  <a:lnTo>
                    <a:pt x="411882" y="983581"/>
                  </a:lnTo>
                  <a:lnTo>
                    <a:pt x="418758" y="945641"/>
                  </a:lnTo>
                  <a:lnTo>
                    <a:pt x="425680" y="906958"/>
                  </a:lnTo>
                  <a:lnTo>
                    <a:pt x="432638" y="867486"/>
                  </a:lnTo>
                  <a:lnTo>
                    <a:pt x="439787" y="827317"/>
                  </a:lnTo>
                  <a:lnTo>
                    <a:pt x="447424" y="786591"/>
                  </a:lnTo>
                  <a:lnTo>
                    <a:pt x="455677" y="745448"/>
                  </a:lnTo>
                  <a:lnTo>
                    <a:pt x="464508" y="704004"/>
                  </a:lnTo>
                  <a:lnTo>
                    <a:pt x="473816" y="662347"/>
                  </a:lnTo>
                  <a:lnTo>
                    <a:pt x="483485" y="620544"/>
                  </a:lnTo>
                  <a:lnTo>
                    <a:pt x="493418" y="578640"/>
                  </a:lnTo>
                  <a:lnTo>
                    <a:pt x="503539" y="536667"/>
                  </a:lnTo>
                  <a:lnTo>
                    <a:pt x="513796" y="494657"/>
                  </a:lnTo>
                  <a:lnTo>
                    <a:pt x="524310" y="452952"/>
                  </a:lnTo>
                  <a:lnTo>
                    <a:pt x="535361" y="412177"/>
                  </a:lnTo>
                  <a:lnTo>
                    <a:pt x="547057" y="372598"/>
                  </a:lnTo>
                  <a:lnTo>
                    <a:pt x="559354" y="334154"/>
                  </a:lnTo>
                  <a:lnTo>
                    <a:pt x="572141" y="296646"/>
                  </a:lnTo>
                  <a:lnTo>
                    <a:pt x="585296" y="259866"/>
                  </a:lnTo>
                  <a:lnTo>
                    <a:pt x="598553" y="224113"/>
                  </a:lnTo>
                  <a:lnTo>
                    <a:pt x="611526" y="190156"/>
                  </a:lnTo>
                  <a:lnTo>
                    <a:pt x="624023" y="158287"/>
                  </a:lnTo>
                  <a:lnTo>
                    <a:pt x="635872" y="128816"/>
                  </a:lnTo>
                  <a:lnTo>
                    <a:pt x="646836" y="102305"/>
                  </a:lnTo>
                  <a:lnTo>
                    <a:pt x="656869" y="78788"/>
                  </a:lnTo>
                  <a:lnTo>
                    <a:pt x="665789" y="58441"/>
                  </a:lnTo>
                  <a:lnTo>
                    <a:pt x="674061" y="39849"/>
                  </a:lnTo>
                  <a:lnTo>
                    <a:pt x="682414" y="21376"/>
                  </a:lnTo>
                  <a:lnTo>
                    <a:pt x="692205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35465" y="163047"/>
            <a:ext cx="1147608" cy="654821"/>
            <a:chOff x="3835465" y="163047"/>
            <a:chExt cx="1147608" cy="654821"/>
          </a:xfrm>
        </p:grpSpPr>
        <p:sp>
          <p:nvSpPr>
            <p:cNvPr id="2" name="Freeform 1"/>
            <p:cNvSpPr/>
            <p:nvPr/>
          </p:nvSpPr>
          <p:spPr>
            <a:xfrm>
              <a:off x="3835465" y="375211"/>
              <a:ext cx="211357" cy="326843"/>
            </a:xfrm>
            <a:custGeom>
              <a:avLst/>
              <a:gdLst/>
              <a:ahLst/>
              <a:cxnLst/>
              <a:rect l="0" t="0" r="0" b="0"/>
              <a:pathLst>
                <a:path w="211357" h="326843">
                  <a:moveTo>
                    <a:pt x="0" y="42572"/>
                  </a:moveTo>
                  <a:lnTo>
                    <a:pt x="3068" y="31039"/>
                  </a:lnTo>
                  <a:lnTo>
                    <a:pt x="7131" y="21830"/>
                  </a:lnTo>
                  <a:lnTo>
                    <a:pt x="12624" y="14131"/>
                  </a:lnTo>
                  <a:lnTo>
                    <a:pt x="19383" y="7894"/>
                  </a:lnTo>
                  <a:lnTo>
                    <a:pt x="27181" y="3480"/>
                  </a:lnTo>
                  <a:lnTo>
                    <a:pt x="35778" y="930"/>
                  </a:lnTo>
                  <a:lnTo>
                    <a:pt x="44964" y="0"/>
                  </a:lnTo>
                  <a:lnTo>
                    <a:pt x="54569" y="350"/>
                  </a:lnTo>
                  <a:lnTo>
                    <a:pt x="64469" y="1653"/>
                  </a:lnTo>
                  <a:lnTo>
                    <a:pt x="74571" y="3642"/>
                  </a:lnTo>
                  <a:lnTo>
                    <a:pt x="84812" y="6114"/>
                  </a:lnTo>
                  <a:lnTo>
                    <a:pt x="95134" y="8933"/>
                  </a:lnTo>
                  <a:lnTo>
                    <a:pt x="105015" y="12486"/>
                  </a:lnTo>
                  <a:lnTo>
                    <a:pt x="113511" y="17621"/>
                  </a:lnTo>
                  <a:lnTo>
                    <a:pt x="120213" y="24667"/>
                  </a:lnTo>
                  <a:lnTo>
                    <a:pt x="124880" y="33163"/>
                  </a:lnTo>
                  <a:lnTo>
                    <a:pt x="127197" y="42170"/>
                  </a:lnTo>
                  <a:lnTo>
                    <a:pt x="127234" y="51076"/>
                  </a:lnTo>
                  <a:lnTo>
                    <a:pt x="125344" y="59647"/>
                  </a:lnTo>
                  <a:lnTo>
                    <a:pt x="121959" y="67848"/>
                  </a:lnTo>
                  <a:lnTo>
                    <a:pt x="117491" y="75734"/>
                  </a:lnTo>
                  <a:lnTo>
                    <a:pt x="113073" y="83536"/>
                  </a:lnTo>
                  <a:lnTo>
                    <a:pt x="110480" y="91629"/>
                  </a:lnTo>
                  <a:lnTo>
                    <a:pt x="110529" y="100184"/>
                  </a:lnTo>
                  <a:lnTo>
                    <a:pt x="113179" y="108882"/>
                  </a:lnTo>
                  <a:lnTo>
                    <a:pt x="118006" y="117036"/>
                  </a:lnTo>
                  <a:lnTo>
                    <a:pt x="124511" y="124305"/>
                  </a:lnTo>
                  <a:lnTo>
                    <a:pt x="132247" y="130998"/>
                  </a:lnTo>
                  <a:lnTo>
                    <a:pt x="140860" y="137866"/>
                  </a:lnTo>
                  <a:lnTo>
                    <a:pt x="150080" y="145341"/>
                  </a:lnTo>
                  <a:lnTo>
                    <a:pt x="159553" y="153516"/>
                  </a:lnTo>
                  <a:lnTo>
                    <a:pt x="168839" y="162315"/>
                  </a:lnTo>
                  <a:lnTo>
                    <a:pt x="177710" y="171612"/>
                  </a:lnTo>
                  <a:lnTo>
                    <a:pt x="185972" y="181279"/>
                  </a:lnTo>
                  <a:lnTo>
                    <a:pt x="193376" y="191214"/>
                  </a:lnTo>
                  <a:lnTo>
                    <a:pt x="199866" y="201338"/>
                  </a:lnTo>
                  <a:lnTo>
                    <a:pt x="205225" y="211592"/>
                  </a:lnTo>
                  <a:lnTo>
                    <a:pt x="209002" y="221935"/>
                  </a:lnTo>
                  <a:lnTo>
                    <a:pt x="211089" y="232334"/>
                  </a:lnTo>
                  <a:lnTo>
                    <a:pt x="211356" y="242606"/>
                  </a:lnTo>
                  <a:lnTo>
                    <a:pt x="209490" y="252430"/>
                  </a:lnTo>
                  <a:lnTo>
                    <a:pt x="205526" y="261663"/>
                  </a:lnTo>
                  <a:lnTo>
                    <a:pt x="199610" y="270168"/>
                  </a:lnTo>
                  <a:lnTo>
                    <a:pt x="191828" y="277735"/>
                  </a:lnTo>
                  <a:lnTo>
                    <a:pt x="182411" y="284343"/>
                  </a:lnTo>
                  <a:lnTo>
                    <a:pt x="171683" y="290120"/>
                  </a:lnTo>
                  <a:lnTo>
                    <a:pt x="159967" y="295243"/>
                  </a:lnTo>
                  <a:lnTo>
                    <a:pt x="147538" y="299878"/>
                  </a:lnTo>
                  <a:lnTo>
                    <a:pt x="134770" y="304162"/>
                  </a:lnTo>
                  <a:lnTo>
                    <a:pt x="122127" y="308201"/>
                  </a:lnTo>
                  <a:lnTo>
                    <a:pt x="109851" y="312064"/>
                  </a:lnTo>
                  <a:lnTo>
                    <a:pt x="98053" y="315656"/>
                  </a:lnTo>
                  <a:lnTo>
                    <a:pt x="85442" y="319070"/>
                  </a:lnTo>
                  <a:lnTo>
                    <a:pt x="68678" y="322609"/>
                  </a:lnTo>
                  <a:lnTo>
                    <a:pt x="42114" y="326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91745" y="354613"/>
              <a:ext cx="165631" cy="305391"/>
            </a:xfrm>
            <a:custGeom>
              <a:avLst/>
              <a:gdLst/>
              <a:ahLst/>
              <a:cxnLst/>
              <a:rect l="0" t="0" r="0" b="0"/>
              <a:pathLst>
                <a:path w="165631" h="305391">
                  <a:moveTo>
                    <a:pt x="80632" y="0"/>
                  </a:moveTo>
                  <a:lnTo>
                    <a:pt x="71898" y="8734"/>
                  </a:lnTo>
                  <a:lnTo>
                    <a:pt x="64192" y="16441"/>
                  </a:lnTo>
                  <a:lnTo>
                    <a:pt x="56794" y="23847"/>
                  </a:lnTo>
                  <a:lnTo>
                    <a:pt x="49706" y="31281"/>
                  </a:lnTo>
                  <a:lnTo>
                    <a:pt x="43175" y="39108"/>
                  </a:lnTo>
                  <a:lnTo>
                    <a:pt x="37303" y="47496"/>
                  </a:lnTo>
                  <a:lnTo>
                    <a:pt x="32038" y="56758"/>
                  </a:lnTo>
                  <a:lnTo>
                    <a:pt x="27268" y="67417"/>
                  </a:lnTo>
                  <a:lnTo>
                    <a:pt x="22873" y="79631"/>
                  </a:lnTo>
                  <a:lnTo>
                    <a:pt x="18751" y="93240"/>
                  </a:lnTo>
                  <a:lnTo>
                    <a:pt x="14822" y="107971"/>
                  </a:lnTo>
                  <a:lnTo>
                    <a:pt x="11032" y="123541"/>
                  </a:lnTo>
                  <a:lnTo>
                    <a:pt x="7503" y="139554"/>
                  </a:lnTo>
                  <a:lnTo>
                    <a:pt x="4512" y="155522"/>
                  </a:lnTo>
                  <a:lnTo>
                    <a:pt x="2173" y="171188"/>
                  </a:lnTo>
                  <a:lnTo>
                    <a:pt x="604" y="186656"/>
                  </a:lnTo>
                  <a:lnTo>
                    <a:pt x="0" y="202268"/>
                  </a:lnTo>
                  <a:lnTo>
                    <a:pt x="378" y="218206"/>
                  </a:lnTo>
                  <a:lnTo>
                    <a:pt x="1768" y="234013"/>
                  </a:lnTo>
                  <a:lnTo>
                    <a:pt x="4296" y="248720"/>
                  </a:lnTo>
                  <a:lnTo>
                    <a:pt x="7927" y="261868"/>
                  </a:lnTo>
                  <a:lnTo>
                    <a:pt x="12652" y="273323"/>
                  </a:lnTo>
                  <a:lnTo>
                    <a:pt x="18573" y="283027"/>
                  </a:lnTo>
                  <a:lnTo>
                    <a:pt x="25638" y="291135"/>
                  </a:lnTo>
                  <a:lnTo>
                    <a:pt x="33993" y="297616"/>
                  </a:lnTo>
                  <a:lnTo>
                    <a:pt x="44036" y="302161"/>
                  </a:lnTo>
                  <a:lnTo>
                    <a:pt x="55823" y="304770"/>
                  </a:lnTo>
                  <a:lnTo>
                    <a:pt x="68805" y="305390"/>
                  </a:lnTo>
                  <a:lnTo>
                    <a:pt x="82050" y="303763"/>
                  </a:lnTo>
                  <a:lnTo>
                    <a:pt x="94987" y="299963"/>
                  </a:lnTo>
                  <a:lnTo>
                    <a:pt x="107263" y="294328"/>
                  </a:lnTo>
                  <a:lnTo>
                    <a:pt x="118582" y="287265"/>
                  </a:lnTo>
                  <a:lnTo>
                    <a:pt x="128889" y="279149"/>
                  </a:lnTo>
                  <a:lnTo>
                    <a:pt x="138149" y="270279"/>
                  </a:lnTo>
                  <a:lnTo>
                    <a:pt x="146238" y="260880"/>
                  </a:lnTo>
                  <a:lnTo>
                    <a:pt x="153195" y="251117"/>
                  </a:lnTo>
                  <a:lnTo>
                    <a:pt x="158869" y="241105"/>
                  </a:lnTo>
                  <a:lnTo>
                    <a:pt x="162860" y="230924"/>
                  </a:lnTo>
                  <a:lnTo>
                    <a:pt x="165095" y="220632"/>
                  </a:lnTo>
                  <a:lnTo>
                    <a:pt x="165630" y="210433"/>
                  </a:lnTo>
                  <a:lnTo>
                    <a:pt x="164476" y="200657"/>
                  </a:lnTo>
                  <a:lnTo>
                    <a:pt x="161799" y="191461"/>
                  </a:lnTo>
                  <a:lnTo>
                    <a:pt x="157392" y="183150"/>
                  </a:lnTo>
                  <a:lnTo>
                    <a:pt x="150629" y="176246"/>
                  </a:lnTo>
                  <a:lnTo>
                    <a:pt x="141383" y="170905"/>
                  </a:lnTo>
                  <a:lnTo>
                    <a:pt x="130277" y="167133"/>
                  </a:lnTo>
                  <a:lnTo>
                    <a:pt x="118374" y="164959"/>
                  </a:lnTo>
                  <a:lnTo>
                    <a:pt x="106373" y="164241"/>
                  </a:lnTo>
                  <a:lnTo>
                    <a:pt x="94573" y="164875"/>
                  </a:lnTo>
                  <a:lnTo>
                    <a:pt x="83051" y="166887"/>
                  </a:lnTo>
                  <a:lnTo>
                    <a:pt x="71792" y="170167"/>
                  </a:lnTo>
                  <a:lnTo>
                    <a:pt x="60910" y="174656"/>
                  </a:lnTo>
                  <a:lnTo>
                    <a:pt x="50661" y="180417"/>
                  </a:lnTo>
                  <a:lnTo>
                    <a:pt x="41141" y="187354"/>
                  </a:lnTo>
                  <a:lnTo>
                    <a:pt x="32581" y="194804"/>
                  </a:lnTo>
                  <a:lnTo>
                    <a:pt x="24596" y="202364"/>
                  </a:lnTo>
                  <a:lnTo>
                    <a:pt x="16484" y="210694"/>
                  </a:lnTo>
                  <a:lnTo>
                    <a:pt x="693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72419" y="375670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30935" y="6001"/>
                  </a:lnTo>
                  <a:lnTo>
                    <a:pt x="124731" y="12846"/>
                  </a:lnTo>
                  <a:lnTo>
                    <a:pt x="117635" y="21238"/>
                  </a:lnTo>
                  <a:lnTo>
                    <a:pt x="109695" y="31038"/>
                  </a:lnTo>
                  <a:lnTo>
                    <a:pt x="101049" y="42001"/>
                  </a:lnTo>
                  <a:lnTo>
                    <a:pt x="91858" y="53862"/>
                  </a:lnTo>
                  <a:lnTo>
                    <a:pt x="82431" y="66385"/>
                  </a:lnTo>
                  <a:lnTo>
                    <a:pt x="73190" y="79382"/>
                  </a:lnTo>
                  <a:lnTo>
                    <a:pt x="64346" y="92702"/>
                  </a:lnTo>
                  <a:lnTo>
                    <a:pt x="55765" y="105913"/>
                  </a:lnTo>
                  <a:lnTo>
                    <a:pt x="47084" y="118330"/>
                  </a:lnTo>
                  <a:lnTo>
                    <a:pt x="38106" y="129635"/>
                  </a:lnTo>
                  <a:lnTo>
                    <a:pt x="29244" y="139561"/>
                  </a:lnTo>
                  <a:lnTo>
                    <a:pt x="20568" y="148693"/>
                  </a:lnTo>
                  <a:lnTo>
                    <a:pt x="11311" y="15782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72419" y="438841"/>
              <a:ext cx="168457" cy="126342"/>
            </a:xfrm>
            <a:custGeom>
              <a:avLst/>
              <a:gdLst/>
              <a:ahLst/>
              <a:cxnLst/>
              <a:rect l="0" t="0" r="0" b="0"/>
              <a:pathLst>
                <a:path w="168457" h="126342">
                  <a:moveTo>
                    <a:pt x="0" y="0"/>
                  </a:moveTo>
                  <a:lnTo>
                    <a:pt x="8868" y="3000"/>
                  </a:lnTo>
                  <a:lnTo>
                    <a:pt x="17855" y="6423"/>
                  </a:lnTo>
                  <a:lnTo>
                    <a:pt x="27846" y="10624"/>
                  </a:lnTo>
                  <a:lnTo>
                    <a:pt x="38654" y="15696"/>
                  </a:lnTo>
                  <a:lnTo>
                    <a:pt x="49817" y="21826"/>
                  </a:lnTo>
                  <a:lnTo>
                    <a:pt x="61017" y="29005"/>
                  </a:lnTo>
                  <a:lnTo>
                    <a:pt x="71957" y="36920"/>
                  </a:lnTo>
                  <a:lnTo>
                    <a:pt x="82293" y="45066"/>
                  </a:lnTo>
                  <a:lnTo>
                    <a:pt x="91905" y="53133"/>
                  </a:lnTo>
                  <a:lnTo>
                    <a:pt x="100849" y="61005"/>
                  </a:lnTo>
                  <a:lnTo>
                    <a:pt x="109250" y="68669"/>
                  </a:lnTo>
                  <a:lnTo>
                    <a:pt x="117240" y="76158"/>
                  </a:lnTo>
                  <a:lnTo>
                    <a:pt x="124930" y="83508"/>
                  </a:lnTo>
                  <a:lnTo>
                    <a:pt x="132408" y="90758"/>
                  </a:lnTo>
                  <a:lnTo>
                    <a:pt x="139730" y="97926"/>
                  </a:lnTo>
                  <a:lnTo>
                    <a:pt x="146638" y="104732"/>
                  </a:lnTo>
                  <a:lnTo>
                    <a:pt x="153253" y="111267"/>
                  </a:lnTo>
                  <a:lnTo>
                    <a:pt x="160157" y="118105"/>
                  </a:lnTo>
                  <a:lnTo>
                    <a:pt x="168456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09331" y="163047"/>
              <a:ext cx="210571" cy="244570"/>
            </a:xfrm>
            <a:custGeom>
              <a:avLst/>
              <a:gdLst/>
              <a:ahLst/>
              <a:cxnLst/>
              <a:rect l="0" t="0" r="0" b="0"/>
              <a:pathLst>
                <a:path w="210571" h="244570">
                  <a:moveTo>
                    <a:pt x="0" y="75752"/>
                  </a:moveTo>
                  <a:lnTo>
                    <a:pt x="3000" y="66951"/>
                  </a:lnTo>
                  <a:lnTo>
                    <a:pt x="6423" y="58604"/>
                  </a:lnTo>
                  <a:lnTo>
                    <a:pt x="10619" y="49910"/>
                  </a:lnTo>
                  <a:lnTo>
                    <a:pt x="15519" y="40962"/>
                  </a:lnTo>
                  <a:lnTo>
                    <a:pt x="21001" y="32115"/>
                  </a:lnTo>
                  <a:lnTo>
                    <a:pt x="26940" y="23585"/>
                  </a:lnTo>
                  <a:lnTo>
                    <a:pt x="33547" y="15743"/>
                  </a:lnTo>
                  <a:lnTo>
                    <a:pt x="41342" y="9162"/>
                  </a:lnTo>
                  <a:lnTo>
                    <a:pt x="50504" y="4052"/>
                  </a:lnTo>
                  <a:lnTo>
                    <a:pt x="60588" y="775"/>
                  </a:lnTo>
                  <a:lnTo>
                    <a:pt x="70741" y="0"/>
                  </a:lnTo>
                  <a:lnTo>
                    <a:pt x="80457" y="1852"/>
                  </a:lnTo>
                  <a:lnTo>
                    <a:pt x="89588" y="6010"/>
                  </a:lnTo>
                  <a:lnTo>
                    <a:pt x="98174" y="11998"/>
                  </a:lnTo>
                  <a:lnTo>
                    <a:pt x="106317" y="19358"/>
                  </a:lnTo>
                  <a:lnTo>
                    <a:pt x="114124" y="27871"/>
                  </a:lnTo>
                  <a:lnTo>
                    <a:pt x="121688" y="37555"/>
                  </a:lnTo>
                  <a:lnTo>
                    <a:pt x="129069" y="48323"/>
                  </a:lnTo>
                  <a:lnTo>
                    <a:pt x="135996" y="59993"/>
                  </a:lnTo>
                  <a:lnTo>
                    <a:pt x="141889" y="72357"/>
                  </a:lnTo>
                  <a:lnTo>
                    <a:pt x="146517" y="85233"/>
                  </a:lnTo>
                  <a:lnTo>
                    <a:pt x="149962" y="98473"/>
                  </a:lnTo>
                  <a:lnTo>
                    <a:pt x="152440" y="111967"/>
                  </a:lnTo>
                  <a:lnTo>
                    <a:pt x="154172" y="125637"/>
                  </a:lnTo>
                  <a:lnTo>
                    <a:pt x="155032" y="139427"/>
                  </a:lnTo>
                  <a:lnTo>
                    <a:pt x="154561" y="153299"/>
                  </a:lnTo>
                  <a:lnTo>
                    <a:pt x="152616" y="167216"/>
                  </a:lnTo>
                  <a:lnTo>
                    <a:pt x="149344" y="180833"/>
                  </a:lnTo>
                  <a:lnTo>
                    <a:pt x="145006" y="193524"/>
                  </a:lnTo>
                  <a:lnTo>
                    <a:pt x="139862" y="205018"/>
                  </a:lnTo>
                  <a:lnTo>
                    <a:pt x="133967" y="215209"/>
                  </a:lnTo>
                  <a:lnTo>
                    <a:pt x="127187" y="223991"/>
                  </a:lnTo>
                  <a:lnTo>
                    <a:pt x="119517" y="231445"/>
                  </a:lnTo>
                  <a:lnTo>
                    <a:pt x="111079" y="237468"/>
                  </a:lnTo>
                  <a:lnTo>
                    <a:pt x="102038" y="241700"/>
                  </a:lnTo>
                  <a:lnTo>
                    <a:pt x="92556" y="244095"/>
                  </a:lnTo>
                  <a:lnTo>
                    <a:pt x="83088" y="244569"/>
                  </a:lnTo>
                  <a:lnTo>
                    <a:pt x="74343" y="242844"/>
                  </a:lnTo>
                  <a:lnTo>
                    <a:pt x="66651" y="238978"/>
                  </a:lnTo>
                  <a:lnTo>
                    <a:pt x="59997" y="233299"/>
                  </a:lnTo>
                  <a:lnTo>
                    <a:pt x="54212" y="226207"/>
                  </a:lnTo>
                  <a:lnTo>
                    <a:pt x="49110" y="218075"/>
                  </a:lnTo>
                  <a:lnTo>
                    <a:pt x="45003" y="209365"/>
                  </a:lnTo>
                  <a:lnTo>
                    <a:pt x="42674" y="200606"/>
                  </a:lnTo>
                  <a:lnTo>
                    <a:pt x="42404" y="192090"/>
                  </a:lnTo>
                  <a:lnTo>
                    <a:pt x="44019" y="183900"/>
                  </a:lnTo>
                  <a:lnTo>
                    <a:pt x="47161" y="176012"/>
                  </a:lnTo>
                  <a:lnTo>
                    <a:pt x="51474" y="168380"/>
                  </a:lnTo>
                  <a:lnTo>
                    <a:pt x="57131" y="161270"/>
                  </a:lnTo>
                  <a:lnTo>
                    <a:pt x="64808" y="155246"/>
                  </a:lnTo>
                  <a:lnTo>
                    <a:pt x="74704" y="150532"/>
                  </a:lnTo>
                  <a:lnTo>
                    <a:pt x="86263" y="147197"/>
                  </a:lnTo>
                  <a:lnTo>
                    <a:pt x="98477" y="145325"/>
                  </a:lnTo>
                  <a:lnTo>
                    <a:pt x="110690" y="144807"/>
                  </a:lnTo>
                  <a:lnTo>
                    <a:pt x="122634" y="145408"/>
                  </a:lnTo>
                  <a:lnTo>
                    <a:pt x="134253" y="146865"/>
                  </a:lnTo>
                  <a:lnTo>
                    <a:pt x="145578" y="148951"/>
                  </a:lnTo>
                  <a:lnTo>
                    <a:pt x="156599" y="151524"/>
                  </a:lnTo>
                  <a:lnTo>
                    <a:pt x="168537" y="154878"/>
                  </a:lnTo>
                  <a:lnTo>
                    <a:pt x="184679" y="160423"/>
                  </a:lnTo>
                  <a:lnTo>
                    <a:pt x="210570" y="170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88274" y="449369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5862" y="2934"/>
                  </a:lnTo>
                  <a:lnTo>
                    <a:pt x="276235" y="5716"/>
                  </a:lnTo>
                  <a:lnTo>
                    <a:pt x="264943" y="8611"/>
                  </a:lnTo>
                  <a:lnTo>
                    <a:pt x="252103" y="11479"/>
                  </a:lnTo>
                  <a:lnTo>
                    <a:pt x="237975" y="13995"/>
                  </a:lnTo>
                  <a:lnTo>
                    <a:pt x="222855" y="16010"/>
                  </a:lnTo>
                  <a:lnTo>
                    <a:pt x="207166" y="17696"/>
                  </a:lnTo>
                  <a:lnTo>
                    <a:pt x="191427" y="19439"/>
                  </a:lnTo>
                  <a:lnTo>
                    <a:pt x="175918" y="21460"/>
                  </a:lnTo>
                  <a:lnTo>
                    <a:pt x="160559" y="23649"/>
                  </a:lnTo>
                  <a:lnTo>
                    <a:pt x="145020" y="25666"/>
                  </a:lnTo>
                  <a:lnTo>
                    <a:pt x="129123" y="27324"/>
                  </a:lnTo>
                  <a:lnTo>
                    <a:pt x="113005" y="28759"/>
                  </a:lnTo>
                  <a:lnTo>
                    <a:pt x="97022" y="30329"/>
                  </a:lnTo>
                  <a:lnTo>
                    <a:pt x="81388" y="32233"/>
                  </a:lnTo>
                  <a:lnTo>
                    <a:pt x="66356" y="34351"/>
                  </a:lnTo>
                  <a:lnTo>
                    <a:pt x="50618" y="36543"/>
                  </a:lnTo>
                  <a:lnTo>
                    <a:pt x="30556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40916" y="552504"/>
              <a:ext cx="152028" cy="265364"/>
            </a:xfrm>
            <a:custGeom>
              <a:avLst/>
              <a:gdLst/>
              <a:ahLst/>
              <a:cxnLst/>
              <a:rect l="0" t="0" r="0" b="0"/>
              <a:pathLst>
                <a:path w="152028" h="265364">
                  <a:moveTo>
                    <a:pt x="0" y="12678"/>
                  </a:moveTo>
                  <a:lnTo>
                    <a:pt x="11669" y="12611"/>
                  </a:lnTo>
                  <a:lnTo>
                    <a:pt x="22157" y="11971"/>
                  </a:lnTo>
                  <a:lnTo>
                    <a:pt x="32468" y="10679"/>
                  </a:lnTo>
                  <a:lnTo>
                    <a:pt x="43115" y="8992"/>
                  </a:lnTo>
                  <a:lnTo>
                    <a:pt x="54755" y="7324"/>
                  </a:lnTo>
                  <a:lnTo>
                    <a:pt x="67647" y="5907"/>
                  </a:lnTo>
                  <a:lnTo>
                    <a:pt x="81553" y="4636"/>
                  </a:lnTo>
                  <a:lnTo>
                    <a:pt x="95956" y="3177"/>
                  </a:lnTo>
                  <a:lnTo>
                    <a:pt x="110472" y="1367"/>
                  </a:lnTo>
                  <a:lnTo>
                    <a:pt x="124114" y="0"/>
                  </a:lnTo>
                  <a:lnTo>
                    <a:pt x="135291" y="665"/>
                  </a:lnTo>
                  <a:lnTo>
                    <a:pt x="143350" y="4084"/>
                  </a:lnTo>
                  <a:lnTo>
                    <a:pt x="148468" y="10163"/>
                  </a:lnTo>
                  <a:lnTo>
                    <a:pt x="151171" y="18454"/>
                  </a:lnTo>
                  <a:lnTo>
                    <a:pt x="152027" y="28431"/>
                  </a:lnTo>
                  <a:lnTo>
                    <a:pt x="151370" y="39315"/>
                  </a:lnTo>
                  <a:lnTo>
                    <a:pt x="149285" y="50130"/>
                  </a:lnTo>
                  <a:lnTo>
                    <a:pt x="145932" y="60360"/>
                  </a:lnTo>
                  <a:lnTo>
                    <a:pt x="141550" y="70206"/>
                  </a:lnTo>
                  <a:lnTo>
                    <a:pt x="136386" y="80350"/>
                  </a:lnTo>
                  <a:lnTo>
                    <a:pt x="130651" y="91186"/>
                  </a:lnTo>
                  <a:lnTo>
                    <a:pt x="124512" y="102942"/>
                  </a:lnTo>
                  <a:lnTo>
                    <a:pt x="118092" y="115832"/>
                  </a:lnTo>
                  <a:lnTo>
                    <a:pt x="111483" y="129838"/>
                  </a:lnTo>
                  <a:lnTo>
                    <a:pt x="104909" y="144465"/>
                  </a:lnTo>
                  <a:lnTo>
                    <a:pt x="98721" y="158890"/>
                  </a:lnTo>
                  <a:lnTo>
                    <a:pt x="93074" y="172664"/>
                  </a:lnTo>
                  <a:lnTo>
                    <a:pt x="87790" y="185859"/>
                  </a:lnTo>
                  <a:lnTo>
                    <a:pt x="82474" y="198865"/>
                  </a:lnTo>
                  <a:lnTo>
                    <a:pt x="76904" y="211932"/>
                  </a:lnTo>
                  <a:lnTo>
                    <a:pt x="71326" y="224551"/>
                  </a:lnTo>
                  <a:lnTo>
                    <a:pt x="65823" y="236779"/>
                  </a:lnTo>
                  <a:lnTo>
                    <a:pt x="59909" y="249695"/>
                  </a:lnTo>
                  <a:lnTo>
                    <a:pt x="52643" y="265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252891" y="1305533"/>
            <a:ext cx="2719250" cy="1600333"/>
            <a:chOff x="1252891" y="1305533"/>
            <a:chExt cx="2719250" cy="1600333"/>
          </a:xfrm>
        </p:grpSpPr>
        <p:sp>
          <p:nvSpPr>
            <p:cNvPr id="10" name="Freeform 9"/>
            <p:cNvSpPr/>
            <p:nvPr/>
          </p:nvSpPr>
          <p:spPr>
            <a:xfrm>
              <a:off x="1327912" y="1374326"/>
              <a:ext cx="410003" cy="590154"/>
            </a:xfrm>
            <a:custGeom>
              <a:avLst/>
              <a:gdLst/>
              <a:ahLst/>
              <a:cxnLst/>
              <a:rect l="0" t="0" r="0" b="0"/>
              <a:pathLst>
                <a:path w="410003" h="590154">
                  <a:moveTo>
                    <a:pt x="9207" y="57549"/>
                  </a:moveTo>
                  <a:lnTo>
                    <a:pt x="3607" y="51615"/>
                  </a:lnTo>
                  <a:lnTo>
                    <a:pt x="604" y="45410"/>
                  </a:lnTo>
                  <a:lnTo>
                    <a:pt x="0" y="38323"/>
                  </a:lnTo>
                  <a:lnTo>
                    <a:pt x="1704" y="30729"/>
                  </a:lnTo>
                  <a:lnTo>
                    <a:pt x="5936" y="23379"/>
                  </a:lnTo>
                  <a:lnTo>
                    <a:pt x="12585" y="16695"/>
                  </a:lnTo>
                  <a:lnTo>
                    <a:pt x="21428" y="10920"/>
                  </a:lnTo>
                  <a:lnTo>
                    <a:pt x="32315" y="6271"/>
                  </a:lnTo>
                  <a:lnTo>
                    <a:pt x="44960" y="2753"/>
                  </a:lnTo>
                  <a:lnTo>
                    <a:pt x="58835" y="527"/>
                  </a:lnTo>
                  <a:lnTo>
                    <a:pt x="73285" y="0"/>
                  </a:lnTo>
                  <a:lnTo>
                    <a:pt x="87883" y="1231"/>
                  </a:lnTo>
                  <a:lnTo>
                    <a:pt x="102277" y="3836"/>
                  </a:lnTo>
                  <a:lnTo>
                    <a:pt x="116094" y="7185"/>
                  </a:lnTo>
                  <a:lnTo>
                    <a:pt x="129198" y="10844"/>
                  </a:lnTo>
                  <a:lnTo>
                    <a:pt x="141472" y="14756"/>
                  </a:lnTo>
                  <a:lnTo>
                    <a:pt x="152731" y="19134"/>
                  </a:lnTo>
                  <a:lnTo>
                    <a:pt x="162974" y="24076"/>
                  </a:lnTo>
                  <a:lnTo>
                    <a:pt x="172347" y="29547"/>
                  </a:lnTo>
                  <a:lnTo>
                    <a:pt x="181038" y="35452"/>
                  </a:lnTo>
                  <a:lnTo>
                    <a:pt x="189227" y="41688"/>
                  </a:lnTo>
                  <a:lnTo>
                    <a:pt x="197220" y="48165"/>
                  </a:lnTo>
                  <a:lnTo>
                    <a:pt x="205435" y="54812"/>
                  </a:lnTo>
                  <a:lnTo>
                    <a:pt x="214073" y="61587"/>
                  </a:lnTo>
                  <a:lnTo>
                    <a:pt x="222995" y="68781"/>
                  </a:lnTo>
                  <a:lnTo>
                    <a:pt x="231830" y="76982"/>
                  </a:lnTo>
                  <a:lnTo>
                    <a:pt x="240356" y="86430"/>
                  </a:lnTo>
                  <a:lnTo>
                    <a:pt x="248197" y="97048"/>
                  </a:lnTo>
                  <a:lnTo>
                    <a:pt x="254778" y="108625"/>
                  </a:lnTo>
                  <a:lnTo>
                    <a:pt x="259889" y="120933"/>
                  </a:lnTo>
                  <a:lnTo>
                    <a:pt x="263166" y="133773"/>
                  </a:lnTo>
                  <a:lnTo>
                    <a:pt x="263942" y="146991"/>
                  </a:lnTo>
                  <a:lnTo>
                    <a:pt x="262090" y="160462"/>
                  </a:lnTo>
                  <a:lnTo>
                    <a:pt x="257932" y="173777"/>
                  </a:lnTo>
                  <a:lnTo>
                    <a:pt x="251945" y="186265"/>
                  </a:lnTo>
                  <a:lnTo>
                    <a:pt x="244585" y="197626"/>
                  </a:lnTo>
                  <a:lnTo>
                    <a:pt x="236071" y="207898"/>
                  </a:lnTo>
                  <a:lnTo>
                    <a:pt x="226389" y="217267"/>
                  </a:lnTo>
                  <a:lnTo>
                    <a:pt x="215625" y="225937"/>
                  </a:lnTo>
                  <a:lnTo>
                    <a:pt x="204128" y="233931"/>
                  </a:lnTo>
                  <a:lnTo>
                    <a:pt x="192411" y="241089"/>
                  </a:lnTo>
                  <a:lnTo>
                    <a:pt x="180870" y="247347"/>
                  </a:lnTo>
                  <a:lnTo>
                    <a:pt x="172451" y="251298"/>
                  </a:lnTo>
                  <a:lnTo>
                    <a:pt x="170905" y="251971"/>
                  </a:lnTo>
                  <a:lnTo>
                    <a:pt x="175443" y="251281"/>
                  </a:lnTo>
                  <a:lnTo>
                    <a:pt x="184480" y="250317"/>
                  </a:lnTo>
                  <a:lnTo>
                    <a:pt x="196911" y="249444"/>
                  </a:lnTo>
                  <a:lnTo>
                    <a:pt x="211875" y="248757"/>
                  </a:lnTo>
                  <a:lnTo>
                    <a:pt x="228191" y="248417"/>
                  </a:lnTo>
                  <a:lnTo>
                    <a:pt x="244404" y="248697"/>
                  </a:lnTo>
                  <a:lnTo>
                    <a:pt x="259722" y="249698"/>
                  </a:lnTo>
                  <a:lnTo>
                    <a:pt x="273792" y="251518"/>
                  </a:lnTo>
                  <a:lnTo>
                    <a:pt x="286409" y="254341"/>
                  </a:lnTo>
                  <a:lnTo>
                    <a:pt x="297643" y="258168"/>
                  </a:lnTo>
                  <a:lnTo>
                    <a:pt x="307886" y="262856"/>
                  </a:lnTo>
                  <a:lnTo>
                    <a:pt x="317709" y="268219"/>
                  </a:lnTo>
                  <a:lnTo>
                    <a:pt x="327474" y="274084"/>
                  </a:lnTo>
                  <a:lnTo>
                    <a:pt x="337174" y="280309"/>
                  </a:lnTo>
                  <a:lnTo>
                    <a:pt x="346541" y="286786"/>
                  </a:lnTo>
                  <a:lnTo>
                    <a:pt x="355433" y="293442"/>
                  </a:lnTo>
                  <a:lnTo>
                    <a:pt x="363691" y="300386"/>
                  </a:lnTo>
                  <a:lnTo>
                    <a:pt x="371085" y="307887"/>
                  </a:lnTo>
                  <a:lnTo>
                    <a:pt x="377573" y="316047"/>
                  </a:lnTo>
                  <a:lnTo>
                    <a:pt x="383268" y="324817"/>
                  </a:lnTo>
                  <a:lnTo>
                    <a:pt x="388334" y="334082"/>
                  </a:lnTo>
                  <a:lnTo>
                    <a:pt x="392931" y="343729"/>
                  </a:lnTo>
                  <a:lnTo>
                    <a:pt x="397191" y="353816"/>
                  </a:lnTo>
                  <a:lnTo>
                    <a:pt x="401212" y="364573"/>
                  </a:lnTo>
                  <a:lnTo>
                    <a:pt x="405055" y="376069"/>
                  </a:lnTo>
                  <a:lnTo>
                    <a:pt x="408280" y="388230"/>
                  </a:lnTo>
                  <a:lnTo>
                    <a:pt x="410002" y="400926"/>
                  </a:lnTo>
                  <a:lnTo>
                    <a:pt x="409858" y="414014"/>
                  </a:lnTo>
                  <a:lnTo>
                    <a:pt x="407962" y="427057"/>
                  </a:lnTo>
                  <a:lnTo>
                    <a:pt x="404629" y="439354"/>
                  </a:lnTo>
                  <a:lnTo>
                    <a:pt x="400202" y="450584"/>
                  </a:lnTo>
                  <a:lnTo>
                    <a:pt x="394978" y="460767"/>
                  </a:lnTo>
                  <a:lnTo>
                    <a:pt x="389188" y="470075"/>
                  </a:lnTo>
                  <a:lnTo>
                    <a:pt x="383000" y="478709"/>
                  </a:lnTo>
                  <a:lnTo>
                    <a:pt x="376374" y="486848"/>
                  </a:lnTo>
                  <a:lnTo>
                    <a:pt x="369087" y="494636"/>
                  </a:lnTo>
                  <a:lnTo>
                    <a:pt x="361070" y="502174"/>
                  </a:lnTo>
                  <a:lnTo>
                    <a:pt x="352397" y="509374"/>
                  </a:lnTo>
                  <a:lnTo>
                    <a:pt x="343196" y="515983"/>
                  </a:lnTo>
                  <a:lnTo>
                    <a:pt x="333598" y="521914"/>
                  </a:lnTo>
                  <a:lnTo>
                    <a:pt x="323712" y="527387"/>
                  </a:lnTo>
                  <a:lnTo>
                    <a:pt x="313623" y="532830"/>
                  </a:lnTo>
                  <a:lnTo>
                    <a:pt x="303388" y="538490"/>
                  </a:lnTo>
                  <a:lnTo>
                    <a:pt x="292888" y="544276"/>
                  </a:lnTo>
                  <a:lnTo>
                    <a:pt x="281847" y="549860"/>
                  </a:lnTo>
                  <a:lnTo>
                    <a:pt x="270156" y="555062"/>
                  </a:lnTo>
                  <a:lnTo>
                    <a:pt x="257863" y="559860"/>
                  </a:lnTo>
                  <a:lnTo>
                    <a:pt x="245079" y="564309"/>
                  </a:lnTo>
                  <a:lnTo>
                    <a:pt x="231926" y="568486"/>
                  </a:lnTo>
                  <a:lnTo>
                    <a:pt x="218671" y="572459"/>
                  </a:lnTo>
                  <a:lnTo>
                    <a:pt x="205698" y="576288"/>
                  </a:lnTo>
                  <a:lnTo>
                    <a:pt x="193192" y="580011"/>
                  </a:lnTo>
                  <a:lnTo>
                    <a:pt x="180999" y="583495"/>
                  </a:lnTo>
                  <a:lnTo>
                    <a:pt x="168738" y="586455"/>
                  </a:lnTo>
                  <a:lnTo>
                    <a:pt x="156189" y="588770"/>
                  </a:lnTo>
                  <a:lnTo>
                    <a:pt x="143302" y="590153"/>
                  </a:lnTo>
                  <a:lnTo>
                    <a:pt x="130111" y="590099"/>
                  </a:lnTo>
                  <a:lnTo>
                    <a:pt x="116687" y="588471"/>
                  </a:lnTo>
                  <a:lnTo>
                    <a:pt x="103311" y="585552"/>
                  </a:lnTo>
                  <a:lnTo>
                    <a:pt x="88946" y="581478"/>
                  </a:lnTo>
                  <a:lnTo>
                    <a:pt x="70095" y="574771"/>
                  </a:lnTo>
                  <a:lnTo>
                    <a:pt x="40792" y="562917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53550" y="1305533"/>
              <a:ext cx="257354" cy="615714"/>
            </a:xfrm>
            <a:custGeom>
              <a:avLst/>
              <a:gdLst/>
              <a:ahLst/>
              <a:cxnLst/>
              <a:rect l="0" t="0" r="0" b="0"/>
              <a:pathLst>
                <a:path w="257354" h="615714">
                  <a:moveTo>
                    <a:pt x="73165" y="0"/>
                  </a:moveTo>
                  <a:lnTo>
                    <a:pt x="64497" y="3135"/>
                  </a:lnTo>
                  <a:lnTo>
                    <a:pt x="57431" y="7838"/>
                  </a:lnTo>
                  <a:lnTo>
                    <a:pt x="51326" y="14623"/>
                  </a:lnTo>
                  <a:lnTo>
                    <a:pt x="45924" y="23069"/>
                  </a:lnTo>
                  <a:lnTo>
                    <a:pt x="41062" y="32535"/>
                  </a:lnTo>
                  <a:lnTo>
                    <a:pt x="36607" y="42550"/>
                  </a:lnTo>
                  <a:lnTo>
                    <a:pt x="32614" y="53006"/>
                  </a:lnTo>
                  <a:lnTo>
                    <a:pt x="29302" y="64071"/>
                  </a:lnTo>
                  <a:lnTo>
                    <a:pt x="26736" y="75808"/>
                  </a:lnTo>
                  <a:lnTo>
                    <a:pt x="24672" y="88314"/>
                  </a:lnTo>
                  <a:lnTo>
                    <a:pt x="22671" y="101780"/>
                  </a:lnTo>
                  <a:lnTo>
                    <a:pt x="20471" y="116211"/>
                  </a:lnTo>
                  <a:lnTo>
                    <a:pt x="17991" y="131311"/>
                  </a:lnTo>
                  <a:lnTo>
                    <a:pt x="15247" y="146593"/>
                  </a:lnTo>
                  <a:lnTo>
                    <a:pt x="12293" y="161764"/>
                  </a:lnTo>
                  <a:lnTo>
                    <a:pt x="9342" y="176882"/>
                  </a:lnTo>
                  <a:lnTo>
                    <a:pt x="6748" y="192252"/>
                  </a:lnTo>
                  <a:lnTo>
                    <a:pt x="4674" y="208037"/>
                  </a:lnTo>
                  <a:lnTo>
                    <a:pt x="3115" y="224250"/>
                  </a:lnTo>
                  <a:lnTo>
                    <a:pt x="1986" y="240826"/>
                  </a:lnTo>
                  <a:lnTo>
                    <a:pt x="1189" y="257686"/>
                  </a:lnTo>
                  <a:lnTo>
                    <a:pt x="635" y="274756"/>
                  </a:lnTo>
                  <a:lnTo>
                    <a:pt x="256" y="291974"/>
                  </a:lnTo>
                  <a:lnTo>
                    <a:pt x="2" y="309298"/>
                  </a:lnTo>
                  <a:lnTo>
                    <a:pt x="0" y="326694"/>
                  </a:lnTo>
                  <a:lnTo>
                    <a:pt x="530" y="344139"/>
                  </a:lnTo>
                  <a:lnTo>
                    <a:pt x="1704" y="361618"/>
                  </a:lnTo>
                  <a:lnTo>
                    <a:pt x="3477" y="379119"/>
                  </a:lnTo>
                  <a:lnTo>
                    <a:pt x="5738" y="396636"/>
                  </a:lnTo>
                  <a:lnTo>
                    <a:pt x="8374" y="414158"/>
                  </a:lnTo>
                  <a:lnTo>
                    <a:pt x="11450" y="431519"/>
                  </a:lnTo>
                  <a:lnTo>
                    <a:pt x="15192" y="448409"/>
                  </a:lnTo>
                  <a:lnTo>
                    <a:pt x="19668" y="464692"/>
                  </a:lnTo>
                  <a:lnTo>
                    <a:pt x="24639" y="480238"/>
                  </a:lnTo>
                  <a:lnTo>
                    <a:pt x="29668" y="494838"/>
                  </a:lnTo>
                  <a:lnTo>
                    <a:pt x="34498" y="508474"/>
                  </a:lnTo>
                  <a:lnTo>
                    <a:pt x="39216" y="521276"/>
                  </a:lnTo>
                  <a:lnTo>
                    <a:pt x="44142" y="533422"/>
                  </a:lnTo>
                  <a:lnTo>
                    <a:pt x="49458" y="545074"/>
                  </a:lnTo>
                  <a:lnTo>
                    <a:pt x="55180" y="556207"/>
                  </a:lnTo>
                  <a:lnTo>
                    <a:pt x="61254" y="566618"/>
                  </a:lnTo>
                  <a:lnTo>
                    <a:pt x="67608" y="576248"/>
                  </a:lnTo>
                  <a:lnTo>
                    <a:pt x="74333" y="585020"/>
                  </a:lnTo>
                  <a:lnTo>
                    <a:pt x="81679" y="592767"/>
                  </a:lnTo>
                  <a:lnTo>
                    <a:pt x="89737" y="599491"/>
                  </a:lnTo>
                  <a:lnTo>
                    <a:pt x="98607" y="605177"/>
                  </a:lnTo>
                  <a:lnTo>
                    <a:pt x="108471" y="609705"/>
                  </a:lnTo>
                  <a:lnTo>
                    <a:pt x="119336" y="613114"/>
                  </a:lnTo>
                  <a:lnTo>
                    <a:pt x="131227" y="615251"/>
                  </a:lnTo>
                  <a:lnTo>
                    <a:pt x="144265" y="615713"/>
                  </a:lnTo>
                  <a:lnTo>
                    <a:pt x="158398" y="614416"/>
                  </a:lnTo>
                  <a:lnTo>
                    <a:pt x="173125" y="611087"/>
                  </a:lnTo>
                  <a:lnTo>
                    <a:pt x="187623" y="605121"/>
                  </a:lnTo>
                  <a:lnTo>
                    <a:pt x="201436" y="596437"/>
                  </a:lnTo>
                  <a:lnTo>
                    <a:pt x="214149" y="585386"/>
                  </a:lnTo>
                  <a:lnTo>
                    <a:pt x="225236" y="572463"/>
                  </a:lnTo>
                  <a:lnTo>
                    <a:pt x="234573" y="558149"/>
                  </a:lnTo>
                  <a:lnTo>
                    <a:pt x="242199" y="542999"/>
                  </a:lnTo>
                  <a:lnTo>
                    <a:pt x="248121" y="527619"/>
                  </a:lnTo>
                  <a:lnTo>
                    <a:pt x="252513" y="512359"/>
                  </a:lnTo>
                  <a:lnTo>
                    <a:pt x="255500" y="497506"/>
                  </a:lnTo>
                  <a:lnTo>
                    <a:pt x="257073" y="483371"/>
                  </a:lnTo>
                  <a:lnTo>
                    <a:pt x="257353" y="470046"/>
                  </a:lnTo>
                  <a:lnTo>
                    <a:pt x="256408" y="457453"/>
                  </a:lnTo>
                  <a:lnTo>
                    <a:pt x="254179" y="445448"/>
                  </a:lnTo>
                  <a:lnTo>
                    <a:pt x="250749" y="433889"/>
                  </a:lnTo>
                  <a:lnTo>
                    <a:pt x="246159" y="422818"/>
                  </a:lnTo>
                  <a:lnTo>
                    <a:pt x="240328" y="412450"/>
                  </a:lnTo>
                  <a:lnTo>
                    <a:pt x="233332" y="402857"/>
                  </a:lnTo>
                  <a:lnTo>
                    <a:pt x="225363" y="394448"/>
                  </a:lnTo>
                  <a:lnTo>
                    <a:pt x="216643" y="388010"/>
                  </a:lnTo>
                  <a:lnTo>
                    <a:pt x="207372" y="383801"/>
                  </a:lnTo>
                  <a:lnTo>
                    <a:pt x="197707" y="381772"/>
                  </a:lnTo>
                  <a:lnTo>
                    <a:pt x="187766" y="381840"/>
                  </a:lnTo>
                  <a:lnTo>
                    <a:pt x="177640" y="383737"/>
                  </a:lnTo>
                  <a:lnTo>
                    <a:pt x="167553" y="387092"/>
                  </a:lnTo>
                  <a:lnTo>
                    <a:pt x="157853" y="391544"/>
                  </a:lnTo>
                  <a:lnTo>
                    <a:pt x="148699" y="396799"/>
                  </a:lnTo>
                  <a:lnTo>
                    <a:pt x="140077" y="402951"/>
                  </a:lnTo>
                  <a:lnTo>
                    <a:pt x="131899" y="410444"/>
                  </a:lnTo>
                  <a:lnTo>
                    <a:pt x="124067" y="419408"/>
                  </a:lnTo>
                  <a:lnTo>
                    <a:pt x="116654" y="429531"/>
                  </a:lnTo>
                  <a:lnTo>
                    <a:pt x="109895" y="440243"/>
                  </a:lnTo>
                  <a:lnTo>
                    <a:pt x="103869" y="451162"/>
                  </a:lnTo>
                  <a:lnTo>
                    <a:pt x="98669" y="462425"/>
                  </a:lnTo>
                  <a:lnTo>
                    <a:pt x="94474" y="474578"/>
                  </a:lnTo>
                  <a:lnTo>
                    <a:pt x="91288" y="487847"/>
                  </a:lnTo>
                  <a:lnTo>
                    <a:pt x="89155" y="501603"/>
                  </a:lnTo>
                  <a:lnTo>
                    <a:pt x="88146" y="515985"/>
                  </a:lnTo>
                  <a:lnTo>
                    <a:pt x="89289" y="533376"/>
                  </a:lnTo>
                  <a:lnTo>
                    <a:pt x="94222" y="558011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52891" y="2126771"/>
              <a:ext cx="1042322" cy="42100"/>
            </a:xfrm>
            <a:custGeom>
              <a:avLst/>
              <a:gdLst/>
              <a:ahLst/>
              <a:cxnLst/>
              <a:rect l="0" t="0" r="0" b="0"/>
              <a:pathLst>
                <a:path w="1042322" h="42100">
                  <a:moveTo>
                    <a:pt x="0" y="42099"/>
                  </a:moveTo>
                  <a:lnTo>
                    <a:pt x="8935" y="39165"/>
                  </a:lnTo>
                  <a:lnTo>
                    <a:pt x="18562" y="36383"/>
                  </a:lnTo>
                  <a:lnTo>
                    <a:pt x="29859" y="33488"/>
                  </a:lnTo>
                  <a:lnTo>
                    <a:pt x="42872" y="30621"/>
                  </a:lnTo>
                  <a:lnTo>
                    <a:pt x="57648" y="28104"/>
                  </a:lnTo>
                  <a:lnTo>
                    <a:pt x="74012" y="26088"/>
                  </a:lnTo>
                  <a:lnTo>
                    <a:pt x="91181" y="24403"/>
                  </a:lnTo>
                  <a:lnTo>
                    <a:pt x="107921" y="22660"/>
                  </a:lnTo>
                  <a:lnTo>
                    <a:pt x="123579" y="20639"/>
                  </a:lnTo>
                  <a:lnTo>
                    <a:pt x="138205" y="18450"/>
                  </a:lnTo>
                  <a:lnTo>
                    <a:pt x="152255" y="16433"/>
                  </a:lnTo>
                  <a:lnTo>
                    <a:pt x="166079" y="14780"/>
                  </a:lnTo>
                  <a:lnTo>
                    <a:pt x="179857" y="13518"/>
                  </a:lnTo>
                  <a:lnTo>
                    <a:pt x="193663" y="12595"/>
                  </a:lnTo>
                  <a:lnTo>
                    <a:pt x="207521" y="11940"/>
                  </a:lnTo>
                  <a:lnTo>
                    <a:pt x="221594" y="11484"/>
                  </a:lnTo>
                  <a:lnTo>
                    <a:pt x="236181" y="11170"/>
                  </a:lnTo>
                  <a:lnTo>
                    <a:pt x="251398" y="10956"/>
                  </a:lnTo>
                  <a:lnTo>
                    <a:pt x="267041" y="10811"/>
                  </a:lnTo>
                  <a:lnTo>
                    <a:pt x="282694" y="10713"/>
                  </a:lnTo>
                  <a:lnTo>
                    <a:pt x="298117" y="10647"/>
                  </a:lnTo>
                  <a:lnTo>
                    <a:pt x="313406" y="10603"/>
                  </a:lnTo>
                  <a:lnTo>
                    <a:pt x="328890" y="10573"/>
                  </a:lnTo>
                  <a:lnTo>
                    <a:pt x="344757" y="10549"/>
                  </a:lnTo>
                  <a:lnTo>
                    <a:pt x="361193" y="10363"/>
                  </a:lnTo>
                  <a:lnTo>
                    <a:pt x="378453" y="9705"/>
                  </a:lnTo>
                  <a:lnTo>
                    <a:pt x="396584" y="8451"/>
                  </a:lnTo>
                  <a:lnTo>
                    <a:pt x="415322" y="6794"/>
                  </a:lnTo>
                  <a:lnTo>
                    <a:pt x="434199" y="5144"/>
                  </a:lnTo>
                  <a:lnTo>
                    <a:pt x="452937" y="3739"/>
                  </a:lnTo>
                  <a:lnTo>
                    <a:pt x="471603" y="2645"/>
                  </a:lnTo>
                  <a:lnTo>
                    <a:pt x="490508" y="1836"/>
                  </a:lnTo>
                  <a:lnTo>
                    <a:pt x="509820" y="1258"/>
                  </a:lnTo>
                  <a:lnTo>
                    <a:pt x="529553" y="853"/>
                  </a:lnTo>
                  <a:lnTo>
                    <a:pt x="549646" y="573"/>
                  </a:lnTo>
                  <a:lnTo>
                    <a:pt x="570016" y="382"/>
                  </a:lnTo>
                  <a:lnTo>
                    <a:pt x="590426" y="252"/>
                  </a:lnTo>
                  <a:lnTo>
                    <a:pt x="610508" y="164"/>
                  </a:lnTo>
                  <a:lnTo>
                    <a:pt x="630089" y="105"/>
                  </a:lnTo>
                  <a:lnTo>
                    <a:pt x="649170" y="65"/>
                  </a:lnTo>
                  <a:lnTo>
                    <a:pt x="667829" y="39"/>
                  </a:lnTo>
                  <a:lnTo>
                    <a:pt x="686162" y="21"/>
                  </a:lnTo>
                  <a:lnTo>
                    <a:pt x="704255" y="9"/>
                  </a:lnTo>
                  <a:lnTo>
                    <a:pt x="722177" y="1"/>
                  </a:lnTo>
                  <a:lnTo>
                    <a:pt x="739974" y="0"/>
                  </a:lnTo>
                  <a:lnTo>
                    <a:pt x="757522" y="170"/>
                  </a:lnTo>
                  <a:lnTo>
                    <a:pt x="774537" y="816"/>
                  </a:lnTo>
                  <a:lnTo>
                    <a:pt x="790910" y="2063"/>
                  </a:lnTo>
                  <a:lnTo>
                    <a:pt x="806684" y="3714"/>
                  </a:lnTo>
                  <a:lnTo>
                    <a:pt x="821970" y="5362"/>
                  </a:lnTo>
                  <a:lnTo>
                    <a:pt x="836894" y="6769"/>
                  </a:lnTo>
                  <a:lnTo>
                    <a:pt x="851885" y="8034"/>
                  </a:lnTo>
                  <a:lnTo>
                    <a:pt x="867635" y="9490"/>
                  </a:lnTo>
                  <a:lnTo>
                    <a:pt x="884452" y="11321"/>
                  </a:lnTo>
                  <a:lnTo>
                    <a:pt x="901987" y="13552"/>
                  </a:lnTo>
                  <a:lnTo>
                    <a:pt x="919450" y="16128"/>
                  </a:lnTo>
                  <a:lnTo>
                    <a:pt x="936380" y="18970"/>
                  </a:lnTo>
                  <a:lnTo>
                    <a:pt x="952661" y="21845"/>
                  </a:lnTo>
                  <a:lnTo>
                    <a:pt x="968354" y="24389"/>
                  </a:lnTo>
                  <a:lnTo>
                    <a:pt x="983556" y="26429"/>
                  </a:lnTo>
                  <a:lnTo>
                    <a:pt x="997780" y="27970"/>
                  </a:lnTo>
                  <a:lnTo>
                    <a:pt x="1011341" y="29253"/>
                  </a:lnTo>
                  <a:lnTo>
                    <a:pt x="1025434" y="30389"/>
                  </a:lnTo>
                  <a:lnTo>
                    <a:pt x="1042321" y="31571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95088" y="2221513"/>
              <a:ext cx="31586" cy="684353"/>
            </a:xfrm>
            <a:custGeom>
              <a:avLst/>
              <a:gdLst/>
              <a:ahLst/>
              <a:cxnLst/>
              <a:rect l="0" t="0" r="0" b="0"/>
              <a:pathLst>
                <a:path w="31586" h="684353">
                  <a:moveTo>
                    <a:pt x="31585" y="0"/>
                  </a:moveTo>
                  <a:lnTo>
                    <a:pt x="28718" y="8935"/>
                  </a:lnTo>
                  <a:lnTo>
                    <a:pt x="26576" y="18562"/>
                  </a:lnTo>
                  <a:lnTo>
                    <a:pt x="24973" y="29858"/>
                  </a:lnTo>
                  <a:lnTo>
                    <a:pt x="23793" y="42872"/>
                  </a:lnTo>
                  <a:lnTo>
                    <a:pt x="22944" y="57648"/>
                  </a:lnTo>
                  <a:lnTo>
                    <a:pt x="22347" y="74017"/>
                  </a:lnTo>
                  <a:lnTo>
                    <a:pt x="21932" y="91358"/>
                  </a:lnTo>
                  <a:lnTo>
                    <a:pt x="21648" y="108746"/>
                  </a:lnTo>
                  <a:lnTo>
                    <a:pt x="21450" y="125653"/>
                  </a:lnTo>
                  <a:lnTo>
                    <a:pt x="21147" y="141932"/>
                  </a:lnTo>
                  <a:lnTo>
                    <a:pt x="20410" y="157630"/>
                  </a:lnTo>
                  <a:lnTo>
                    <a:pt x="19102" y="172857"/>
                  </a:lnTo>
                  <a:lnTo>
                    <a:pt x="17410" y="187728"/>
                  </a:lnTo>
                  <a:lnTo>
                    <a:pt x="15735" y="202341"/>
                  </a:lnTo>
                  <a:lnTo>
                    <a:pt x="14314" y="216777"/>
                  </a:lnTo>
                  <a:lnTo>
                    <a:pt x="13210" y="231255"/>
                  </a:lnTo>
                  <a:lnTo>
                    <a:pt x="12394" y="246122"/>
                  </a:lnTo>
                  <a:lnTo>
                    <a:pt x="11810" y="261530"/>
                  </a:lnTo>
                  <a:lnTo>
                    <a:pt x="11402" y="277303"/>
                  </a:lnTo>
                  <a:lnTo>
                    <a:pt x="11120" y="293043"/>
                  </a:lnTo>
                  <a:lnTo>
                    <a:pt x="10928" y="308521"/>
                  </a:lnTo>
                  <a:lnTo>
                    <a:pt x="10797" y="323676"/>
                  </a:lnTo>
                  <a:lnTo>
                    <a:pt x="10708" y="338539"/>
                  </a:lnTo>
                  <a:lnTo>
                    <a:pt x="10649" y="353166"/>
                  </a:lnTo>
                  <a:lnTo>
                    <a:pt x="10609" y="367616"/>
                  </a:lnTo>
                  <a:lnTo>
                    <a:pt x="10582" y="381938"/>
                  </a:lnTo>
                  <a:lnTo>
                    <a:pt x="10564" y="396171"/>
                  </a:lnTo>
                  <a:lnTo>
                    <a:pt x="10552" y="410340"/>
                  </a:lnTo>
                  <a:lnTo>
                    <a:pt x="10544" y="424468"/>
                  </a:lnTo>
                  <a:lnTo>
                    <a:pt x="10544" y="438565"/>
                  </a:lnTo>
                  <a:lnTo>
                    <a:pt x="10713" y="452644"/>
                  </a:lnTo>
                  <a:lnTo>
                    <a:pt x="11359" y="466709"/>
                  </a:lnTo>
                  <a:lnTo>
                    <a:pt x="12606" y="480774"/>
                  </a:lnTo>
                  <a:lnTo>
                    <a:pt x="14257" y="495170"/>
                  </a:lnTo>
                  <a:lnTo>
                    <a:pt x="15905" y="510512"/>
                  </a:lnTo>
                  <a:lnTo>
                    <a:pt x="17303" y="527058"/>
                  </a:lnTo>
                  <a:lnTo>
                    <a:pt x="18222" y="544577"/>
                  </a:lnTo>
                  <a:lnTo>
                    <a:pt x="18382" y="562562"/>
                  </a:lnTo>
                  <a:lnTo>
                    <a:pt x="17706" y="580652"/>
                  </a:lnTo>
                  <a:lnTo>
                    <a:pt x="16286" y="598356"/>
                  </a:lnTo>
                  <a:lnTo>
                    <a:pt x="14269" y="615011"/>
                  </a:lnTo>
                  <a:lnTo>
                    <a:pt x="11808" y="630341"/>
                  </a:lnTo>
                  <a:lnTo>
                    <a:pt x="9182" y="643982"/>
                  </a:lnTo>
                  <a:lnTo>
                    <a:pt x="6529" y="656632"/>
                  </a:lnTo>
                  <a:lnTo>
                    <a:pt x="3620" y="669398"/>
                  </a:lnTo>
                  <a:lnTo>
                    <a:pt x="0" y="68435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42611" y="1989886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1" y="45288"/>
                  </a:lnTo>
                  <a:lnTo>
                    <a:pt x="18085" y="56329"/>
                  </a:lnTo>
                  <a:lnTo>
                    <a:pt x="21423" y="67995"/>
                  </a:lnTo>
                  <a:lnTo>
                    <a:pt x="24814" y="79817"/>
                  </a:lnTo>
                  <a:lnTo>
                    <a:pt x="28243" y="91516"/>
                  </a:lnTo>
                  <a:lnTo>
                    <a:pt x="31698" y="103318"/>
                  </a:lnTo>
                  <a:lnTo>
                    <a:pt x="35170" y="115841"/>
                  </a:lnTo>
                  <a:lnTo>
                    <a:pt x="38659" y="129370"/>
                  </a:lnTo>
                  <a:lnTo>
                    <a:pt x="42325" y="143559"/>
                  </a:lnTo>
                  <a:lnTo>
                    <a:pt x="46472" y="157630"/>
                  </a:lnTo>
                  <a:lnTo>
                    <a:pt x="51223" y="171132"/>
                  </a:lnTo>
                  <a:lnTo>
                    <a:pt x="56380" y="183961"/>
                  </a:lnTo>
                  <a:lnTo>
                    <a:pt x="61534" y="196183"/>
                  </a:lnTo>
                  <a:lnTo>
                    <a:pt x="66449" y="207929"/>
                  </a:lnTo>
                  <a:lnTo>
                    <a:pt x="71222" y="219648"/>
                  </a:lnTo>
                  <a:lnTo>
                    <a:pt x="76187" y="232056"/>
                  </a:lnTo>
                  <a:lnTo>
                    <a:pt x="81523" y="245485"/>
                  </a:lnTo>
                  <a:lnTo>
                    <a:pt x="87089" y="259761"/>
                  </a:lnTo>
                  <a:lnTo>
                    <a:pt x="92526" y="274417"/>
                  </a:lnTo>
                  <a:lnTo>
                    <a:pt x="97629" y="289122"/>
                  </a:lnTo>
                  <a:lnTo>
                    <a:pt x="102361" y="303572"/>
                  </a:lnTo>
                  <a:lnTo>
                    <a:pt x="106766" y="317419"/>
                  </a:lnTo>
                  <a:lnTo>
                    <a:pt x="110913" y="330544"/>
                  </a:lnTo>
                  <a:lnTo>
                    <a:pt x="114867" y="343000"/>
                  </a:lnTo>
                  <a:lnTo>
                    <a:pt x="118683" y="354911"/>
                  </a:lnTo>
                  <a:lnTo>
                    <a:pt x="122396" y="366398"/>
                  </a:lnTo>
                  <a:lnTo>
                    <a:pt x="125887" y="377117"/>
                  </a:lnTo>
                  <a:lnTo>
                    <a:pt x="129223" y="387326"/>
                  </a:lnTo>
                  <a:lnTo>
                    <a:pt x="132698" y="397922"/>
                  </a:lnTo>
                  <a:lnTo>
                    <a:pt x="136870" y="410611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8383" y="2010943"/>
              <a:ext cx="189514" cy="421140"/>
            </a:xfrm>
            <a:custGeom>
              <a:avLst/>
              <a:gdLst/>
              <a:ahLst/>
              <a:cxnLst/>
              <a:rect l="0" t="0" r="0" b="0"/>
              <a:pathLst>
                <a:path w="189514" h="421140">
                  <a:moveTo>
                    <a:pt x="189513" y="0"/>
                  </a:moveTo>
                  <a:lnTo>
                    <a:pt x="186579" y="8801"/>
                  </a:lnTo>
                  <a:lnTo>
                    <a:pt x="183797" y="17148"/>
                  </a:lnTo>
                  <a:lnTo>
                    <a:pt x="180897" y="25847"/>
                  </a:lnTo>
                  <a:lnTo>
                    <a:pt x="177857" y="34967"/>
                  </a:lnTo>
                  <a:lnTo>
                    <a:pt x="174692" y="44462"/>
                  </a:lnTo>
                  <a:lnTo>
                    <a:pt x="171428" y="54254"/>
                  </a:lnTo>
                  <a:lnTo>
                    <a:pt x="168090" y="64269"/>
                  </a:lnTo>
                  <a:lnTo>
                    <a:pt x="164699" y="74442"/>
                  </a:lnTo>
                  <a:lnTo>
                    <a:pt x="161270" y="84728"/>
                  </a:lnTo>
                  <a:lnTo>
                    <a:pt x="157815" y="95093"/>
                  </a:lnTo>
                  <a:lnTo>
                    <a:pt x="154343" y="105510"/>
                  </a:lnTo>
                  <a:lnTo>
                    <a:pt x="150858" y="115964"/>
                  </a:lnTo>
                  <a:lnTo>
                    <a:pt x="147365" y="126443"/>
                  </a:lnTo>
                  <a:lnTo>
                    <a:pt x="143867" y="136938"/>
                  </a:lnTo>
                  <a:lnTo>
                    <a:pt x="140365" y="147444"/>
                  </a:lnTo>
                  <a:lnTo>
                    <a:pt x="136861" y="157957"/>
                  </a:lnTo>
                  <a:lnTo>
                    <a:pt x="133354" y="168476"/>
                  </a:lnTo>
                  <a:lnTo>
                    <a:pt x="129843" y="178997"/>
                  </a:lnTo>
                  <a:lnTo>
                    <a:pt x="126162" y="189521"/>
                  </a:lnTo>
                  <a:lnTo>
                    <a:pt x="122005" y="200047"/>
                  </a:lnTo>
                  <a:lnTo>
                    <a:pt x="117247" y="210573"/>
                  </a:lnTo>
                  <a:lnTo>
                    <a:pt x="112085" y="221101"/>
                  </a:lnTo>
                  <a:lnTo>
                    <a:pt x="106928" y="231628"/>
                  </a:lnTo>
                  <a:lnTo>
                    <a:pt x="102012" y="242156"/>
                  </a:lnTo>
                  <a:lnTo>
                    <a:pt x="97237" y="252685"/>
                  </a:lnTo>
                  <a:lnTo>
                    <a:pt x="92271" y="263213"/>
                  </a:lnTo>
                  <a:lnTo>
                    <a:pt x="86935" y="273741"/>
                  </a:lnTo>
                  <a:lnTo>
                    <a:pt x="81368" y="284269"/>
                  </a:lnTo>
                  <a:lnTo>
                    <a:pt x="75931" y="294798"/>
                  </a:lnTo>
                  <a:lnTo>
                    <a:pt x="70818" y="305331"/>
                  </a:lnTo>
                  <a:lnTo>
                    <a:pt x="65740" y="316032"/>
                  </a:lnTo>
                  <a:lnTo>
                    <a:pt x="60038" y="327209"/>
                  </a:lnTo>
                  <a:lnTo>
                    <a:pt x="53390" y="338986"/>
                  </a:lnTo>
                  <a:lnTo>
                    <a:pt x="45958" y="351167"/>
                  </a:lnTo>
                  <a:lnTo>
                    <a:pt x="38197" y="363344"/>
                  </a:lnTo>
                  <a:lnTo>
                    <a:pt x="30429" y="375261"/>
                  </a:lnTo>
                  <a:lnTo>
                    <a:pt x="23087" y="386403"/>
                  </a:lnTo>
                  <a:lnTo>
                    <a:pt x="16068" y="397006"/>
                  </a:lnTo>
                  <a:lnTo>
                    <a:pt x="8761" y="407997"/>
                  </a:lnTo>
                  <a:lnTo>
                    <a:pt x="0" y="421139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53181" y="1471885"/>
              <a:ext cx="326384" cy="539059"/>
            </a:xfrm>
            <a:custGeom>
              <a:avLst/>
              <a:gdLst/>
              <a:ahLst/>
              <a:cxnLst/>
              <a:rect l="0" t="0" r="0" b="0"/>
              <a:pathLst>
                <a:path w="326384" h="539059">
                  <a:moveTo>
                    <a:pt x="0" y="23161"/>
                  </a:moveTo>
                  <a:lnTo>
                    <a:pt x="5934" y="17361"/>
                  </a:lnTo>
                  <a:lnTo>
                    <a:pt x="12139" y="12436"/>
                  </a:lnTo>
                  <a:lnTo>
                    <a:pt x="19239" y="7943"/>
                  </a:lnTo>
                  <a:lnTo>
                    <a:pt x="27352" y="4068"/>
                  </a:lnTo>
                  <a:lnTo>
                    <a:pt x="36647" y="1351"/>
                  </a:lnTo>
                  <a:lnTo>
                    <a:pt x="47095" y="0"/>
                  </a:lnTo>
                  <a:lnTo>
                    <a:pt x="58520" y="72"/>
                  </a:lnTo>
                  <a:lnTo>
                    <a:pt x="70707" y="1638"/>
                  </a:lnTo>
                  <a:lnTo>
                    <a:pt x="83446" y="4581"/>
                  </a:lnTo>
                  <a:lnTo>
                    <a:pt x="96253" y="8657"/>
                  </a:lnTo>
                  <a:lnTo>
                    <a:pt x="108390" y="13602"/>
                  </a:lnTo>
                  <a:lnTo>
                    <a:pt x="119512" y="19182"/>
                  </a:lnTo>
                  <a:lnTo>
                    <a:pt x="129623" y="25215"/>
                  </a:lnTo>
                  <a:lnTo>
                    <a:pt x="138882" y="31562"/>
                  </a:lnTo>
                  <a:lnTo>
                    <a:pt x="147488" y="38127"/>
                  </a:lnTo>
                  <a:lnTo>
                    <a:pt x="155779" y="44840"/>
                  </a:lnTo>
                  <a:lnTo>
                    <a:pt x="164201" y="51653"/>
                  </a:lnTo>
                  <a:lnTo>
                    <a:pt x="172986" y="58548"/>
                  </a:lnTo>
                  <a:lnTo>
                    <a:pt x="182178" y="65993"/>
                  </a:lnTo>
                  <a:lnTo>
                    <a:pt x="191728" y="74895"/>
                  </a:lnTo>
                  <a:lnTo>
                    <a:pt x="201556" y="85624"/>
                  </a:lnTo>
                  <a:lnTo>
                    <a:pt x="211426" y="97746"/>
                  </a:lnTo>
                  <a:lnTo>
                    <a:pt x="220972" y="110340"/>
                  </a:lnTo>
                  <a:lnTo>
                    <a:pt x="230015" y="122808"/>
                  </a:lnTo>
                  <a:lnTo>
                    <a:pt x="238390" y="134923"/>
                  </a:lnTo>
                  <a:lnTo>
                    <a:pt x="245869" y="146657"/>
                  </a:lnTo>
                  <a:lnTo>
                    <a:pt x="252419" y="158067"/>
                  </a:lnTo>
                  <a:lnTo>
                    <a:pt x="258156" y="169389"/>
                  </a:lnTo>
                  <a:lnTo>
                    <a:pt x="263252" y="180998"/>
                  </a:lnTo>
                  <a:lnTo>
                    <a:pt x="267869" y="193072"/>
                  </a:lnTo>
                  <a:lnTo>
                    <a:pt x="272142" y="205456"/>
                  </a:lnTo>
                  <a:lnTo>
                    <a:pt x="276173" y="217769"/>
                  </a:lnTo>
                  <a:lnTo>
                    <a:pt x="280031" y="229797"/>
                  </a:lnTo>
                  <a:lnTo>
                    <a:pt x="283606" y="241654"/>
                  </a:lnTo>
                  <a:lnTo>
                    <a:pt x="286628" y="253680"/>
                  </a:lnTo>
                  <a:lnTo>
                    <a:pt x="288987" y="266068"/>
                  </a:lnTo>
                  <a:lnTo>
                    <a:pt x="290571" y="278845"/>
                  </a:lnTo>
                  <a:lnTo>
                    <a:pt x="291183" y="291962"/>
                  </a:lnTo>
                  <a:lnTo>
                    <a:pt x="290816" y="305346"/>
                  </a:lnTo>
                  <a:lnTo>
                    <a:pt x="289603" y="318928"/>
                  </a:lnTo>
                  <a:lnTo>
                    <a:pt x="287726" y="332653"/>
                  </a:lnTo>
                  <a:lnTo>
                    <a:pt x="285355" y="346472"/>
                  </a:lnTo>
                  <a:lnTo>
                    <a:pt x="282629" y="360192"/>
                  </a:lnTo>
                  <a:lnTo>
                    <a:pt x="279655" y="373485"/>
                  </a:lnTo>
                  <a:lnTo>
                    <a:pt x="276508" y="386204"/>
                  </a:lnTo>
                  <a:lnTo>
                    <a:pt x="273243" y="398372"/>
                  </a:lnTo>
                  <a:lnTo>
                    <a:pt x="269898" y="410084"/>
                  </a:lnTo>
                  <a:lnTo>
                    <a:pt x="266490" y="421450"/>
                  </a:lnTo>
                  <a:lnTo>
                    <a:pt x="262709" y="432729"/>
                  </a:lnTo>
                  <a:lnTo>
                    <a:pt x="257952" y="444303"/>
                  </a:lnTo>
                  <a:lnTo>
                    <a:pt x="251964" y="456345"/>
                  </a:lnTo>
                  <a:lnTo>
                    <a:pt x="244653" y="468535"/>
                  </a:lnTo>
                  <a:lnTo>
                    <a:pt x="235917" y="480187"/>
                  </a:lnTo>
                  <a:lnTo>
                    <a:pt x="225857" y="490943"/>
                  </a:lnTo>
                  <a:lnTo>
                    <a:pt x="214864" y="500621"/>
                  </a:lnTo>
                  <a:lnTo>
                    <a:pt x="203502" y="509050"/>
                  </a:lnTo>
                  <a:lnTo>
                    <a:pt x="192125" y="516263"/>
                  </a:lnTo>
                  <a:lnTo>
                    <a:pt x="180878" y="522123"/>
                  </a:lnTo>
                  <a:lnTo>
                    <a:pt x="169794" y="526244"/>
                  </a:lnTo>
                  <a:lnTo>
                    <a:pt x="158866" y="528566"/>
                  </a:lnTo>
                  <a:lnTo>
                    <a:pt x="148392" y="528991"/>
                  </a:lnTo>
                  <a:lnTo>
                    <a:pt x="138956" y="527232"/>
                  </a:lnTo>
                  <a:lnTo>
                    <a:pt x="130794" y="523339"/>
                  </a:lnTo>
                  <a:lnTo>
                    <a:pt x="123821" y="517472"/>
                  </a:lnTo>
                  <a:lnTo>
                    <a:pt x="117820" y="509722"/>
                  </a:lnTo>
                  <a:lnTo>
                    <a:pt x="112569" y="500326"/>
                  </a:lnTo>
                  <a:lnTo>
                    <a:pt x="108193" y="489613"/>
                  </a:lnTo>
                  <a:lnTo>
                    <a:pt x="105151" y="477906"/>
                  </a:lnTo>
                  <a:lnTo>
                    <a:pt x="103583" y="465484"/>
                  </a:lnTo>
                  <a:lnTo>
                    <a:pt x="103343" y="452721"/>
                  </a:lnTo>
                  <a:lnTo>
                    <a:pt x="104170" y="440080"/>
                  </a:lnTo>
                  <a:lnTo>
                    <a:pt x="105809" y="427805"/>
                  </a:lnTo>
                  <a:lnTo>
                    <a:pt x="108367" y="416106"/>
                  </a:lnTo>
                  <a:lnTo>
                    <a:pt x="112285" y="405242"/>
                  </a:lnTo>
                  <a:lnTo>
                    <a:pt x="117703" y="395271"/>
                  </a:lnTo>
                  <a:lnTo>
                    <a:pt x="124629" y="386252"/>
                  </a:lnTo>
                  <a:lnTo>
                    <a:pt x="133106" y="378332"/>
                  </a:lnTo>
                  <a:lnTo>
                    <a:pt x="143002" y="371497"/>
                  </a:lnTo>
                  <a:lnTo>
                    <a:pt x="154223" y="366075"/>
                  </a:lnTo>
                  <a:lnTo>
                    <a:pt x="166804" y="362788"/>
                  </a:lnTo>
                  <a:lnTo>
                    <a:pt x="180626" y="361843"/>
                  </a:lnTo>
                  <a:lnTo>
                    <a:pt x="195144" y="363158"/>
                  </a:lnTo>
                  <a:lnTo>
                    <a:pt x="209501" y="366624"/>
                  </a:lnTo>
                  <a:lnTo>
                    <a:pt x="223228" y="371960"/>
                  </a:lnTo>
                  <a:lnTo>
                    <a:pt x="236223" y="378946"/>
                  </a:lnTo>
                  <a:lnTo>
                    <a:pt x="248564" y="387523"/>
                  </a:lnTo>
                  <a:lnTo>
                    <a:pt x="260375" y="397509"/>
                  </a:lnTo>
                  <a:lnTo>
                    <a:pt x="271461" y="408635"/>
                  </a:lnTo>
                  <a:lnTo>
                    <a:pt x="281315" y="420627"/>
                  </a:lnTo>
                  <a:lnTo>
                    <a:pt x="289762" y="433248"/>
                  </a:lnTo>
                  <a:lnTo>
                    <a:pt x="296927" y="446316"/>
                  </a:lnTo>
                  <a:lnTo>
                    <a:pt x="303057" y="459695"/>
                  </a:lnTo>
                  <a:lnTo>
                    <a:pt x="308400" y="473273"/>
                  </a:lnTo>
                  <a:lnTo>
                    <a:pt x="313021" y="486570"/>
                  </a:lnTo>
                  <a:lnTo>
                    <a:pt x="317254" y="500136"/>
                  </a:lnTo>
                  <a:lnTo>
                    <a:pt x="321478" y="516280"/>
                  </a:lnTo>
                  <a:lnTo>
                    <a:pt x="326383" y="539058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84766" y="2095607"/>
              <a:ext cx="421141" cy="20621"/>
            </a:xfrm>
            <a:custGeom>
              <a:avLst/>
              <a:gdLst/>
              <a:ahLst/>
              <a:cxnLst/>
              <a:rect l="0" t="0" r="0" b="0"/>
              <a:pathLst>
                <a:path w="421141" h="20621">
                  <a:moveTo>
                    <a:pt x="0" y="20620"/>
                  </a:moveTo>
                  <a:lnTo>
                    <a:pt x="8869" y="17754"/>
                  </a:lnTo>
                  <a:lnTo>
                    <a:pt x="17856" y="15612"/>
                  </a:lnTo>
                  <a:lnTo>
                    <a:pt x="27855" y="14004"/>
                  </a:lnTo>
                  <a:lnTo>
                    <a:pt x="39009" y="12651"/>
                  </a:lnTo>
                  <a:lnTo>
                    <a:pt x="51469" y="11154"/>
                  </a:lnTo>
                  <a:lnTo>
                    <a:pt x="65176" y="9308"/>
                  </a:lnTo>
                  <a:lnTo>
                    <a:pt x="79766" y="7241"/>
                  </a:lnTo>
                  <a:lnTo>
                    <a:pt x="94695" y="5308"/>
                  </a:lnTo>
                  <a:lnTo>
                    <a:pt x="109629" y="3712"/>
                  </a:lnTo>
                  <a:lnTo>
                    <a:pt x="124756" y="2489"/>
                  </a:lnTo>
                  <a:lnTo>
                    <a:pt x="140662" y="1593"/>
                  </a:lnTo>
                  <a:lnTo>
                    <a:pt x="157626" y="955"/>
                  </a:lnTo>
                  <a:lnTo>
                    <a:pt x="175614" y="511"/>
                  </a:lnTo>
                  <a:lnTo>
                    <a:pt x="194453" y="204"/>
                  </a:lnTo>
                  <a:lnTo>
                    <a:pt x="213946" y="0"/>
                  </a:lnTo>
                  <a:lnTo>
                    <a:pt x="233919" y="31"/>
                  </a:lnTo>
                  <a:lnTo>
                    <a:pt x="254232" y="584"/>
                  </a:lnTo>
                  <a:lnTo>
                    <a:pt x="274774" y="1768"/>
                  </a:lnTo>
                  <a:lnTo>
                    <a:pt x="295143" y="3378"/>
                  </a:lnTo>
                  <a:lnTo>
                    <a:pt x="314673" y="4997"/>
                  </a:lnTo>
                  <a:lnTo>
                    <a:pt x="333059" y="6380"/>
                  </a:lnTo>
                  <a:lnTo>
                    <a:pt x="350129" y="7463"/>
                  </a:lnTo>
                  <a:lnTo>
                    <a:pt x="367547" y="8381"/>
                  </a:lnTo>
                  <a:lnTo>
                    <a:pt x="389075" y="9211"/>
                  </a:lnTo>
                  <a:lnTo>
                    <a:pt x="421140" y="1009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19556" y="2209472"/>
              <a:ext cx="274833" cy="422653"/>
            </a:xfrm>
            <a:custGeom>
              <a:avLst/>
              <a:gdLst/>
              <a:ahLst/>
              <a:cxnLst/>
              <a:rect l="0" t="0" r="0" b="0"/>
              <a:pathLst>
                <a:path w="274833" h="422653">
                  <a:moveTo>
                    <a:pt x="12610" y="117326"/>
                  </a:moveTo>
                  <a:lnTo>
                    <a:pt x="9743" y="108457"/>
                  </a:lnTo>
                  <a:lnTo>
                    <a:pt x="7601" y="99470"/>
                  </a:lnTo>
                  <a:lnTo>
                    <a:pt x="5998" y="89475"/>
                  </a:lnTo>
                  <a:lnTo>
                    <a:pt x="4817" y="78495"/>
                  </a:lnTo>
                  <a:lnTo>
                    <a:pt x="3969" y="66683"/>
                  </a:lnTo>
                  <a:lnTo>
                    <a:pt x="3366" y="54229"/>
                  </a:lnTo>
                  <a:lnTo>
                    <a:pt x="2779" y="41464"/>
                  </a:lnTo>
                  <a:lnTo>
                    <a:pt x="1847" y="28832"/>
                  </a:lnTo>
                  <a:lnTo>
                    <a:pt x="441" y="16609"/>
                  </a:lnTo>
                  <a:lnTo>
                    <a:pt x="0" y="6480"/>
                  </a:lnTo>
                  <a:lnTo>
                    <a:pt x="2235" y="967"/>
                  </a:lnTo>
                  <a:lnTo>
                    <a:pt x="6600" y="0"/>
                  </a:lnTo>
                  <a:lnTo>
                    <a:pt x="12601" y="2178"/>
                  </a:lnTo>
                  <a:lnTo>
                    <a:pt x="20045" y="6113"/>
                  </a:lnTo>
                  <a:lnTo>
                    <a:pt x="28926" y="10715"/>
                  </a:lnTo>
                  <a:lnTo>
                    <a:pt x="39115" y="15390"/>
                  </a:lnTo>
                  <a:lnTo>
                    <a:pt x="50376" y="19900"/>
                  </a:lnTo>
                  <a:lnTo>
                    <a:pt x="62457" y="24189"/>
                  </a:lnTo>
                  <a:lnTo>
                    <a:pt x="75138" y="28270"/>
                  </a:lnTo>
                  <a:lnTo>
                    <a:pt x="88246" y="32017"/>
                  </a:lnTo>
                  <a:lnTo>
                    <a:pt x="101650" y="35166"/>
                  </a:lnTo>
                  <a:lnTo>
                    <a:pt x="115260" y="37617"/>
                  </a:lnTo>
                  <a:lnTo>
                    <a:pt x="129009" y="39263"/>
                  </a:lnTo>
                  <a:lnTo>
                    <a:pt x="142853" y="39920"/>
                  </a:lnTo>
                  <a:lnTo>
                    <a:pt x="156761" y="39587"/>
                  </a:lnTo>
                  <a:lnTo>
                    <a:pt x="170712" y="38567"/>
                  </a:lnTo>
                  <a:lnTo>
                    <a:pt x="184692" y="37352"/>
                  </a:lnTo>
                  <a:lnTo>
                    <a:pt x="198682" y="36253"/>
                  </a:lnTo>
                  <a:lnTo>
                    <a:pt x="212348" y="35705"/>
                  </a:lnTo>
                  <a:lnTo>
                    <a:pt x="225072" y="36327"/>
                  </a:lnTo>
                  <a:lnTo>
                    <a:pt x="236583" y="38355"/>
                  </a:lnTo>
                  <a:lnTo>
                    <a:pt x="246617" y="42006"/>
                  </a:lnTo>
                  <a:lnTo>
                    <a:pt x="254760" y="47657"/>
                  </a:lnTo>
                  <a:lnTo>
                    <a:pt x="260971" y="55316"/>
                  </a:lnTo>
                  <a:lnTo>
                    <a:pt x="265346" y="64865"/>
                  </a:lnTo>
                  <a:lnTo>
                    <a:pt x="267933" y="76239"/>
                  </a:lnTo>
                  <a:lnTo>
                    <a:pt x="268941" y="89222"/>
                  </a:lnTo>
                  <a:lnTo>
                    <a:pt x="268842" y="103496"/>
                  </a:lnTo>
                  <a:lnTo>
                    <a:pt x="268255" y="118747"/>
                  </a:lnTo>
                  <a:lnTo>
                    <a:pt x="267575" y="134702"/>
                  </a:lnTo>
                  <a:lnTo>
                    <a:pt x="267141" y="150989"/>
                  </a:lnTo>
                  <a:lnTo>
                    <a:pt x="267308" y="167150"/>
                  </a:lnTo>
                  <a:lnTo>
                    <a:pt x="268198" y="182954"/>
                  </a:lnTo>
                  <a:lnTo>
                    <a:pt x="269592" y="198686"/>
                  </a:lnTo>
                  <a:lnTo>
                    <a:pt x="271059" y="215008"/>
                  </a:lnTo>
                  <a:lnTo>
                    <a:pt x="272336" y="232245"/>
                  </a:lnTo>
                  <a:lnTo>
                    <a:pt x="273343" y="250078"/>
                  </a:lnTo>
                  <a:lnTo>
                    <a:pt x="274092" y="267750"/>
                  </a:lnTo>
                  <a:lnTo>
                    <a:pt x="274627" y="284824"/>
                  </a:lnTo>
                  <a:lnTo>
                    <a:pt x="274832" y="301204"/>
                  </a:lnTo>
                  <a:lnTo>
                    <a:pt x="274445" y="316963"/>
                  </a:lnTo>
                  <a:lnTo>
                    <a:pt x="273376" y="332223"/>
                  </a:lnTo>
                  <a:lnTo>
                    <a:pt x="271837" y="347083"/>
                  </a:lnTo>
                  <a:lnTo>
                    <a:pt x="270105" y="363372"/>
                  </a:lnTo>
                  <a:lnTo>
                    <a:pt x="268030" y="385880"/>
                  </a:lnTo>
                  <a:lnTo>
                    <a:pt x="265294" y="42265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948" y="1800373"/>
              <a:ext cx="666193" cy="466299"/>
            </a:xfrm>
            <a:custGeom>
              <a:avLst/>
              <a:gdLst/>
              <a:ahLst/>
              <a:cxnLst/>
              <a:rect l="0" t="0" r="0" b="0"/>
              <a:pathLst>
                <a:path w="666193" h="466299">
                  <a:moveTo>
                    <a:pt x="0" y="242155"/>
                  </a:moveTo>
                  <a:lnTo>
                    <a:pt x="11735" y="239288"/>
                  </a:lnTo>
                  <a:lnTo>
                    <a:pt x="22864" y="237146"/>
                  </a:lnTo>
                  <a:lnTo>
                    <a:pt x="34462" y="235543"/>
                  </a:lnTo>
                  <a:lnTo>
                    <a:pt x="46624" y="234363"/>
                  </a:lnTo>
                  <a:lnTo>
                    <a:pt x="59284" y="233514"/>
                  </a:lnTo>
                  <a:lnTo>
                    <a:pt x="72348" y="232917"/>
                  </a:lnTo>
                  <a:lnTo>
                    <a:pt x="86046" y="232502"/>
                  </a:lnTo>
                  <a:lnTo>
                    <a:pt x="100908" y="232218"/>
                  </a:lnTo>
                  <a:lnTo>
                    <a:pt x="117129" y="232029"/>
                  </a:lnTo>
                  <a:lnTo>
                    <a:pt x="134599" y="232071"/>
                  </a:lnTo>
                  <a:lnTo>
                    <a:pt x="153083" y="232631"/>
                  </a:lnTo>
                  <a:lnTo>
                    <a:pt x="172338" y="233821"/>
                  </a:lnTo>
                  <a:lnTo>
                    <a:pt x="192319" y="235434"/>
                  </a:lnTo>
                  <a:lnTo>
                    <a:pt x="213169" y="237055"/>
                  </a:lnTo>
                  <a:lnTo>
                    <a:pt x="234899" y="238440"/>
                  </a:lnTo>
                  <a:lnTo>
                    <a:pt x="257388" y="239521"/>
                  </a:lnTo>
                  <a:lnTo>
                    <a:pt x="280478" y="240322"/>
                  </a:lnTo>
                  <a:lnTo>
                    <a:pt x="303999" y="240899"/>
                  </a:lnTo>
                  <a:lnTo>
                    <a:pt x="327337" y="241473"/>
                  </a:lnTo>
                  <a:lnTo>
                    <a:pt x="349475" y="242398"/>
                  </a:lnTo>
                  <a:lnTo>
                    <a:pt x="369953" y="243837"/>
                  </a:lnTo>
                  <a:lnTo>
                    <a:pt x="388821" y="245618"/>
                  </a:lnTo>
                  <a:lnTo>
                    <a:pt x="406349" y="247353"/>
                  </a:lnTo>
                  <a:lnTo>
                    <a:pt x="422861" y="248819"/>
                  </a:lnTo>
                  <a:lnTo>
                    <a:pt x="439123" y="250124"/>
                  </a:lnTo>
                  <a:lnTo>
                    <a:pt x="456277" y="251606"/>
                  </a:lnTo>
                  <a:lnTo>
                    <a:pt x="474861" y="253451"/>
                  </a:lnTo>
                  <a:lnTo>
                    <a:pt x="494569" y="255520"/>
                  </a:lnTo>
                  <a:lnTo>
                    <a:pt x="514563" y="257456"/>
                  </a:lnTo>
                  <a:lnTo>
                    <a:pt x="534302" y="259060"/>
                  </a:lnTo>
                  <a:lnTo>
                    <a:pt x="553435" y="260459"/>
                  </a:lnTo>
                  <a:lnTo>
                    <a:pt x="571654" y="262005"/>
                  </a:lnTo>
                  <a:lnTo>
                    <a:pt x="588898" y="263897"/>
                  </a:lnTo>
                  <a:lnTo>
                    <a:pt x="605120" y="266168"/>
                  </a:lnTo>
                  <a:lnTo>
                    <a:pt x="620189" y="268771"/>
                  </a:lnTo>
                  <a:lnTo>
                    <a:pt x="634124" y="271641"/>
                  </a:lnTo>
                  <a:lnTo>
                    <a:pt x="646275" y="274897"/>
                  </a:lnTo>
                  <a:lnTo>
                    <a:pt x="655124" y="279582"/>
                  </a:lnTo>
                  <a:lnTo>
                    <a:pt x="659914" y="286021"/>
                  </a:lnTo>
                  <a:lnTo>
                    <a:pt x="661054" y="292818"/>
                  </a:lnTo>
                  <a:lnTo>
                    <a:pt x="659504" y="299578"/>
                  </a:lnTo>
                  <a:lnTo>
                    <a:pt x="656117" y="306484"/>
                  </a:lnTo>
                  <a:lnTo>
                    <a:pt x="651507" y="313895"/>
                  </a:lnTo>
                  <a:lnTo>
                    <a:pt x="646087" y="321957"/>
                  </a:lnTo>
                  <a:lnTo>
                    <a:pt x="640128" y="330474"/>
                  </a:lnTo>
                  <a:lnTo>
                    <a:pt x="633815" y="339028"/>
                  </a:lnTo>
                  <a:lnTo>
                    <a:pt x="627260" y="347380"/>
                  </a:lnTo>
                  <a:lnTo>
                    <a:pt x="620381" y="355782"/>
                  </a:lnTo>
                  <a:lnTo>
                    <a:pt x="612921" y="364868"/>
                  </a:lnTo>
                  <a:lnTo>
                    <a:pt x="604788" y="374941"/>
                  </a:lnTo>
                  <a:lnTo>
                    <a:pt x="596035" y="385826"/>
                  </a:lnTo>
                  <a:lnTo>
                    <a:pt x="586781" y="397057"/>
                  </a:lnTo>
                  <a:lnTo>
                    <a:pt x="577151" y="408314"/>
                  </a:lnTo>
                  <a:lnTo>
                    <a:pt x="567414" y="419296"/>
                  </a:lnTo>
                  <a:lnTo>
                    <a:pt x="557958" y="429663"/>
                  </a:lnTo>
                  <a:lnTo>
                    <a:pt x="548965" y="439293"/>
                  </a:lnTo>
                  <a:lnTo>
                    <a:pt x="540284" y="448080"/>
                  </a:lnTo>
                  <a:lnTo>
                    <a:pt x="531534" y="455843"/>
                  </a:lnTo>
                  <a:lnTo>
                    <a:pt x="522540" y="462529"/>
                  </a:lnTo>
                  <a:lnTo>
                    <a:pt x="514797" y="466298"/>
                  </a:lnTo>
                  <a:lnTo>
                    <a:pt x="510760" y="465287"/>
                  </a:lnTo>
                  <a:lnTo>
                    <a:pt x="510547" y="461011"/>
                  </a:lnTo>
                  <a:lnTo>
                    <a:pt x="513223" y="454840"/>
                  </a:lnTo>
                  <a:lnTo>
                    <a:pt x="518091" y="447781"/>
                  </a:lnTo>
                  <a:lnTo>
                    <a:pt x="524611" y="440402"/>
                  </a:lnTo>
                  <a:lnTo>
                    <a:pt x="532178" y="432805"/>
                  </a:lnTo>
                  <a:lnTo>
                    <a:pt x="540139" y="424783"/>
                  </a:lnTo>
                  <a:lnTo>
                    <a:pt x="548106" y="416231"/>
                  </a:lnTo>
                  <a:lnTo>
                    <a:pt x="555922" y="407180"/>
                  </a:lnTo>
                  <a:lnTo>
                    <a:pt x="563556" y="397717"/>
                  </a:lnTo>
                  <a:lnTo>
                    <a:pt x="571025" y="387943"/>
                  </a:lnTo>
                  <a:lnTo>
                    <a:pt x="578366" y="378107"/>
                  </a:lnTo>
                  <a:lnTo>
                    <a:pt x="585609" y="368582"/>
                  </a:lnTo>
                  <a:lnTo>
                    <a:pt x="592782" y="359545"/>
                  </a:lnTo>
                  <a:lnTo>
                    <a:pt x="599907" y="350833"/>
                  </a:lnTo>
                  <a:lnTo>
                    <a:pt x="606997" y="342063"/>
                  </a:lnTo>
                  <a:lnTo>
                    <a:pt x="614060" y="333011"/>
                  </a:lnTo>
                  <a:lnTo>
                    <a:pt x="620938" y="323625"/>
                  </a:lnTo>
                  <a:lnTo>
                    <a:pt x="627331" y="313938"/>
                  </a:lnTo>
                  <a:lnTo>
                    <a:pt x="633116" y="304014"/>
                  </a:lnTo>
                  <a:lnTo>
                    <a:pt x="638492" y="294079"/>
                  </a:lnTo>
                  <a:lnTo>
                    <a:pt x="643869" y="284488"/>
                  </a:lnTo>
                  <a:lnTo>
                    <a:pt x="649481" y="275415"/>
                  </a:lnTo>
                  <a:lnTo>
                    <a:pt x="655071" y="267000"/>
                  </a:lnTo>
                  <a:lnTo>
                    <a:pt x="660239" y="258816"/>
                  </a:lnTo>
                  <a:lnTo>
                    <a:pt x="664319" y="250473"/>
                  </a:lnTo>
                  <a:lnTo>
                    <a:pt x="666192" y="242422"/>
                  </a:lnTo>
                  <a:lnTo>
                    <a:pt x="665776" y="234351"/>
                  </a:lnTo>
                  <a:lnTo>
                    <a:pt x="663307" y="226099"/>
                  </a:lnTo>
                  <a:lnTo>
                    <a:pt x="658940" y="217870"/>
                  </a:lnTo>
                  <a:lnTo>
                    <a:pt x="652948" y="209817"/>
                  </a:lnTo>
                  <a:lnTo>
                    <a:pt x="645829" y="201822"/>
                  </a:lnTo>
                  <a:lnTo>
                    <a:pt x="638215" y="193560"/>
                  </a:lnTo>
                  <a:lnTo>
                    <a:pt x="630504" y="184867"/>
                  </a:lnTo>
                  <a:lnTo>
                    <a:pt x="622870" y="175896"/>
                  </a:lnTo>
                  <a:lnTo>
                    <a:pt x="615364" y="167023"/>
                  </a:lnTo>
                  <a:lnTo>
                    <a:pt x="607977" y="158456"/>
                  </a:lnTo>
                  <a:lnTo>
                    <a:pt x="600524" y="150075"/>
                  </a:lnTo>
                  <a:lnTo>
                    <a:pt x="592673" y="141535"/>
                  </a:lnTo>
                  <a:lnTo>
                    <a:pt x="584274" y="132642"/>
                  </a:lnTo>
                  <a:lnTo>
                    <a:pt x="575343" y="123363"/>
                  </a:lnTo>
                  <a:lnTo>
                    <a:pt x="565969" y="113748"/>
                  </a:lnTo>
                  <a:lnTo>
                    <a:pt x="556249" y="103874"/>
                  </a:lnTo>
                  <a:lnTo>
                    <a:pt x="546112" y="93971"/>
                  </a:lnTo>
                  <a:lnTo>
                    <a:pt x="535322" y="84402"/>
                  </a:lnTo>
                  <a:lnTo>
                    <a:pt x="523813" y="75339"/>
                  </a:lnTo>
                  <a:lnTo>
                    <a:pt x="511983" y="66780"/>
                  </a:lnTo>
                  <a:lnTo>
                    <a:pt x="500574" y="58645"/>
                  </a:lnTo>
                  <a:lnTo>
                    <a:pt x="489977" y="50838"/>
                  </a:lnTo>
                  <a:lnTo>
                    <a:pt x="480235" y="43272"/>
                  </a:lnTo>
                  <a:lnTo>
                    <a:pt x="471231" y="35877"/>
                  </a:lnTo>
                  <a:lnTo>
                    <a:pt x="462814" y="28612"/>
                  </a:lnTo>
                  <a:lnTo>
                    <a:pt x="455135" y="21741"/>
                  </a:lnTo>
                  <a:lnTo>
                    <a:pt x="447904" y="15155"/>
                  </a:lnTo>
                  <a:lnTo>
                    <a:pt x="440481" y="8275"/>
                  </a:lnTo>
                  <a:lnTo>
                    <a:pt x="431668" y="0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021886" y="989678"/>
            <a:ext cx="3441357" cy="1716146"/>
            <a:chOff x="4021886" y="989678"/>
            <a:chExt cx="3441357" cy="1716146"/>
          </a:xfrm>
        </p:grpSpPr>
        <p:sp>
          <p:nvSpPr>
            <p:cNvPr id="21" name="Freeform 20"/>
            <p:cNvSpPr/>
            <p:nvPr/>
          </p:nvSpPr>
          <p:spPr>
            <a:xfrm>
              <a:off x="4232455" y="1307277"/>
              <a:ext cx="367834" cy="374294"/>
            </a:xfrm>
            <a:custGeom>
              <a:avLst/>
              <a:gdLst/>
              <a:ahLst/>
              <a:cxnLst/>
              <a:rect l="0" t="0" r="0" b="0"/>
              <a:pathLst>
                <a:path w="367834" h="374294">
                  <a:moveTo>
                    <a:pt x="0" y="50899"/>
                  </a:moveTo>
                  <a:lnTo>
                    <a:pt x="3068" y="39298"/>
                  </a:lnTo>
                  <a:lnTo>
                    <a:pt x="7131" y="29449"/>
                  </a:lnTo>
                  <a:lnTo>
                    <a:pt x="12633" y="20458"/>
                  </a:lnTo>
                  <a:lnTo>
                    <a:pt x="19738" y="12534"/>
                  </a:lnTo>
                  <a:lnTo>
                    <a:pt x="28833" y="6452"/>
                  </a:lnTo>
                  <a:lnTo>
                    <a:pt x="39932" y="2489"/>
                  </a:lnTo>
                  <a:lnTo>
                    <a:pt x="52595" y="461"/>
                  </a:lnTo>
                  <a:lnTo>
                    <a:pt x="66146" y="0"/>
                  </a:lnTo>
                  <a:lnTo>
                    <a:pt x="80104" y="728"/>
                  </a:lnTo>
                  <a:lnTo>
                    <a:pt x="94217" y="2484"/>
                  </a:lnTo>
                  <a:lnTo>
                    <a:pt x="108371" y="5325"/>
                  </a:lnTo>
                  <a:lnTo>
                    <a:pt x="122510" y="9192"/>
                  </a:lnTo>
                  <a:lnTo>
                    <a:pt x="136291" y="13923"/>
                  </a:lnTo>
                  <a:lnTo>
                    <a:pt x="149100" y="19321"/>
                  </a:lnTo>
                  <a:lnTo>
                    <a:pt x="160684" y="25218"/>
                  </a:lnTo>
                  <a:lnTo>
                    <a:pt x="171279" y="31635"/>
                  </a:lnTo>
                  <a:lnTo>
                    <a:pt x="181396" y="38775"/>
                  </a:lnTo>
                  <a:lnTo>
                    <a:pt x="191383" y="46690"/>
                  </a:lnTo>
                  <a:lnTo>
                    <a:pt x="201075" y="55293"/>
                  </a:lnTo>
                  <a:lnTo>
                    <a:pt x="209911" y="64447"/>
                  </a:lnTo>
                  <a:lnTo>
                    <a:pt x="217626" y="74013"/>
                  </a:lnTo>
                  <a:lnTo>
                    <a:pt x="223943" y="83878"/>
                  </a:lnTo>
                  <a:lnTo>
                    <a:pt x="228430" y="93952"/>
                  </a:lnTo>
                  <a:lnTo>
                    <a:pt x="231026" y="104164"/>
                  </a:lnTo>
                  <a:lnTo>
                    <a:pt x="231649" y="114139"/>
                  </a:lnTo>
                  <a:lnTo>
                    <a:pt x="230030" y="123231"/>
                  </a:lnTo>
                  <a:lnTo>
                    <a:pt x="226239" y="131159"/>
                  </a:lnTo>
                  <a:lnTo>
                    <a:pt x="220610" y="137973"/>
                  </a:lnTo>
                  <a:lnTo>
                    <a:pt x="213554" y="143866"/>
                  </a:lnTo>
                  <a:lnTo>
                    <a:pt x="205441" y="149055"/>
                  </a:lnTo>
                  <a:lnTo>
                    <a:pt x="196574" y="153728"/>
                  </a:lnTo>
                  <a:lnTo>
                    <a:pt x="187177" y="158035"/>
                  </a:lnTo>
                  <a:lnTo>
                    <a:pt x="177487" y="162093"/>
                  </a:lnTo>
                  <a:lnTo>
                    <a:pt x="170131" y="166179"/>
                  </a:lnTo>
                  <a:lnTo>
                    <a:pt x="168477" y="170005"/>
                  </a:lnTo>
                  <a:lnTo>
                    <a:pt x="171873" y="172729"/>
                  </a:lnTo>
                  <a:lnTo>
                    <a:pt x="178833" y="174453"/>
                  </a:lnTo>
                  <a:lnTo>
                    <a:pt x="188019" y="175677"/>
                  </a:lnTo>
                  <a:lnTo>
                    <a:pt x="198312" y="176968"/>
                  </a:lnTo>
                  <a:lnTo>
                    <a:pt x="209045" y="178619"/>
                  </a:lnTo>
                  <a:lnTo>
                    <a:pt x="219897" y="180694"/>
                  </a:lnTo>
                  <a:lnTo>
                    <a:pt x="230734" y="183148"/>
                  </a:lnTo>
                  <a:lnTo>
                    <a:pt x="241525" y="185911"/>
                  </a:lnTo>
                  <a:lnTo>
                    <a:pt x="252590" y="189068"/>
                  </a:lnTo>
                  <a:lnTo>
                    <a:pt x="264554" y="192863"/>
                  </a:lnTo>
                  <a:lnTo>
                    <a:pt x="277678" y="197388"/>
                  </a:lnTo>
                  <a:lnTo>
                    <a:pt x="291580" y="202901"/>
                  </a:lnTo>
                  <a:lnTo>
                    <a:pt x="305452" y="209890"/>
                  </a:lnTo>
                  <a:lnTo>
                    <a:pt x="318808" y="218486"/>
                  </a:lnTo>
                  <a:lnTo>
                    <a:pt x="331198" y="228514"/>
                  </a:lnTo>
                  <a:lnTo>
                    <a:pt x="342061" y="239687"/>
                  </a:lnTo>
                  <a:lnTo>
                    <a:pt x="351240" y="251715"/>
                  </a:lnTo>
                  <a:lnTo>
                    <a:pt x="358588" y="264196"/>
                  </a:lnTo>
                  <a:lnTo>
                    <a:pt x="363790" y="276640"/>
                  </a:lnTo>
                  <a:lnTo>
                    <a:pt x="366877" y="288778"/>
                  </a:lnTo>
                  <a:lnTo>
                    <a:pt x="367833" y="300384"/>
                  </a:lnTo>
                  <a:lnTo>
                    <a:pt x="366439" y="311185"/>
                  </a:lnTo>
                  <a:lnTo>
                    <a:pt x="362796" y="321118"/>
                  </a:lnTo>
                  <a:lnTo>
                    <a:pt x="357097" y="330281"/>
                  </a:lnTo>
                  <a:lnTo>
                    <a:pt x="349461" y="338831"/>
                  </a:lnTo>
                  <a:lnTo>
                    <a:pt x="340140" y="346911"/>
                  </a:lnTo>
                  <a:lnTo>
                    <a:pt x="329478" y="354322"/>
                  </a:lnTo>
                  <a:lnTo>
                    <a:pt x="317806" y="360549"/>
                  </a:lnTo>
                  <a:lnTo>
                    <a:pt x="305397" y="365404"/>
                  </a:lnTo>
                  <a:lnTo>
                    <a:pt x="292304" y="369002"/>
                  </a:lnTo>
                  <a:lnTo>
                    <a:pt x="278377" y="371584"/>
                  </a:lnTo>
                  <a:lnTo>
                    <a:pt x="263607" y="373386"/>
                  </a:lnTo>
                  <a:lnTo>
                    <a:pt x="248435" y="374293"/>
                  </a:lnTo>
                  <a:lnTo>
                    <a:pt x="233629" y="373853"/>
                  </a:lnTo>
                  <a:lnTo>
                    <a:pt x="219606" y="371938"/>
                  </a:lnTo>
                  <a:lnTo>
                    <a:pt x="206679" y="369009"/>
                  </a:lnTo>
                  <a:lnTo>
                    <a:pt x="193858" y="365664"/>
                  </a:lnTo>
                  <a:lnTo>
                    <a:pt x="178903" y="361607"/>
                  </a:lnTo>
                  <a:lnTo>
                    <a:pt x="157928" y="356225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98208" y="1273948"/>
              <a:ext cx="217431" cy="361654"/>
            </a:xfrm>
            <a:custGeom>
              <a:avLst/>
              <a:gdLst/>
              <a:ahLst/>
              <a:cxnLst/>
              <a:rect l="0" t="0" r="0" b="0"/>
              <a:pathLst>
                <a:path w="217431" h="361654">
                  <a:moveTo>
                    <a:pt x="8030" y="0"/>
                  </a:moveTo>
                  <a:lnTo>
                    <a:pt x="5230" y="11735"/>
                  </a:lnTo>
                  <a:lnTo>
                    <a:pt x="3729" y="22864"/>
                  </a:lnTo>
                  <a:lnTo>
                    <a:pt x="3413" y="34462"/>
                  </a:lnTo>
                  <a:lnTo>
                    <a:pt x="3746" y="46623"/>
                  </a:lnTo>
                  <a:lnTo>
                    <a:pt x="3918" y="59283"/>
                  </a:lnTo>
                  <a:lnTo>
                    <a:pt x="3485" y="72339"/>
                  </a:lnTo>
                  <a:lnTo>
                    <a:pt x="2516" y="85691"/>
                  </a:lnTo>
                  <a:lnTo>
                    <a:pt x="1394" y="99256"/>
                  </a:lnTo>
                  <a:lnTo>
                    <a:pt x="388" y="112941"/>
                  </a:lnTo>
                  <a:lnTo>
                    <a:pt x="0" y="125567"/>
                  </a:lnTo>
                  <a:lnTo>
                    <a:pt x="1200" y="133865"/>
                  </a:lnTo>
                  <a:lnTo>
                    <a:pt x="4196" y="136290"/>
                  </a:lnTo>
                  <a:lnTo>
                    <a:pt x="8306" y="134864"/>
                  </a:lnTo>
                  <a:lnTo>
                    <a:pt x="13683" y="131550"/>
                  </a:lnTo>
                  <a:lnTo>
                    <a:pt x="21078" y="127890"/>
                  </a:lnTo>
                  <a:lnTo>
                    <a:pt x="30742" y="124675"/>
                  </a:lnTo>
                  <a:lnTo>
                    <a:pt x="42460" y="122469"/>
                  </a:lnTo>
                  <a:lnTo>
                    <a:pt x="55833" y="121862"/>
                  </a:lnTo>
                  <a:lnTo>
                    <a:pt x="70445" y="123005"/>
                  </a:lnTo>
                  <a:lnTo>
                    <a:pt x="85625" y="125867"/>
                  </a:lnTo>
                  <a:lnTo>
                    <a:pt x="100493" y="130443"/>
                  </a:lnTo>
                  <a:lnTo>
                    <a:pt x="114590" y="136548"/>
                  </a:lnTo>
                  <a:lnTo>
                    <a:pt x="127679" y="143728"/>
                  </a:lnTo>
                  <a:lnTo>
                    <a:pt x="139557" y="151375"/>
                  </a:lnTo>
                  <a:lnTo>
                    <a:pt x="150253" y="159114"/>
                  </a:lnTo>
                  <a:lnTo>
                    <a:pt x="159947" y="167105"/>
                  </a:lnTo>
                  <a:lnTo>
                    <a:pt x="168860" y="175914"/>
                  </a:lnTo>
                  <a:lnTo>
                    <a:pt x="177198" y="185802"/>
                  </a:lnTo>
                  <a:lnTo>
                    <a:pt x="185123" y="196563"/>
                  </a:lnTo>
                  <a:lnTo>
                    <a:pt x="192759" y="207711"/>
                  </a:lnTo>
                  <a:lnTo>
                    <a:pt x="200183" y="218921"/>
                  </a:lnTo>
                  <a:lnTo>
                    <a:pt x="206966" y="230212"/>
                  </a:lnTo>
                  <a:lnTo>
                    <a:pt x="212230" y="241851"/>
                  </a:lnTo>
                  <a:lnTo>
                    <a:pt x="215616" y="253976"/>
                  </a:lnTo>
                  <a:lnTo>
                    <a:pt x="217244" y="266575"/>
                  </a:lnTo>
                  <a:lnTo>
                    <a:pt x="217430" y="279573"/>
                  </a:lnTo>
                  <a:lnTo>
                    <a:pt x="216510" y="292867"/>
                  </a:lnTo>
                  <a:lnTo>
                    <a:pt x="214454" y="306049"/>
                  </a:lnTo>
                  <a:lnTo>
                    <a:pt x="210879" y="318441"/>
                  </a:lnTo>
                  <a:lnTo>
                    <a:pt x="205696" y="329726"/>
                  </a:lnTo>
                  <a:lnTo>
                    <a:pt x="198929" y="339606"/>
                  </a:lnTo>
                  <a:lnTo>
                    <a:pt x="190560" y="347645"/>
                  </a:lnTo>
                  <a:lnTo>
                    <a:pt x="180741" y="353787"/>
                  </a:lnTo>
                  <a:lnTo>
                    <a:pt x="169742" y="358116"/>
                  </a:lnTo>
                  <a:lnTo>
                    <a:pt x="157842" y="360671"/>
                  </a:lnTo>
                  <a:lnTo>
                    <a:pt x="145289" y="361653"/>
                  </a:lnTo>
                  <a:lnTo>
                    <a:pt x="132439" y="361368"/>
                  </a:lnTo>
                  <a:lnTo>
                    <a:pt x="119740" y="360123"/>
                  </a:lnTo>
                  <a:lnTo>
                    <a:pt x="107422" y="358175"/>
                  </a:lnTo>
                  <a:lnTo>
                    <a:pt x="95524" y="355565"/>
                  </a:lnTo>
                  <a:lnTo>
                    <a:pt x="83994" y="352136"/>
                  </a:lnTo>
                  <a:lnTo>
                    <a:pt x="72767" y="347875"/>
                  </a:lnTo>
                  <a:lnTo>
                    <a:pt x="62223" y="343197"/>
                  </a:lnTo>
                  <a:lnTo>
                    <a:pt x="52152" y="338405"/>
                  </a:lnTo>
                  <a:lnTo>
                    <a:pt x="41668" y="333077"/>
                  </a:lnTo>
                  <a:lnTo>
                    <a:pt x="29087" y="326383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1231834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0" y="10528"/>
                  </a:moveTo>
                  <a:lnTo>
                    <a:pt x="11869" y="10528"/>
                  </a:lnTo>
                  <a:lnTo>
                    <a:pt x="24278" y="10528"/>
                  </a:lnTo>
                  <a:lnTo>
                    <a:pt x="38465" y="10524"/>
                  </a:lnTo>
                  <a:lnTo>
                    <a:pt x="54172" y="10351"/>
                  </a:lnTo>
                  <a:lnTo>
                    <a:pt x="70817" y="9703"/>
                  </a:lnTo>
                  <a:lnTo>
                    <a:pt x="87953" y="8454"/>
                  </a:lnTo>
                  <a:lnTo>
                    <a:pt x="105327" y="6801"/>
                  </a:lnTo>
                  <a:lnTo>
                    <a:pt x="122810" y="5153"/>
                  </a:lnTo>
                  <a:lnTo>
                    <a:pt x="140339" y="3750"/>
                  </a:lnTo>
                  <a:lnTo>
                    <a:pt x="157888" y="2657"/>
                  </a:lnTo>
                  <a:lnTo>
                    <a:pt x="175442" y="1849"/>
                  </a:lnTo>
                  <a:lnTo>
                    <a:pt x="192998" y="1271"/>
                  </a:lnTo>
                  <a:lnTo>
                    <a:pt x="210552" y="866"/>
                  </a:lnTo>
                  <a:lnTo>
                    <a:pt x="228104" y="587"/>
                  </a:lnTo>
                  <a:lnTo>
                    <a:pt x="245637" y="396"/>
                  </a:lnTo>
                  <a:lnTo>
                    <a:pt x="262586" y="266"/>
                  </a:lnTo>
                  <a:lnTo>
                    <a:pt x="279614" y="164"/>
                  </a:lnTo>
                  <a:lnTo>
                    <a:pt x="299336" y="80"/>
                  </a:lnTo>
                  <a:lnTo>
                    <a:pt x="326383" y="0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79855" y="1779334"/>
              <a:ext cx="621182" cy="21040"/>
            </a:xfrm>
            <a:custGeom>
              <a:avLst/>
              <a:gdLst/>
              <a:ahLst/>
              <a:cxnLst/>
              <a:rect l="0" t="0" r="0" b="0"/>
              <a:pathLst>
                <a:path w="621182" h="21040">
                  <a:moveTo>
                    <a:pt x="0" y="21039"/>
                  </a:moveTo>
                  <a:lnTo>
                    <a:pt x="11869" y="18105"/>
                  </a:lnTo>
                  <a:lnTo>
                    <a:pt x="24278" y="15323"/>
                  </a:lnTo>
                  <a:lnTo>
                    <a:pt x="38460" y="12428"/>
                  </a:lnTo>
                  <a:lnTo>
                    <a:pt x="53995" y="9560"/>
                  </a:lnTo>
                  <a:lnTo>
                    <a:pt x="69992" y="7044"/>
                  </a:lnTo>
                  <a:lnTo>
                    <a:pt x="85879" y="5033"/>
                  </a:lnTo>
                  <a:lnTo>
                    <a:pt x="101600" y="3520"/>
                  </a:lnTo>
                  <a:lnTo>
                    <a:pt x="117434" y="2426"/>
                  </a:lnTo>
                  <a:lnTo>
                    <a:pt x="133561" y="1653"/>
                  </a:lnTo>
                  <a:lnTo>
                    <a:pt x="150017" y="1116"/>
                  </a:lnTo>
                  <a:lnTo>
                    <a:pt x="166764" y="748"/>
                  </a:lnTo>
                  <a:lnTo>
                    <a:pt x="183736" y="498"/>
                  </a:lnTo>
                  <a:lnTo>
                    <a:pt x="200713" y="328"/>
                  </a:lnTo>
                  <a:lnTo>
                    <a:pt x="217338" y="214"/>
                  </a:lnTo>
                  <a:lnTo>
                    <a:pt x="233449" y="137"/>
                  </a:lnTo>
                  <a:lnTo>
                    <a:pt x="249216" y="86"/>
                  </a:lnTo>
                  <a:lnTo>
                    <a:pt x="265031" y="51"/>
                  </a:lnTo>
                  <a:lnTo>
                    <a:pt x="281117" y="28"/>
                  </a:lnTo>
                  <a:lnTo>
                    <a:pt x="297533" y="13"/>
                  </a:lnTo>
                  <a:lnTo>
                    <a:pt x="314248" y="2"/>
                  </a:lnTo>
                  <a:lnTo>
                    <a:pt x="331195" y="0"/>
                  </a:lnTo>
                  <a:lnTo>
                    <a:pt x="348152" y="168"/>
                  </a:lnTo>
                  <a:lnTo>
                    <a:pt x="364765" y="813"/>
                  </a:lnTo>
                  <a:lnTo>
                    <a:pt x="380863" y="2060"/>
                  </a:lnTo>
                  <a:lnTo>
                    <a:pt x="396452" y="3712"/>
                  </a:lnTo>
                  <a:lnTo>
                    <a:pt x="411613" y="5359"/>
                  </a:lnTo>
                  <a:lnTo>
                    <a:pt x="426453" y="6765"/>
                  </a:lnTo>
                  <a:lnTo>
                    <a:pt x="441387" y="8031"/>
                  </a:lnTo>
                  <a:lnTo>
                    <a:pt x="457099" y="9487"/>
                  </a:lnTo>
                  <a:lnTo>
                    <a:pt x="473891" y="11313"/>
                  </a:lnTo>
                  <a:lnTo>
                    <a:pt x="491409" y="13371"/>
                  </a:lnTo>
                  <a:lnTo>
                    <a:pt x="508860" y="15298"/>
                  </a:lnTo>
                  <a:lnTo>
                    <a:pt x="525779" y="16892"/>
                  </a:lnTo>
                  <a:lnTo>
                    <a:pt x="542023" y="18118"/>
                  </a:lnTo>
                  <a:lnTo>
                    <a:pt x="559524" y="19148"/>
                  </a:lnTo>
                  <a:lnTo>
                    <a:pt x="583168" y="20069"/>
                  </a:lnTo>
                  <a:lnTo>
                    <a:pt x="621181" y="21039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3596" y="1884601"/>
              <a:ext cx="10489" cy="610653"/>
            </a:xfrm>
            <a:custGeom>
              <a:avLst/>
              <a:gdLst/>
              <a:ahLst/>
              <a:cxnLst/>
              <a:rect l="0" t="0" r="0" b="0"/>
              <a:pathLst>
                <a:path w="10489" h="61065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5" y="64637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2"/>
                  </a:lnTo>
                  <a:lnTo>
                    <a:pt x="6778" y="122227"/>
                  </a:lnTo>
                  <a:lnTo>
                    <a:pt x="7871" y="136452"/>
                  </a:lnTo>
                  <a:lnTo>
                    <a:pt x="8679" y="150622"/>
                  </a:lnTo>
                  <a:lnTo>
                    <a:pt x="9257" y="164756"/>
                  </a:lnTo>
                  <a:lnTo>
                    <a:pt x="9661" y="179030"/>
                  </a:lnTo>
                  <a:lnTo>
                    <a:pt x="9941" y="193759"/>
                  </a:lnTo>
                  <a:lnTo>
                    <a:pt x="10132" y="209075"/>
                  </a:lnTo>
                  <a:lnTo>
                    <a:pt x="10262" y="224785"/>
                  </a:lnTo>
                  <a:lnTo>
                    <a:pt x="10349" y="240485"/>
                  </a:lnTo>
                  <a:lnTo>
                    <a:pt x="10408" y="255943"/>
                  </a:lnTo>
                  <a:lnTo>
                    <a:pt x="10448" y="271426"/>
                  </a:lnTo>
                  <a:lnTo>
                    <a:pt x="10475" y="287572"/>
                  </a:lnTo>
                  <a:lnTo>
                    <a:pt x="10488" y="304693"/>
                  </a:lnTo>
                  <a:lnTo>
                    <a:pt x="10327" y="322616"/>
                  </a:lnTo>
                  <a:lnTo>
                    <a:pt x="9686" y="340879"/>
                  </a:lnTo>
                  <a:lnTo>
                    <a:pt x="8443" y="359163"/>
                  </a:lnTo>
                  <a:lnTo>
                    <a:pt x="6794" y="377170"/>
                  </a:lnTo>
                  <a:lnTo>
                    <a:pt x="5148" y="394560"/>
                  </a:lnTo>
                  <a:lnTo>
                    <a:pt x="3746" y="411216"/>
                  </a:lnTo>
                  <a:lnTo>
                    <a:pt x="2655" y="427197"/>
                  </a:lnTo>
                  <a:lnTo>
                    <a:pt x="1848" y="442628"/>
                  </a:lnTo>
                  <a:lnTo>
                    <a:pt x="1270" y="457644"/>
                  </a:lnTo>
                  <a:lnTo>
                    <a:pt x="866" y="472359"/>
                  </a:lnTo>
                  <a:lnTo>
                    <a:pt x="586" y="486860"/>
                  </a:lnTo>
                  <a:lnTo>
                    <a:pt x="395" y="501212"/>
                  </a:lnTo>
                  <a:lnTo>
                    <a:pt x="266" y="515462"/>
                  </a:lnTo>
                  <a:lnTo>
                    <a:pt x="178" y="529644"/>
                  </a:lnTo>
                  <a:lnTo>
                    <a:pt x="119" y="543764"/>
                  </a:lnTo>
                  <a:lnTo>
                    <a:pt x="80" y="557426"/>
                  </a:lnTo>
                  <a:lnTo>
                    <a:pt x="49" y="571277"/>
                  </a:lnTo>
                  <a:lnTo>
                    <a:pt x="23" y="587653"/>
                  </a:lnTo>
                  <a:lnTo>
                    <a:pt x="0" y="61065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58963" y="1726673"/>
              <a:ext cx="105286" cy="389555"/>
            </a:xfrm>
            <a:custGeom>
              <a:avLst/>
              <a:gdLst/>
              <a:ahLst/>
              <a:cxnLst/>
              <a:rect l="0" t="0" r="0" b="0"/>
              <a:pathLst>
                <a:path w="105286" h="389555">
                  <a:moveTo>
                    <a:pt x="0" y="0"/>
                  </a:moveTo>
                  <a:lnTo>
                    <a:pt x="2934" y="11802"/>
                  </a:lnTo>
                  <a:lnTo>
                    <a:pt x="5717" y="23572"/>
                  </a:lnTo>
                  <a:lnTo>
                    <a:pt x="8616" y="36457"/>
                  </a:lnTo>
                  <a:lnTo>
                    <a:pt x="11657" y="50132"/>
                  </a:lnTo>
                  <a:lnTo>
                    <a:pt x="14821" y="63812"/>
                  </a:lnTo>
                  <a:lnTo>
                    <a:pt x="18086" y="77028"/>
                  </a:lnTo>
                  <a:lnTo>
                    <a:pt x="21424" y="89653"/>
                  </a:lnTo>
                  <a:lnTo>
                    <a:pt x="24815" y="101732"/>
                  </a:lnTo>
                  <a:lnTo>
                    <a:pt x="28243" y="113371"/>
                  </a:lnTo>
                  <a:lnTo>
                    <a:pt x="31698" y="124677"/>
                  </a:lnTo>
                  <a:lnTo>
                    <a:pt x="35171" y="135742"/>
                  </a:lnTo>
                  <a:lnTo>
                    <a:pt x="38656" y="146643"/>
                  </a:lnTo>
                  <a:lnTo>
                    <a:pt x="42148" y="157593"/>
                  </a:lnTo>
                  <a:lnTo>
                    <a:pt x="45647" y="168939"/>
                  </a:lnTo>
                  <a:lnTo>
                    <a:pt x="49148" y="180843"/>
                  </a:lnTo>
                  <a:lnTo>
                    <a:pt x="52653" y="193619"/>
                  </a:lnTo>
                  <a:lnTo>
                    <a:pt x="56159" y="207791"/>
                  </a:lnTo>
                  <a:lnTo>
                    <a:pt x="59666" y="223512"/>
                  </a:lnTo>
                  <a:lnTo>
                    <a:pt x="63175" y="240460"/>
                  </a:lnTo>
                  <a:lnTo>
                    <a:pt x="66683" y="258053"/>
                  </a:lnTo>
                  <a:lnTo>
                    <a:pt x="70192" y="275875"/>
                  </a:lnTo>
                  <a:lnTo>
                    <a:pt x="73701" y="293399"/>
                  </a:lnTo>
                  <a:lnTo>
                    <a:pt x="77210" y="309932"/>
                  </a:lnTo>
                  <a:lnTo>
                    <a:pt x="80720" y="325185"/>
                  </a:lnTo>
                  <a:lnTo>
                    <a:pt x="84270" y="338973"/>
                  </a:lnTo>
                  <a:lnTo>
                    <a:pt x="88396" y="352481"/>
                  </a:lnTo>
                  <a:lnTo>
                    <a:pt x="94579" y="368011"/>
                  </a:lnTo>
                  <a:lnTo>
                    <a:pt x="105285" y="38955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2093" y="1684559"/>
              <a:ext cx="252685" cy="431669"/>
            </a:xfrm>
            <a:custGeom>
              <a:avLst/>
              <a:gdLst/>
              <a:ahLst/>
              <a:cxnLst/>
              <a:rect l="0" t="0" r="0" b="0"/>
              <a:pathLst>
                <a:path w="252685" h="431669">
                  <a:moveTo>
                    <a:pt x="252684" y="0"/>
                  </a:moveTo>
                  <a:lnTo>
                    <a:pt x="246816" y="11802"/>
                  </a:lnTo>
                  <a:lnTo>
                    <a:pt x="241252" y="23572"/>
                  </a:lnTo>
                  <a:lnTo>
                    <a:pt x="235457" y="36457"/>
                  </a:lnTo>
                  <a:lnTo>
                    <a:pt x="229550" y="50132"/>
                  </a:lnTo>
                  <a:lnTo>
                    <a:pt x="223868" y="63812"/>
                  </a:lnTo>
                  <a:lnTo>
                    <a:pt x="218589" y="77028"/>
                  </a:lnTo>
                  <a:lnTo>
                    <a:pt x="213566" y="89653"/>
                  </a:lnTo>
                  <a:lnTo>
                    <a:pt x="208431" y="101732"/>
                  </a:lnTo>
                  <a:lnTo>
                    <a:pt x="202976" y="113371"/>
                  </a:lnTo>
                  <a:lnTo>
                    <a:pt x="197159" y="124677"/>
                  </a:lnTo>
                  <a:lnTo>
                    <a:pt x="191022" y="135742"/>
                  </a:lnTo>
                  <a:lnTo>
                    <a:pt x="184631" y="146638"/>
                  </a:lnTo>
                  <a:lnTo>
                    <a:pt x="178050" y="157416"/>
                  </a:lnTo>
                  <a:lnTo>
                    <a:pt x="171334" y="168113"/>
                  </a:lnTo>
                  <a:lnTo>
                    <a:pt x="164520" y="178759"/>
                  </a:lnTo>
                  <a:lnTo>
                    <a:pt x="157641" y="189537"/>
                  </a:lnTo>
                  <a:lnTo>
                    <a:pt x="150717" y="200764"/>
                  </a:lnTo>
                  <a:lnTo>
                    <a:pt x="143761" y="212576"/>
                  </a:lnTo>
                  <a:lnTo>
                    <a:pt x="136785" y="224780"/>
                  </a:lnTo>
                  <a:lnTo>
                    <a:pt x="129794" y="236972"/>
                  </a:lnTo>
                  <a:lnTo>
                    <a:pt x="122794" y="248913"/>
                  </a:lnTo>
                  <a:lnTo>
                    <a:pt x="115788" y="260542"/>
                  </a:lnTo>
                  <a:lnTo>
                    <a:pt x="108777" y="271882"/>
                  </a:lnTo>
                  <a:lnTo>
                    <a:pt x="101764" y="282992"/>
                  </a:lnTo>
                  <a:lnTo>
                    <a:pt x="94749" y="293927"/>
                  </a:lnTo>
                  <a:lnTo>
                    <a:pt x="87732" y="304737"/>
                  </a:lnTo>
                  <a:lnTo>
                    <a:pt x="80719" y="315457"/>
                  </a:lnTo>
                  <a:lnTo>
                    <a:pt x="73875" y="326116"/>
                  </a:lnTo>
                  <a:lnTo>
                    <a:pt x="67505" y="336733"/>
                  </a:lnTo>
                  <a:lnTo>
                    <a:pt x="61735" y="347316"/>
                  </a:lnTo>
                  <a:lnTo>
                    <a:pt x="56369" y="357711"/>
                  </a:lnTo>
                  <a:lnTo>
                    <a:pt x="50998" y="367618"/>
                  </a:lnTo>
                  <a:lnTo>
                    <a:pt x="45382" y="376911"/>
                  </a:lnTo>
                  <a:lnTo>
                    <a:pt x="39456" y="385626"/>
                  </a:lnTo>
                  <a:lnTo>
                    <a:pt x="33245" y="393866"/>
                  </a:lnTo>
                  <a:lnTo>
                    <a:pt x="26813" y="401735"/>
                  </a:lnTo>
                  <a:lnTo>
                    <a:pt x="20521" y="409028"/>
                  </a:lnTo>
                  <a:lnTo>
                    <a:pt x="14396" y="415951"/>
                  </a:lnTo>
                  <a:lnTo>
                    <a:pt x="7899" y="423113"/>
                  </a:lnTo>
                  <a:lnTo>
                    <a:pt x="0" y="431668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11647" y="1240263"/>
              <a:ext cx="273743" cy="475883"/>
            </a:xfrm>
            <a:custGeom>
              <a:avLst/>
              <a:gdLst/>
              <a:ahLst/>
              <a:cxnLst/>
              <a:rect l="0" t="0" r="0" b="0"/>
              <a:pathLst>
                <a:path w="273743" h="475883">
                  <a:moveTo>
                    <a:pt x="0" y="23156"/>
                  </a:moveTo>
                  <a:lnTo>
                    <a:pt x="5935" y="17356"/>
                  </a:lnTo>
                  <a:lnTo>
                    <a:pt x="12140" y="12431"/>
                  </a:lnTo>
                  <a:lnTo>
                    <a:pt x="19245" y="7938"/>
                  </a:lnTo>
                  <a:lnTo>
                    <a:pt x="27531" y="4063"/>
                  </a:lnTo>
                  <a:lnTo>
                    <a:pt x="37474" y="1346"/>
                  </a:lnTo>
                  <a:lnTo>
                    <a:pt x="49166" y="0"/>
                  </a:lnTo>
                  <a:lnTo>
                    <a:pt x="62070" y="244"/>
                  </a:lnTo>
                  <a:lnTo>
                    <a:pt x="75257" y="2459"/>
                  </a:lnTo>
                  <a:lnTo>
                    <a:pt x="88159" y="6659"/>
                  </a:lnTo>
                  <a:lnTo>
                    <a:pt x="100752" y="12734"/>
                  </a:lnTo>
                  <a:lnTo>
                    <a:pt x="113345" y="20624"/>
                  </a:lnTo>
                  <a:lnTo>
                    <a:pt x="126140" y="30104"/>
                  </a:lnTo>
                  <a:lnTo>
                    <a:pt x="138868" y="40535"/>
                  </a:lnTo>
                  <a:lnTo>
                    <a:pt x="150896" y="50987"/>
                  </a:lnTo>
                  <a:lnTo>
                    <a:pt x="161912" y="60940"/>
                  </a:lnTo>
                  <a:lnTo>
                    <a:pt x="171766" y="70416"/>
                  </a:lnTo>
                  <a:lnTo>
                    <a:pt x="180315" y="79773"/>
                  </a:lnTo>
                  <a:lnTo>
                    <a:pt x="187624" y="89255"/>
                  </a:lnTo>
                  <a:lnTo>
                    <a:pt x="194057" y="98947"/>
                  </a:lnTo>
                  <a:lnTo>
                    <a:pt x="200161" y="108847"/>
                  </a:lnTo>
                  <a:lnTo>
                    <a:pt x="206275" y="118922"/>
                  </a:lnTo>
                  <a:lnTo>
                    <a:pt x="212538" y="129131"/>
                  </a:lnTo>
                  <a:lnTo>
                    <a:pt x="218977" y="139438"/>
                  </a:lnTo>
                  <a:lnTo>
                    <a:pt x="225566" y="149823"/>
                  </a:lnTo>
                  <a:lnTo>
                    <a:pt x="232110" y="160594"/>
                  </a:lnTo>
                  <a:lnTo>
                    <a:pt x="238270" y="172349"/>
                  </a:lnTo>
                  <a:lnTo>
                    <a:pt x="243891" y="185337"/>
                  </a:lnTo>
                  <a:lnTo>
                    <a:pt x="248985" y="199485"/>
                  </a:lnTo>
                  <a:lnTo>
                    <a:pt x="253640" y="214586"/>
                  </a:lnTo>
                  <a:lnTo>
                    <a:pt x="257949" y="230407"/>
                  </a:lnTo>
                  <a:lnTo>
                    <a:pt x="261674" y="246590"/>
                  </a:lnTo>
                  <a:lnTo>
                    <a:pt x="264272" y="262673"/>
                  </a:lnTo>
                  <a:lnTo>
                    <a:pt x="265531" y="278408"/>
                  </a:lnTo>
                  <a:lnTo>
                    <a:pt x="265394" y="293581"/>
                  </a:lnTo>
                  <a:lnTo>
                    <a:pt x="263780" y="307931"/>
                  </a:lnTo>
                  <a:lnTo>
                    <a:pt x="260801" y="321400"/>
                  </a:lnTo>
                  <a:lnTo>
                    <a:pt x="256529" y="334089"/>
                  </a:lnTo>
                  <a:lnTo>
                    <a:pt x="250920" y="346160"/>
                  </a:lnTo>
                  <a:lnTo>
                    <a:pt x="244076" y="357757"/>
                  </a:lnTo>
                  <a:lnTo>
                    <a:pt x="236212" y="368683"/>
                  </a:lnTo>
                  <a:lnTo>
                    <a:pt x="227563" y="378423"/>
                  </a:lnTo>
                  <a:lnTo>
                    <a:pt x="218335" y="386780"/>
                  </a:lnTo>
                  <a:lnTo>
                    <a:pt x="208528" y="393545"/>
                  </a:lnTo>
                  <a:lnTo>
                    <a:pt x="197961" y="398340"/>
                  </a:lnTo>
                  <a:lnTo>
                    <a:pt x="186601" y="401150"/>
                  </a:lnTo>
                  <a:lnTo>
                    <a:pt x="174870" y="402089"/>
                  </a:lnTo>
                  <a:lnTo>
                    <a:pt x="163528" y="401214"/>
                  </a:lnTo>
                  <a:lnTo>
                    <a:pt x="152976" y="398741"/>
                  </a:lnTo>
                  <a:lnTo>
                    <a:pt x="143264" y="394981"/>
                  </a:lnTo>
                  <a:lnTo>
                    <a:pt x="134280" y="390250"/>
                  </a:lnTo>
                  <a:lnTo>
                    <a:pt x="125867" y="384814"/>
                  </a:lnTo>
                  <a:lnTo>
                    <a:pt x="117877" y="378878"/>
                  </a:lnTo>
                  <a:lnTo>
                    <a:pt x="110190" y="372594"/>
                  </a:lnTo>
                  <a:lnTo>
                    <a:pt x="102720" y="366068"/>
                  </a:lnTo>
                  <a:lnTo>
                    <a:pt x="95566" y="359211"/>
                  </a:lnTo>
                  <a:lnTo>
                    <a:pt x="88987" y="351769"/>
                  </a:lnTo>
                  <a:lnTo>
                    <a:pt x="83091" y="343647"/>
                  </a:lnTo>
                  <a:lnTo>
                    <a:pt x="78149" y="334904"/>
                  </a:lnTo>
                  <a:lnTo>
                    <a:pt x="74661" y="325656"/>
                  </a:lnTo>
                  <a:lnTo>
                    <a:pt x="72767" y="316030"/>
                  </a:lnTo>
                  <a:lnTo>
                    <a:pt x="72461" y="306296"/>
                  </a:lnTo>
                  <a:lnTo>
                    <a:pt x="73768" y="296841"/>
                  </a:lnTo>
                  <a:lnTo>
                    <a:pt x="76545" y="287864"/>
                  </a:lnTo>
                  <a:lnTo>
                    <a:pt x="80849" y="279701"/>
                  </a:lnTo>
                  <a:lnTo>
                    <a:pt x="87011" y="272898"/>
                  </a:lnTo>
                  <a:lnTo>
                    <a:pt x="95040" y="267624"/>
                  </a:lnTo>
                  <a:lnTo>
                    <a:pt x="104515" y="263897"/>
                  </a:lnTo>
                  <a:lnTo>
                    <a:pt x="114783" y="261754"/>
                  </a:lnTo>
                  <a:lnTo>
                    <a:pt x="125394" y="261056"/>
                  </a:lnTo>
                  <a:lnTo>
                    <a:pt x="136281" y="261703"/>
                  </a:lnTo>
                  <a:lnTo>
                    <a:pt x="147647" y="263725"/>
                  </a:lnTo>
                  <a:lnTo>
                    <a:pt x="159584" y="267011"/>
                  </a:lnTo>
                  <a:lnTo>
                    <a:pt x="171888" y="271504"/>
                  </a:lnTo>
                  <a:lnTo>
                    <a:pt x="184156" y="277268"/>
                  </a:lnTo>
                  <a:lnTo>
                    <a:pt x="196147" y="284225"/>
                  </a:lnTo>
                  <a:lnTo>
                    <a:pt x="207640" y="292336"/>
                  </a:lnTo>
                  <a:lnTo>
                    <a:pt x="218359" y="301684"/>
                  </a:lnTo>
                  <a:lnTo>
                    <a:pt x="228229" y="312195"/>
                  </a:lnTo>
                  <a:lnTo>
                    <a:pt x="237178" y="323677"/>
                  </a:lnTo>
                  <a:lnTo>
                    <a:pt x="245051" y="335908"/>
                  </a:lnTo>
                  <a:lnTo>
                    <a:pt x="251863" y="348690"/>
                  </a:lnTo>
                  <a:lnTo>
                    <a:pt x="257609" y="361866"/>
                  </a:lnTo>
                  <a:lnTo>
                    <a:pt x="262179" y="375317"/>
                  </a:lnTo>
                  <a:lnTo>
                    <a:pt x="265625" y="388953"/>
                  </a:lnTo>
                  <a:lnTo>
                    <a:pt x="268133" y="402685"/>
                  </a:lnTo>
                  <a:lnTo>
                    <a:pt x="270179" y="418079"/>
                  </a:lnTo>
                  <a:lnTo>
                    <a:pt x="271945" y="439841"/>
                  </a:lnTo>
                  <a:lnTo>
                    <a:pt x="273742" y="47588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22176" y="1737252"/>
              <a:ext cx="400084" cy="21008"/>
            </a:xfrm>
            <a:custGeom>
              <a:avLst/>
              <a:gdLst/>
              <a:ahLst/>
              <a:cxnLst/>
              <a:rect l="0" t="0" r="0" b="0"/>
              <a:pathLst>
                <a:path w="400084" h="21008">
                  <a:moveTo>
                    <a:pt x="0" y="21007"/>
                  </a:moveTo>
                  <a:lnTo>
                    <a:pt x="9002" y="18073"/>
                  </a:lnTo>
                  <a:lnTo>
                    <a:pt x="19270" y="15291"/>
                  </a:lnTo>
                  <a:lnTo>
                    <a:pt x="31859" y="12396"/>
                  </a:lnTo>
                  <a:lnTo>
                    <a:pt x="46559" y="9528"/>
                  </a:lnTo>
                  <a:lnTo>
                    <a:pt x="63003" y="7012"/>
                  </a:lnTo>
                  <a:lnTo>
                    <a:pt x="80794" y="5001"/>
                  </a:lnTo>
                  <a:lnTo>
                    <a:pt x="99579" y="3488"/>
                  </a:lnTo>
                  <a:lnTo>
                    <a:pt x="119074" y="2393"/>
                  </a:lnTo>
                  <a:lnTo>
                    <a:pt x="139062" y="1621"/>
                  </a:lnTo>
                  <a:lnTo>
                    <a:pt x="159225" y="1084"/>
                  </a:lnTo>
                  <a:lnTo>
                    <a:pt x="179148" y="716"/>
                  </a:lnTo>
                  <a:lnTo>
                    <a:pt x="198624" y="466"/>
                  </a:lnTo>
                  <a:lnTo>
                    <a:pt x="217637" y="296"/>
                  </a:lnTo>
                  <a:lnTo>
                    <a:pt x="236250" y="182"/>
                  </a:lnTo>
                  <a:lnTo>
                    <a:pt x="254548" y="105"/>
                  </a:lnTo>
                  <a:lnTo>
                    <a:pt x="272448" y="53"/>
                  </a:lnTo>
                  <a:lnTo>
                    <a:pt x="289709" y="19"/>
                  </a:lnTo>
                  <a:lnTo>
                    <a:pt x="306244" y="0"/>
                  </a:lnTo>
                  <a:lnTo>
                    <a:pt x="321960" y="158"/>
                  </a:lnTo>
                  <a:lnTo>
                    <a:pt x="336675" y="796"/>
                  </a:lnTo>
                  <a:lnTo>
                    <a:pt x="350375" y="2038"/>
                  </a:lnTo>
                  <a:lnTo>
                    <a:pt x="362753" y="3695"/>
                  </a:lnTo>
                  <a:lnTo>
                    <a:pt x="374336" y="5518"/>
                  </a:lnTo>
                  <a:lnTo>
                    <a:pt x="386142" y="7669"/>
                  </a:lnTo>
                  <a:lnTo>
                    <a:pt x="400083" y="10478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34821" y="1858461"/>
              <a:ext cx="156844" cy="341995"/>
            </a:xfrm>
            <a:custGeom>
              <a:avLst/>
              <a:gdLst/>
              <a:ahLst/>
              <a:cxnLst/>
              <a:rect l="0" t="0" r="0" b="0"/>
              <a:pathLst>
                <a:path w="156844" h="341995">
                  <a:moveTo>
                    <a:pt x="3168" y="152482"/>
                  </a:moveTo>
                  <a:lnTo>
                    <a:pt x="3169" y="140679"/>
                  </a:lnTo>
                  <a:lnTo>
                    <a:pt x="3168" y="128910"/>
                  </a:lnTo>
                  <a:lnTo>
                    <a:pt x="3168" y="116020"/>
                  </a:lnTo>
                  <a:lnTo>
                    <a:pt x="3168" y="102172"/>
                  </a:lnTo>
                  <a:lnTo>
                    <a:pt x="3168" y="87844"/>
                  </a:lnTo>
                  <a:lnTo>
                    <a:pt x="3164" y="73379"/>
                  </a:lnTo>
                  <a:lnTo>
                    <a:pt x="2991" y="59102"/>
                  </a:lnTo>
                  <a:lnTo>
                    <a:pt x="2343" y="45374"/>
                  </a:lnTo>
                  <a:lnTo>
                    <a:pt x="1108" y="32351"/>
                  </a:lnTo>
                  <a:lnTo>
                    <a:pt x="0" y="20640"/>
                  </a:lnTo>
                  <a:lnTo>
                    <a:pt x="1249" y="11226"/>
                  </a:lnTo>
                  <a:lnTo>
                    <a:pt x="6037" y="4673"/>
                  </a:lnTo>
                  <a:lnTo>
                    <a:pt x="13234" y="1158"/>
                  </a:lnTo>
                  <a:lnTo>
                    <a:pt x="22194" y="0"/>
                  </a:lnTo>
                  <a:lnTo>
                    <a:pt x="32375" y="449"/>
                  </a:lnTo>
                  <a:lnTo>
                    <a:pt x="43149" y="1954"/>
                  </a:lnTo>
                  <a:lnTo>
                    <a:pt x="54114" y="4142"/>
                  </a:lnTo>
                  <a:lnTo>
                    <a:pt x="65243" y="6611"/>
                  </a:lnTo>
                  <a:lnTo>
                    <a:pt x="76776" y="8898"/>
                  </a:lnTo>
                  <a:lnTo>
                    <a:pt x="88825" y="10779"/>
                  </a:lnTo>
                  <a:lnTo>
                    <a:pt x="101205" y="12384"/>
                  </a:lnTo>
                  <a:lnTo>
                    <a:pt x="113522" y="14078"/>
                  </a:lnTo>
                  <a:lnTo>
                    <a:pt x="125533" y="16083"/>
                  </a:lnTo>
                  <a:lnTo>
                    <a:pt x="136531" y="18771"/>
                  </a:lnTo>
                  <a:lnTo>
                    <a:pt x="145320" y="22720"/>
                  </a:lnTo>
                  <a:lnTo>
                    <a:pt x="151445" y="28134"/>
                  </a:lnTo>
                  <a:lnTo>
                    <a:pt x="155097" y="35214"/>
                  </a:lnTo>
                  <a:lnTo>
                    <a:pt x="156733" y="44319"/>
                  </a:lnTo>
                  <a:lnTo>
                    <a:pt x="156843" y="55451"/>
                  </a:lnTo>
                  <a:lnTo>
                    <a:pt x="156007" y="68484"/>
                  </a:lnTo>
                  <a:lnTo>
                    <a:pt x="154858" y="83352"/>
                  </a:lnTo>
                  <a:lnTo>
                    <a:pt x="153765" y="99829"/>
                  </a:lnTo>
                  <a:lnTo>
                    <a:pt x="152867" y="117432"/>
                  </a:lnTo>
                  <a:lnTo>
                    <a:pt x="152184" y="135539"/>
                  </a:lnTo>
                  <a:lnTo>
                    <a:pt x="151686" y="153752"/>
                  </a:lnTo>
                  <a:lnTo>
                    <a:pt x="151334" y="171894"/>
                  </a:lnTo>
                  <a:lnTo>
                    <a:pt x="151089" y="189915"/>
                  </a:lnTo>
                  <a:lnTo>
                    <a:pt x="150920" y="207811"/>
                  </a:lnTo>
                  <a:lnTo>
                    <a:pt x="150805" y="225440"/>
                  </a:lnTo>
                  <a:lnTo>
                    <a:pt x="150727" y="242518"/>
                  </a:lnTo>
                  <a:lnTo>
                    <a:pt x="150674" y="258927"/>
                  </a:lnTo>
                  <a:lnTo>
                    <a:pt x="150639" y="274499"/>
                  </a:lnTo>
                  <a:lnTo>
                    <a:pt x="150612" y="290666"/>
                  </a:lnTo>
                  <a:lnTo>
                    <a:pt x="150589" y="311086"/>
                  </a:lnTo>
                  <a:lnTo>
                    <a:pt x="150568" y="34199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4860" y="2084642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101"/>
                  </a:lnTo>
                  <a:lnTo>
                    <a:pt x="875" y="76039"/>
                  </a:lnTo>
                  <a:lnTo>
                    <a:pt x="592" y="89320"/>
                  </a:lnTo>
                  <a:lnTo>
                    <a:pt x="398" y="102842"/>
                  </a:lnTo>
                  <a:lnTo>
                    <a:pt x="267" y="116530"/>
                  </a:lnTo>
                  <a:lnTo>
                    <a:pt x="178" y="130332"/>
                  </a:lnTo>
                  <a:lnTo>
                    <a:pt x="119" y="144211"/>
                  </a:lnTo>
                  <a:lnTo>
                    <a:pt x="80" y="158142"/>
                  </a:lnTo>
                  <a:lnTo>
                    <a:pt x="53" y="172109"/>
                  </a:lnTo>
                  <a:lnTo>
                    <a:pt x="35" y="186081"/>
                  </a:lnTo>
                  <a:lnTo>
                    <a:pt x="23" y="199445"/>
                  </a:lnTo>
                  <a:lnTo>
                    <a:pt x="14" y="212319"/>
                  </a:lnTo>
                  <a:lnTo>
                    <a:pt x="7" y="225836"/>
                  </a:lnTo>
                  <a:lnTo>
                    <a:pt x="0" y="242156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32704" y="1842487"/>
              <a:ext cx="284271" cy="421140"/>
            </a:xfrm>
            <a:custGeom>
              <a:avLst/>
              <a:gdLst/>
              <a:ahLst/>
              <a:cxnLst/>
              <a:rect l="0" t="0" r="0" b="0"/>
              <a:pathLst>
                <a:path w="284271" h="421140">
                  <a:moveTo>
                    <a:pt x="284270" y="0"/>
                  </a:moveTo>
                  <a:lnTo>
                    <a:pt x="278469" y="6001"/>
                  </a:lnTo>
                  <a:lnTo>
                    <a:pt x="273545" y="12846"/>
                  </a:lnTo>
                  <a:lnTo>
                    <a:pt x="269038" y="21234"/>
                  </a:lnTo>
                  <a:lnTo>
                    <a:pt x="264645" y="30861"/>
                  </a:lnTo>
                  <a:lnTo>
                    <a:pt x="259983" y="41175"/>
                  </a:lnTo>
                  <a:lnTo>
                    <a:pt x="254868" y="51788"/>
                  </a:lnTo>
                  <a:lnTo>
                    <a:pt x="249289" y="62659"/>
                  </a:lnTo>
                  <a:lnTo>
                    <a:pt x="243318" y="74007"/>
                  </a:lnTo>
                  <a:lnTo>
                    <a:pt x="237039" y="85924"/>
                  </a:lnTo>
                  <a:lnTo>
                    <a:pt x="230535" y="98043"/>
                  </a:lnTo>
                  <a:lnTo>
                    <a:pt x="223870" y="109652"/>
                  </a:lnTo>
                  <a:lnTo>
                    <a:pt x="217097" y="120392"/>
                  </a:lnTo>
                  <a:lnTo>
                    <a:pt x="210414" y="130401"/>
                  </a:lnTo>
                  <a:lnTo>
                    <a:pt x="204153" y="140116"/>
                  </a:lnTo>
                  <a:lnTo>
                    <a:pt x="198457" y="149834"/>
                  </a:lnTo>
                  <a:lnTo>
                    <a:pt x="193140" y="159515"/>
                  </a:lnTo>
                  <a:lnTo>
                    <a:pt x="187803" y="168875"/>
                  </a:lnTo>
                  <a:lnTo>
                    <a:pt x="182213" y="177774"/>
                  </a:lnTo>
                  <a:lnTo>
                    <a:pt x="176474" y="186378"/>
                  </a:lnTo>
                  <a:lnTo>
                    <a:pt x="170922" y="195069"/>
                  </a:lnTo>
                  <a:lnTo>
                    <a:pt x="165736" y="204060"/>
                  </a:lnTo>
                  <a:lnTo>
                    <a:pt x="160779" y="213234"/>
                  </a:lnTo>
                  <a:lnTo>
                    <a:pt x="155691" y="222246"/>
                  </a:lnTo>
                  <a:lnTo>
                    <a:pt x="150268" y="230907"/>
                  </a:lnTo>
                  <a:lnTo>
                    <a:pt x="144473" y="239350"/>
                  </a:lnTo>
                  <a:lnTo>
                    <a:pt x="138351" y="247933"/>
                  </a:lnTo>
                  <a:lnTo>
                    <a:pt x="131969" y="256850"/>
                  </a:lnTo>
                  <a:lnTo>
                    <a:pt x="125395" y="265975"/>
                  </a:lnTo>
                  <a:lnTo>
                    <a:pt x="118682" y="274954"/>
                  </a:lnTo>
                  <a:lnTo>
                    <a:pt x="111868" y="283598"/>
                  </a:lnTo>
                  <a:lnTo>
                    <a:pt x="104818" y="292199"/>
                  </a:lnTo>
                  <a:lnTo>
                    <a:pt x="97246" y="301420"/>
                  </a:lnTo>
                  <a:lnTo>
                    <a:pt x="89043" y="311585"/>
                  </a:lnTo>
                  <a:lnTo>
                    <a:pt x="80415" y="322531"/>
                  </a:lnTo>
                  <a:lnTo>
                    <a:pt x="71776" y="333803"/>
                  </a:lnTo>
                  <a:lnTo>
                    <a:pt x="63374" y="345087"/>
                  </a:lnTo>
                  <a:lnTo>
                    <a:pt x="55274" y="356088"/>
                  </a:lnTo>
                  <a:lnTo>
                    <a:pt x="47456" y="366467"/>
                  </a:lnTo>
                  <a:lnTo>
                    <a:pt x="39869" y="376106"/>
                  </a:lnTo>
                  <a:lnTo>
                    <a:pt x="32568" y="384955"/>
                  </a:lnTo>
                  <a:lnTo>
                    <a:pt x="24896" y="393917"/>
                  </a:lnTo>
                  <a:lnTo>
                    <a:pt x="15059" y="404895"/>
                  </a:lnTo>
                  <a:lnTo>
                    <a:pt x="0" y="421139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4585" y="2316269"/>
              <a:ext cx="18203" cy="389555"/>
            </a:xfrm>
            <a:custGeom>
              <a:avLst/>
              <a:gdLst/>
              <a:ahLst/>
              <a:cxnLst/>
              <a:rect l="0" t="0" r="0" b="0"/>
              <a:pathLst>
                <a:path w="18203" h="389555">
                  <a:moveTo>
                    <a:pt x="18202" y="0"/>
                  </a:moveTo>
                  <a:lnTo>
                    <a:pt x="18202" y="14669"/>
                  </a:lnTo>
                  <a:lnTo>
                    <a:pt x="18202" y="28580"/>
                  </a:lnTo>
                  <a:lnTo>
                    <a:pt x="18198" y="43069"/>
                  </a:lnTo>
                  <a:lnTo>
                    <a:pt x="18025" y="57925"/>
                  </a:lnTo>
                  <a:lnTo>
                    <a:pt x="17377" y="72453"/>
                  </a:lnTo>
                  <a:lnTo>
                    <a:pt x="16128" y="86280"/>
                  </a:lnTo>
                  <a:lnTo>
                    <a:pt x="14476" y="99838"/>
                  </a:lnTo>
                  <a:lnTo>
                    <a:pt x="12828" y="114146"/>
                  </a:lnTo>
                  <a:lnTo>
                    <a:pt x="11420" y="129724"/>
                  </a:lnTo>
                  <a:lnTo>
                    <a:pt x="10154" y="146119"/>
                  </a:lnTo>
                  <a:lnTo>
                    <a:pt x="8698" y="162217"/>
                  </a:lnTo>
                  <a:lnTo>
                    <a:pt x="6871" y="177395"/>
                  </a:lnTo>
                  <a:lnTo>
                    <a:pt x="4814" y="192009"/>
                  </a:lnTo>
                  <a:lnTo>
                    <a:pt x="2886" y="207101"/>
                  </a:lnTo>
                  <a:lnTo>
                    <a:pt x="1296" y="223241"/>
                  </a:lnTo>
                  <a:lnTo>
                    <a:pt x="246" y="240031"/>
                  </a:lnTo>
                  <a:lnTo>
                    <a:pt x="0" y="256401"/>
                  </a:lnTo>
                  <a:lnTo>
                    <a:pt x="615" y="271760"/>
                  </a:lnTo>
                  <a:lnTo>
                    <a:pt x="1997" y="286328"/>
                  </a:lnTo>
                  <a:lnTo>
                    <a:pt x="3988" y="300858"/>
                  </a:lnTo>
                  <a:lnTo>
                    <a:pt x="6430" y="315797"/>
                  </a:lnTo>
                  <a:lnTo>
                    <a:pt x="9044" y="330712"/>
                  </a:lnTo>
                  <a:lnTo>
                    <a:pt x="11688" y="346013"/>
                  </a:lnTo>
                  <a:lnTo>
                    <a:pt x="14590" y="364170"/>
                  </a:lnTo>
                  <a:lnTo>
                    <a:pt x="18202" y="38955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74570" y="1252891"/>
              <a:ext cx="642239" cy="389555"/>
            </a:xfrm>
            <a:custGeom>
              <a:avLst/>
              <a:gdLst/>
              <a:ahLst/>
              <a:cxnLst/>
              <a:rect l="0" t="0" r="0" b="0"/>
              <a:pathLst>
                <a:path w="642239" h="389555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1" y="8620"/>
                  </a:lnTo>
                  <a:lnTo>
                    <a:pt x="35145" y="11833"/>
                  </a:lnTo>
                  <a:lnTo>
                    <a:pt x="45288" y="15646"/>
                  </a:lnTo>
                  <a:lnTo>
                    <a:pt x="56329" y="20164"/>
                  </a:lnTo>
                  <a:lnTo>
                    <a:pt x="67996" y="25327"/>
                  </a:lnTo>
                  <a:lnTo>
                    <a:pt x="79817" y="31015"/>
                  </a:lnTo>
                  <a:lnTo>
                    <a:pt x="91506" y="37100"/>
                  </a:lnTo>
                  <a:lnTo>
                    <a:pt x="102963" y="43473"/>
                  </a:lnTo>
                  <a:lnTo>
                    <a:pt x="114189" y="50050"/>
                  </a:lnTo>
                  <a:lnTo>
                    <a:pt x="125226" y="56769"/>
                  </a:lnTo>
                  <a:lnTo>
                    <a:pt x="136282" y="63585"/>
                  </a:lnTo>
                  <a:lnTo>
                    <a:pt x="147705" y="70467"/>
                  </a:lnTo>
                  <a:lnTo>
                    <a:pt x="159646" y="77394"/>
                  </a:lnTo>
                  <a:lnTo>
                    <a:pt x="171769" y="84352"/>
                  </a:lnTo>
                  <a:lnTo>
                    <a:pt x="183375" y="91330"/>
                  </a:lnTo>
                  <a:lnTo>
                    <a:pt x="194119" y="98321"/>
                  </a:lnTo>
                  <a:lnTo>
                    <a:pt x="204469" y="105322"/>
                  </a:lnTo>
                  <a:lnTo>
                    <a:pt x="215477" y="112328"/>
                  </a:lnTo>
                  <a:lnTo>
                    <a:pt x="227690" y="119339"/>
                  </a:lnTo>
                  <a:lnTo>
                    <a:pt x="240673" y="126353"/>
                  </a:lnTo>
                  <a:lnTo>
                    <a:pt x="253329" y="133368"/>
                  </a:lnTo>
                  <a:lnTo>
                    <a:pt x="265031" y="140380"/>
                  </a:lnTo>
                  <a:lnTo>
                    <a:pt x="275821" y="147225"/>
                  </a:lnTo>
                  <a:lnTo>
                    <a:pt x="286127" y="153594"/>
                  </a:lnTo>
                  <a:lnTo>
                    <a:pt x="296283" y="159368"/>
                  </a:lnTo>
                  <a:lnTo>
                    <a:pt x="306612" y="164907"/>
                  </a:lnTo>
                  <a:lnTo>
                    <a:pt x="317479" y="170926"/>
                  </a:lnTo>
                  <a:lnTo>
                    <a:pt x="329024" y="177795"/>
                  </a:lnTo>
                  <a:lnTo>
                    <a:pt x="341206" y="185547"/>
                  </a:lnTo>
                  <a:lnTo>
                    <a:pt x="353908" y="194054"/>
                  </a:lnTo>
                  <a:lnTo>
                    <a:pt x="367007" y="203151"/>
                  </a:lnTo>
                  <a:lnTo>
                    <a:pt x="380395" y="212683"/>
                  </a:lnTo>
                  <a:lnTo>
                    <a:pt x="393988" y="222527"/>
                  </a:lnTo>
                  <a:lnTo>
                    <a:pt x="407719" y="232589"/>
                  </a:lnTo>
                  <a:lnTo>
                    <a:pt x="421380" y="242802"/>
                  </a:lnTo>
                  <a:lnTo>
                    <a:pt x="434632" y="253117"/>
                  </a:lnTo>
                  <a:lnTo>
                    <a:pt x="447324" y="263493"/>
                  </a:lnTo>
                  <a:lnTo>
                    <a:pt x="459474" y="273580"/>
                  </a:lnTo>
                  <a:lnTo>
                    <a:pt x="471174" y="282747"/>
                  </a:lnTo>
                  <a:lnTo>
                    <a:pt x="482528" y="290731"/>
                  </a:lnTo>
                  <a:lnTo>
                    <a:pt x="493629" y="297753"/>
                  </a:lnTo>
                  <a:lnTo>
                    <a:pt x="504551" y="304317"/>
                  </a:lnTo>
                  <a:lnTo>
                    <a:pt x="515346" y="310774"/>
                  </a:lnTo>
                  <a:lnTo>
                    <a:pt x="526055" y="317283"/>
                  </a:lnTo>
                  <a:lnTo>
                    <a:pt x="536706" y="323893"/>
                  </a:lnTo>
                  <a:lnTo>
                    <a:pt x="547316" y="330606"/>
                  </a:lnTo>
                  <a:lnTo>
                    <a:pt x="557899" y="337403"/>
                  </a:lnTo>
                  <a:lnTo>
                    <a:pt x="568465" y="344267"/>
                  </a:lnTo>
                  <a:lnTo>
                    <a:pt x="579013" y="351173"/>
                  </a:lnTo>
                  <a:lnTo>
                    <a:pt x="589480" y="357998"/>
                  </a:lnTo>
                  <a:lnTo>
                    <a:pt x="600970" y="365291"/>
                  </a:lnTo>
                  <a:lnTo>
                    <a:pt x="616730" y="374810"/>
                  </a:lnTo>
                  <a:lnTo>
                    <a:pt x="642238" y="38955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30123" y="1105492"/>
              <a:ext cx="138763" cy="233534"/>
            </a:xfrm>
            <a:custGeom>
              <a:avLst/>
              <a:gdLst/>
              <a:ahLst/>
              <a:cxnLst/>
              <a:rect l="0" t="0" r="0" b="0"/>
              <a:pathLst>
                <a:path w="138763" h="233534">
                  <a:moveTo>
                    <a:pt x="2291" y="0"/>
                  </a:moveTo>
                  <a:lnTo>
                    <a:pt x="2224" y="11735"/>
                  </a:lnTo>
                  <a:lnTo>
                    <a:pt x="1584" y="22864"/>
                  </a:lnTo>
                  <a:lnTo>
                    <a:pt x="329" y="34415"/>
                  </a:lnTo>
                  <a:lnTo>
                    <a:pt x="0" y="44830"/>
                  </a:lnTo>
                  <a:lnTo>
                    <a:pt x="2661" y="51642"/>
                  </a:lnTo>
                  <a:lnTo>
                    <a:pt x="8377" y="55249"/>
                  </a:lnTo>
                  <a:lnTo>
                    <a:pt x="16904" y="57315"/>
                  </a:lnTo>
                  <a:lnTo>
                    <a:pt x="27500" y="59173"/>
                  </a:lnTo>
                  <a:lnTo>
                    <a:pt x="39041" y="61664"/>
                  </a:lnTo>
                  <a:lnTo>
                    <a:pt x="50789" y="65093"/>
                  </a:lnTo>
                  <a:lnTo>
                    <a:pt x="62415" y="69595"/>
                  </a:lnTo>
                  <a:lnTo>
                    <a:pt x="73819" y="75323"/>
                  </a:lnTo>
                  <a:lnTo>
                    <a:pt x="84993" y="82235"/>
                  </a:lnTo>
                  <a:lnTo>
                    <a:pt x="95647" y="90306"/>
                  </a:lnTo>
                  <a:lnTo>
                    <a:pt x="105211" y="99621"/>
                  </a:lnTo>
                  <a:lnTo>
                    <a:pt x="113462" y="110104"/>
                  </a:lnTo>
                  <a:lnTo>
                    <a:pt x="120497" y="121396"/>
                  </a:lnTo>
                  <a:lnTo>
                    <a:pt x="126540" y="132967"/>
                  </a:lnTo>
                  <a:lnTo>
                    <a:pt x="131815" y="144488"/>
                  </a:lnTo>
                  <a:lnTo>
                    <a:pt x="136037" y="155832"/>
                  </a:lnTo>
                  <a:lnTo>
                    <a:pt x="138444" y="166983"/>
                  </a:lnTo>
                  <a:lnTo>
                    <a:pt x="138762" y="177955"/>
                  </a:lnTo>
                  <a:lnTo>
                    <a:pt x="137009" y="188460"/>
                  </a:lnTo>
                  <a:lnTo>
                    <a:pt x="133241" y="197915"/>
                  </a:lnTo>
                  <a:lnTo>
                    <a:pt x="127705" y="206091"/>
                  </a:lnTo>
                  <a:lnTo>
                    <a:pt x="120752" y="213073"/>
                  </a:lnTo>
                  <a:lnTo>
                    <a:pt x="112730" y="219079"/>
                  </a:lnTo>
                  <a:lnTo>
                    <a:pt x="103929" y="224335"/>
                  </a:lnTo>
                  <a:lnTo>
                    <a:pt x="94412" y="228713"/>
                  </a:lnTo>
                  <a:lnTo>
                    <a:pt x="84040" y="231757"/>
                  </a:lnTo>
                  <a:lnTo>
                    <a:pt x="72816" y="233326"/>
                  </a:lnTo>
                  <a:lnTo>
                    <a:pt x="61273" y="233533"/>
                  </a:lnTo>
                  <a:lnTo>
                    <a:pt x="49157" y="232503"/>
                  </a:lnTo>
                  <a:lnTo>
                    <a:pt x="34284" y="229025"/>
                  </a:lnTo>
                  <a:lnTo>
                    <a:pt x="12820" y="221098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21886" y="989678"/>
              <a:ext cx="221099" cy="94758"/>
            </a:xfrm>
            <a:custGeom>
              <a:avLst/>
              <a:gdLst/>
              <a:ahLst/>
              <a:cxnLst/>
              <a:rect l="0" t="0" r="0" b="0"/>
              <a:pathLst>
                <a:path w="221099" h="94758">
                  <a:moveTo>
                    <a:pt x="0" y="94757"/>
                  </a:moveTo>
                  <a:lnTo>
                    <a:pt x="5867" y="88889"/>
                  </a:lnTo>
                  <a:lnTo>
                    <a:pt x="11432" y="83325"/>
                  </a:lnTo>
                  <a:lnTo>
                    <a:pt x="17240" y="77530"/>
                  </a:lnTo>
                  <a:lnTo>
                    <a:pt x="23666" y="71622"/>
                  </a:lnTo>
                  <a:lnTo>
                    <a:pt x="31293" y="65941"/>
                  </a:lnTo>
                  <a:lnTo>
                    <a:pt x="40323" y="60661"/>
                  </a:lnTo>
                  <a:lnTo>
                    <a:pt x="50477" y="55638"/>
                  </a:lnTo>
                  <a:lnTo>
                    <a:pt x="61204" y="50504"/>
                  </a:lnTo>
                  <a:lnTo>
                    <a:pt x="72126" y="45053"/>
                  </a:lnTo>
                  <a:lnTo>
                    <a:pt x="83219" y="39410"/>
                  </a:lnTo>
                  <a:lnTo>
                    <a:pt x="94725" y="33921"/>
                  </a:lnTo>
                  <a:lnTo>
                    <a:pt x="106755" y="28783"/>
                  </a:lnTo>
                  <a:lnTo>
                    <a:pt x="119122" y="24028"/>
                  </a:lnTo>
                  <a:lnTo>
                    <a:pt x="131430" y="19607"/>
                  </a:lnTo>
                  <a:lnTo>
                    <a:pt x="143453" y="15455"/>
                  </a:lnTo>
                  <a:lnTo>
                    <a:pt x="155263" y="11654"/>
                  </a:lnTo>
                  <a:lnTo>
                    <a:pt x="168621" y="8068"/>
                  </a:lnTo>
                  <a:lnTo>
                    <a:pt x="188049" y="4382"/>
                  </a:lnTo>
                  <a:lnTo>
                    <a:pt x="221098" y="0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80186" y="1780360"/>
              <a:ext cx="336913" cy="9485"/>
            </a:xfrm>
            <a:custGeom>
              <a:avLst/>
              <a:gdLst/>
              <a:ahLst/>
              <a:cxnLst/>
              <a:rect l="0" t="0" r="0" b="0"/>
              <a:pathLst>
                <a:path w="336913" h="9485">
                  <a:moveTo>
                    <a:pt x="0" y="9484"/>
                  </a:moveTo>
                  <a:lnTo>
                    <a:pt x="14669" y="9484"/>
                  </a:lnTo>
                  <a:lnTo>
                    <a:pt x="28580" y="9484"/>
                  </a:lnTo>
                  <a:lnTo>
                    <a:pt x="43069" y="9479"/>
                  </a:lnTo>
                  <a:lnTo>
                    <a:pt x="57926" y="9307"/>
                  </a:lnTo>
                  <a:lnTo>
                    <a:pt x="72454" y="8659"/>
                  </a:lnTo>
                  <a:lnTo>
                    <a:pt x="86276" y="7410"/>
                  </a:lnTo>
                  <a:lnTo>
                    <a:pt x="99661" y="5757"/>
                  </a:lnTo>
                  <a:lnTo>
                    <a:pt x="113321" y="4109"/>
                  </a:lnTo>
                  <a:lnTo>
                    <a:pt x="127659" y="2706"/>
                  </a:lnTo>
                  <a:lnTo>
                    <a:pt x="142747" y="1613"/>
                  </a:lnTo>
                  <a:lnTo>
                    <a:pt x="158493" y="805"/>
                  </a:lnTo>
                  <a:lnTo>
                    <a:pt x="174751" y="232"/>
                  </a:lnTo>
                  <a:lnTo>
                    <a:pt x="191060" y="0"/>
                  </a:lnTo>
                  <a:lnTo>
                    <a:pt x="206696" y="369"/>
                  </a:lnTo>
                  <a:lnTo>
                    <a:pt x="221322" y="1426"/>
                  </a:lnTo>
                  <a:lnTo>
                    <a:pt x="235107" y="2949"/>
                  </a:lnTo>
                  <a:lnTo>
                    <a:pt x="248517" y="4510"/>
                  </a:lnTo>
                  <a:lnTo>
                    <a:pt x="261868" y="5853"/>
                  </a:lnTo>
                  <a:lnTo>
                    <a:pt x="275077" y="6909"/>
                  </a:lnTo>
                  <a:lnTo>
                    <a:pt x="289254" y="7806"/>
                  </a:lnTo>
                  <a:lnTo>
                    <a:pt x="307886" y="8619"/>
                  </a:lnTo>
                  <a:lnTo>
                    <a:pt x="336912" y="948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64414" y="2001514"/>
              <a:ext cx="368498" cy="14042"/>
            </a:xfrm>
            <a:custGeom>
              <a:avLst/>
              <a:gdLst/>
              <a:ahLst/>
              <a:cxnLst/>
              <a:rect l="0" t="0" r="0" b="0"/>
              <a:pathLst>
                <a:path w="368498" h="14042">
                  <a:moveTo>
                    <a:pt x="0" y="9429"/>
                  </a:moveTo>
                  <a:lnTo>
                    <a:pt x="8936" y="12228"/>
                  </a:lnTo>
                  <a:lnTo>
                    <a:pt x="18563" y="13730"/>
                  </a:lnTo>
                  <a:lnTo>
                    <a:pt x="29860" y="14041"/>
                  </a:lnTo>
                  <a:lnTo>
                    <a:pt x="42873" y="13535"/>
                  </a:lnTo>
                  <a:lnTo>
                    <a:pt x="57649" y="12715"/>
                  </a:lnTo>
                  <a:lnTo>
                    <a:pt x="74013" y="11895"/>
                  </a:lnTo>
                  <a:lnTo>
                    <a:pt x="91181" y="11039"/>
                  </a:lnTo>
                  <a:lnTo>
                    <a:pt x="107922" y="9864"/>
                  </a:lnTo>
                  <a:lnTo>
                    <a:pt x="123593" y="8229"/>
                  </a:lnTo>
                  <a:lnTo>
                    <a:pt x="138738" y="6302"/>
                  </a:lnTo>
                  <a:lnTo>
                    <a:pt x="154732" y="4462"/>
                  </a:lnTo>
                  <a:lnTo>
                    <a:pt x="172307" y="2927"/>
                  </a:lnTo>
                  <a:lnTo>
                    <a:pt x="191216" y="1744"/>
                  </a:lnTo>
                  <a:lnTo>
                    <a:pt x="210614" y="875"/>
                  </a:lnTo>
                  <a:lnTo>
                    <a:pt x="229920" y="260"/>
                  </a:lnTo>
                  <a:lnTo>
                    <a:pt x="248578" y="0"/>
                  </a:lnTo>
                  <a:lnTo>
                    <a:pt x="265942" y="351"/>
                  </a:lnTo>
                  <a:lnTo>
                    <a:pt x="281794" y="1396"/>
                  </a:lnTo>
                  <a:lnTo>
                    <a:pt x="296398" y="2919"/>
                  </a:lnTo>
                  <a:lnTo>
                    <a:pt x="312037" y="4637"/>
                  </a:lnTo>
                  <a:lnTo>
                    <a:pt x="333439" y="6702"/>
                  </a:lnTo>
                  <a:lnTo>
                    <a:pt x="368497" y="9429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07053" y="1347647"/>
              <a:ext cx="10129" cy="768581"/>
            </a:xfrm>
            <a:custGeom>
              <a:avLst/>
              <a:gdLst/>
              <a:ahLst/>
              <a:cxnLst/>
              <a:rect l="0" t="0" r="0" b="0"/>
              <a:pathLst>
                <a:path w="10129" h="768581">
                  <a:moveTo>
                    <a:pt x="10128" y="0"/>
                  </a:moveTo>
                  <a:lnTo>
                    <a:pt x="7261" y="11869"/>
                  </a:lnTo>
                  <a:lnTo>
                    <a:pt x="5120" y="24279"/>
                  </a:lnTo>
                  <a:lnTo>
                    <a:pt x="3517" y="38461"/>
                  </a:lnTo>
                  <a:lnTo>
                    <a:pt x="2337" y="53996"/>
                  </a:lnTo>
                  <a:lnTo>
                    <a:pt x="1487" y="69992"/>
                  </a:lnTo>
                  <a:lnTo>
                    <a:pt x="890" y="85875"/>
                  </a:lnTo>
                  <a:lnTo>
                    <a:pt x="476" y="101423"/>
                  </a:lnTo>
                  <a:lnTo>
                    <a:pt x="191" y="116609"/>
                  </a:lnTo>
                  <a:lnTo>
                    <a:pt x="3" y="131483"/>
                  </a:lnTo>
                  <a:lnTo>
                    <a:pt x="45" y="146114"/>
                  </a:lnTo>
                  <a:lnTo>
                    <a:pt x="605" y="160564"/>
                  </a:lnTo>
                  <a:lnTo>
                    <a:pt x="1794" y="174889"/>
                  </a:lnTo>
                  <a:lnTo>
                    <a:pt x="3407" y="189293"/>
                  </a:lnTo>
                  <a:lnTo>
                    <a:pt x="5028" y="204110"/>
                  </a:lnTo>
                  <a:lnTo>
                    <a:pt x="6413" y="219494"/>
                  </a:lnTo>
                  <a:lnTo>
                    <a:pt x="7495" y="235589"/>
                  </a:lnTo>
                  <a:lnTo>
                    <a:pt x="8295" y="252612"/>
                  </a:lnTo>
                  <a:lnTo>
                    <a:pt x="8868" y="270586"/>
                  </a:lnTo>
                  <a:lnTo>
                    <a:pt x="9268" y="289386"/>
                  </a:lnTo>
                  <a:lnTo>
                    <a:pt x="9546" y="308836"/>
                  </a:lnTo>
                  <a:lnTo>
                    <a:pt x="9736" y="328772"/>
                  </a:lnTo>
                  <a:lnTo>
                    <a:pt x="9864" y="349057"/>
                  </a:lnTo>
                  <a:lnTo>
                    <a:pt x="9950" y="369587"/>
                  </a:lnTo>
                  <a:lnTo>
                    <a:pt x="10009" y="390287"/>
                  </a:lnTo>
                  <a:lnTo>
                    <a:pt x="10049" y="411103"/>
                  </a:lnTo>
                  <a:lnTo>
                    <a:pt x="10075" y="431997"/>
                  </a:lnTo>
                  <a:lnTo>
                    <a:pt x="10088" y="452941"/>
                  </a:lnTo>
                  <a:lnTo>
                    <a:pt x="9928" y="473752"/>
                  </a:lnTo>
                  <a:lnTo>
                    <a:pt x="9287" y="494112"/>
                  </a:lnTo>
                  <a:lnTo>
                    <a:pt x="8044" y="513883"/>
                  </a:lnTo>
                  <a:lnTo>
                    <a:pt x="6394" y="533093"/>
                  </a:lnTo>
                  <a:lnTo>
                    <a:pt x="4748" y="551839"/>
                  </a:lnTo>
                  <a:lnTo>
                    <a:pt x="3347" y="570226"/>
                  </a:lnTo>
                  <a:lnTo>
                    <a:pt x="2256" y="588185"/>
                  </a:lnTo>
                  <a:lnTo>
                    <a:pt x="1448" y="605485"/>
                  </a:lnTo>
                  <a:lnTo>
                    <a:pt x="870" y="622061"/>
                  </a:lnTo>
                  <a:lnTo>
                    <a:pt x="466" y="638313"/>
                  </a:lnTo>
                  <a:lnTo>
                    <a:pt x="187" y="654985"/>
                  </a:lnTo>
                  <a:lnTo>
                    <a:pt x="0" y="672452"/>
                  </a:lnTo>
                  <a:lnTo>
                    <a:pt x="43" y="690270"/>
                  </a:lnTo>
                  <a:lnTo>
                    <a:pt x="604" y="707398"/>
                  </a:lnTo>
                  <a:lnTo>
                    <a:pt x="1794" y="723271"/>
                  </a:lnTo>
                  <a:lnTo>
                    <a:pt x="3415" y="737197"/>
                  </a:lnTo>
                  <a:lnTo>
                    <a:pt x="5210" y="749383"/>
                  </a:lnTo>
                  <a:lnTo>
                    <a:pt x="7340" y="759775"/>
                  </a:lnTo>
                  <a:lnTo>
                    <a:pt x="10128" y="768580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6005" y="1295005"/>
              <a:ext cx="291918" cy="739565"/>
            </a:xfrm>
            <a:custGeom>
              <a:avLst/>
              <a:gdLst/>
              <a:ahLst/>
              <a:cxnLst/>
              <a:rect l="0" t="0" r="0" b="0"/>
              <a:pathLst>
                <a:path w="291918" h="739565">
                  <a:moveTo>
                    <a:pt x="135445" y="0"/>
                  </a:moveTo>
                  <a:lnTo>
                    <a:pt x="126777" y="3067"/>
                  </a:lnTo>
                  <a:lnTo>
                    <a:pt x="119712" y="7130"/>
                  </a:lnTo>
                  <a:lnTo>
                    <a:pt x="113596" y="12632"/>
                  </a:lnTo>
                  <a:lnTo>
                    <a:pt x="107849" y="19738"/>
                  </a:lnTo>
                  <a:lnTo>
                    <a:pt x="101691" y="28832"/>
                  </a:lnTo>
                  <a:lnTo>
                    <a:pt x="94735" y="39926"/>
                  </a:lnTo>
                  <a:lnTo>
                    <a:pt x="87263" y="52417"/>
                  </a:lnTo>
                  <a:lnTo>
                    <a:pt x="80007" y="65319"/>
                  </a:lnTo>
                  <a:lnTo>
                    <a:pt x="73386" y="78029"/>
                  </a:lnTo>
                  <a:lnTo>
                    <a:pt x="67484" y="90490"/>
                  </a:lnTo>
                  <a:lnTo>
                    <a:pt x="62218" y="102995"/>
                  </a:lnTo>
                  <a:lnTo>
                    <a:pt x="57459" y="115740"/>
                  </a:lnTo>
                  <a:lnTo>
                    <a:pt x="53077" y="128774"/>
                  </a:lnTo>
                  <a:lnTo>
                    <a:pt x="48967" y="142072"/>
                  </a:lnTo>
                  <a:lnTo>
                    <a:pt x="45047" y="155585"/>
                  </a:lnTo>
                  <a:lnTo>
                    <a:pt x="41259" y="169425"/>
                  </a:lnTo>
                  <a:lnTo>
                    <a:pt x="37561" y="183856"/>
                  </a:lnTo>
                  <a:lnTo>
                    <a:pt x="33926" y="198972"/>
                  </a:lnTo>
                  <a:lnTo>
                    <a:pt x="30332" y="214717"/>
                  </a:lnTo>
                  <a:lnTo>
                    <a:pt x="26765" y="230972"/>
                  </a:lnTo>
                  <a:lnTo>
                    <a:pt x="23218" y="247612"/>
                  </a:lnTo>
                  <a:lnTo>
                    <a:pt x="19683" y="264532"/>
                  </a:lnTo>
                  <a:lnTo>
                    <a:pt x="16157" y="281650"/>
                  </a:lnTo>
                  <a:lnTo>
                    <a:pt x="12640" y="298906"/>
                  </a:lnTo>
                  <a:lnTo>
                    <a:pt x="9296" y="316257"/>
                  </a:lnTo>
                  <a:lnTo>
                    <a:pt x="6430" y="333671"/>
                  </a:lnTo>
                  <a:lnTo>
                    <a:pt x="4170" y="351130"/>
                  </a:lnTo>
                  <a:lnTo>
                    <a:pt x="2484" y="368618"/>
                  </a:lnTo>
                  <a:lnTo>
                    <a:pt x="1268" y="386125"/>
                  </a:lnTo>
                  <a:lnTo>
                    <a:pt x="419" y="403646"/>
                  </a:lnTo>
                  <a:lnTo>
                    <a:pt x="0" y="421175"/>
                  </a:lnTo>
                  <a:lnTo>
                    <a:pt x="243" y="438711"/>
                  </a:lnTo>
                  <a:lnTo>
                    <a:pt x="1216" y="456250"/>
                  </a:lnTo>
                  <a:lnTo>
                    <a:pt x="2683" y="473793"/>
                  </a:lnTo>
                  <a:lnTo>
                    <a:pt x="4205" y="491337"/>
                  </a:lnTo>
                  <a:lnTo>
                    <a:pt x="5528" y="508877"/>
                  </a:lnTo>
                  <a:lnTo>
                    <a:pt x="6738" y="526250"/>
                  </a:lnTo>
                  <a:lnTo>
                    <a:pt x="8156" y="543149"/>
                  </a:lnTo>
                  <a:lnTo>
                    <a:pt x="9962" y="559442"/>
                  </a:lnTo>
                  <a:lnTo>
                    <a:pt x="12175" y="575164"/>
                  </a:lnTo>
                  <a:lnTo>
                    <a:pt x="14740" y="590414"/>
                  </a:lnTo>
                  <a:lnTo>
                    <a:pt x="17579" y="605301"/>
                  </a:lnTo>
                  <a:lnTo>
                    <a:pt x="20623" y="619757"/>
                  </a:lnTo>
                  <a:lnTo>
                    <a:pt x="23812" y="633552"/>
                  </a:lnTo>
                  <a:lnTo>
                    <a:pt x="27102" y="646612"/>
                  </a:lnTo>
                  <a:lnTo>
                    <a:pt x="30463" y="659011"/>
                  </a:lnTo>
                  <a:lnTo>
                    <a:pt x="33873" y="670877"/>
                  </a:lnTo>
                  <a:lnTo>
                    <a:pt x="37330" y="682339"/>
                  </a:lnTo>
                  <a:lnTo>
                    <a:pt x="41312" y="693343"/>
                  </a:lnTo>
                  <a:lnTo>
                    <a:pt x="46736" y="703666"/>
                  </a:lnTo>
                  <a:lnTo>
                    <a:pt x="53985" y="713232"/>
                  </a:lnTo>
                  <a:lnTo>
                    <a:pt x="62958" y="721793"/>
                  </a:lnTo>
                  <a:lnTo>
                    <a:pt x="73348" y="728865"/>
                  </a:lnTo>
                  <a:lnTo>
                    <a:pt x="84814" y="734313"/>
                  </a:lnTo>
                  <a:lnTo>
                    <a:pt x="96902" y="737988"/>
                  </a:lnTo>
                  <a:lnTo>
                    <a:pt x="109074" y="739564"/>
                  </a:lnTo>
                  <a:lnTo>
                    <a:pt x="121026" y="739067"/>
                  </a:lnTo>
                  <a:lnTo>
                    <a:pt x="132506" y="736803"/>
                  </a:lnTo>
                  <a:lnTo>
                    <a:pt x="143222" y="733158"/>
                  </a:lnTo>
                  <a:lnTo>
                    <a:pt x="153097" y="728485"/>
                  </a:lnTo>
                  <a:lnTo>
                    <a:pt x="162223" y="722910"/>
                  </a:lnTo>
                  <a:lnTo>
                    <a:pt x="170746" y="716345"/>
                  </a:lnTo>
                  <a:lnTo>
                    <a:pt x="178813" y="708819"/>
                  </a:lnTo>
                  <a:lnTo>
                    <a:pt x="186386" y="700479"/>
                  </a:lnTo>
                  <a:lnTo>
                    <a:pt x="193253" y="691503"/>
                  </a:lnTo>
                  <a:lnTo>
                    <a:pt x="199360" y="682050"/>
                  </a:lnTo>
                  <a:lnTo>
                    <a:pt x="204954" y="672092"/>
                  </a:lnTo>
                  <a:lnTo>
                    <a:pt x="210478" y="661423"/>
                  </a:lnTo>
                  <a:lnTo>
                    <a:pt x="216197" y="649985"/>
                  </a:lnTo>
                  <a:lnTo>
                    <a:pt x="222193" y="637862"/>
                  </a:lnTo>
                  <a:lnTo>
                    <a:pt x="228450" y="625193"/>
                  </a:lnTo>
                  <a:lnTo>
                    <a:pt x="234918" y="612113"/>
                  </a:lnTo>
                  <a:lnTo>
                    <a:pt x="241379" y="598736"/>
                  </a:lnTo>
                  <a:lnTo>
                    <a:pt x="247484" y="585150"/>
                  </a:lnTo>
                  <a:lnTo>
                    <a:pt x="253068" y="571414"/>
                  </a:lnTo>
                  <a:lnTo>
                    <a:pt x="258138" y="557411"/>
                  </a:lnTo>
                  <a:lnTo>
                    <a:pt x="262776" y="542864"/>
                  </a:lnTo>
                  <a:lnTo>
                    <a:pt x="267083" y="527671"/>
                  </a:lnTo>
                  <a:lnTo>
                    <a:pt x="271146" y="512043"/>
                  </a:lnTo>
                  <a:lnTo>
                    <a:pt x="275035" y="496398"/>
                  </a:lnTo>
                  <a:lnTo>
                    <a:pt x="278798" y="480986"/>
                  </a:lnTo>
                  <a:lnTo>
                    <a:pt x="282309" y="465874"/>
                  </a:lnTo>
                  <a:lnTo>
                    <a:pt x="285288" y="451040"/>
                  </a:lnTo>
                  <a:lnTo>
                    <a:pt x="287624" y="436428"/>
                  </a:lnTo>
                  <a:lnTo>
                    <a:pt x="289361" y="421818"/>
                  </a:lnTo>
                  <a:lnTo>
                    <a:pt x="290610" y="406855"/>
                  </a:lnTo>
                  <a:lnTo>
                    <a:pt x="291482" y="391380"/>
                  </a:lnTo>
                  <a:lnTo>
                    <a:pt x="291917" y="375561"/>
                  </a:lnTo>
                  <a:lnTo>
                    <a:pt x="291684" y="359788"/>
                  </a:lnTo>
                  <a:lnTo>
                    <a:pt x="290713" y="344276"/>
                  </a:lnTo>
                  <a:lnTo>
                    <a:pt x="289079" y="328588"/>
                  </a:lnTo>
                  <a:lnTo>
                    <a:pt x="286911" y="311770"/>
                  </a:lnTo>
                  <a:lnTo>
                    <a:pt x="284336" y="293396"/>
                  </a:lnTo>
                  <a:lnTo>
                    <a:pt x="281303" y="274156"/>
                  </a:lnTo>
                  <a:lnTo>
                    <a:pt x="277589" y="255534"/>
                  </a:lnTo>
                  <a:lnTo>
                    <a:pt x="273132" y="238344"/>
                  </a:lnTo>
                  <a:lnTo>
                    <a:pt x="268174" y="222720"/>
                  </a:lnTo>
                  <a:lnTo>
                    <a:pt x="263153" y="208465"/>
                  </a:lnTo>
                  <a:lnTo>
                    <a:pt x="258329" y="195293"/>
                  </a:lnTo>
                  <a:lnTo>
                    <a:pt x="253615" y="183090"/>
                  </a:lnTo>
                  <a:lnTo>
                    <a:pt x="248690" y="171939"/>
                  </a:lnTo>
                  <a:lnTo>
                    <a:pt x="243373" y="161788"/>
                  </a:lnTo>
                  <a:lnTo>
                    <a:pt x="237479" y="152152"/>
                  </a:lnTo>
                  <a:lnTo>
                    <a:pt x="230757" y="142227"/>
                  </a:lnTo>
                  <a:lnTo>
                    <a:pt x="223155" y="131590"/>
                  </a:lnTo>
                  <a:lnTo>
                    <a:pt x="214777" y="120496"/>
                  </a:lnTo>
                  <a:lnTo>
                    <a:pt x="205782" y="109655"/>
                  </a:lnTo>
                  <a:lnTo>
                    <a:pt x="196326" y="99480"/>
                  </a:lnTo>
                  <a:lnTo>
                    <a:pt x="186537" y="90208"/>
                  </a:lnTo>
                  <a:lnTo>
                    <a:pt x="176514" y="82060"/>
                  </a:lnTo>
                  <a:lnTo>
                    <a:pt x="166328" y="75035"/>
                  </a:lnTo>
                  <a:lnTo>
                    <a:pt x="155909" y="69114"/>
                  </a:lnTo>
                  <a:lnTo>
                    <a:pt x="143710" y="63787"/>
                  </a:lnTo>
                  <a:lnTo>
                    <a:pt x="125310" y="58582"/>
                  </a:lnTo>
                  <a:lnTo>
                    <a:pt x="93332" y="5264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65651" y="991432"/>
              <a:ext cx="997592" cy="1426328"/>
            </a:xfrm>
            <a:custGeom>
              <a:avLst/>
              <a:gdLst/>
              <a:ahLst/>
              <a:cxnLst/>
              <a:rect l="0" t="0" r="0" b="0"/>
              <a:pathLst>
                <a:path w="997592" h="1426328">
                  <a:moveTo>
                    <a:pt x="841126" y="124588"/>
                  </a:moveTo>
                  <a:lnTo>
                    <a:pt x="835258" y="118654"/>
                  </a:lnTo>
                  <a:lnTo>
                    <a:pt x="829694" y="112449"/>
                  </a:lnTo>
                  <a:lnTo>
                    <a:pt x="823886" y="105353"/>
                  </a:lnTo>
                  <a:lnTo>
                    <a:pt x="817459" y="97413"/>
                  </a:lnTo>
                  <a:lnTo>
                    <a:pt x="809833" y="88766"/>
                  </a:lnTo>
                  <a:lnTo>
                    <a:pt x="800799" y="79581"/>
                  </a:lnTo>
                  <a:lnTo>
                    <a:pt x="790471" y="70327"/>
                  </a:lnTo>
                  <a:lnTo>
                    <a:pt x="779096" y="61734"/>
                  </a:lnTo>
                  <a:lnTo>
                    <a:pt x="766922" y="54143"/>
                  </a:lnTo>
                  <a:lnTo>
                    <a:pt x="754002" y="47388"/>
                  </a:lnTo>
                  <a:lnTo>
                    <a:pt x="740200" y="41003"/>
                  </a:lnTo>
                  <a:lnTo>
                    <a:pt x="725510" y="34672"/>
                  </a:lnTo>
                  <a:lnTo>
                    <a:pt x="710052" y="28417"/>
                  </a:lnTo>
                  <a:lnTo>
                    <a:pt x="693990" y="22509"/>
                  </a:lnTo>
                  <a:lnTo>
                    <a:pt x="677475" y="17091"/>
                  </a:lnTo>
                  <a:lnTo>
                    <a:pt x="660469" y="12316"/>
                  </a:lnTo>
                  <a:lnTo>
                    <a:pt x="642760" y="8414"/>
                  </a:lnTo>
                  <a:lnTo>
                    <a:pt x="624290" y="5423"/>
                  </a:lnTo>
                  <a:lnTo>
                    <a:pt x="605140" y="3229"/>
                  </a:lnTo>
                  <a:lnTo>
                    <a:pt x="585447" y="1666"/>
                  </a:lnTo>
                  <a:lnTo>
                    <a:pt x="565357" y="579"/>
                  </a:lnTo>
                  <a:lnTo>
                    <a:pt x="545478" y="0"/>
                  </a:lnTo>
                  <a:lnTo>
                    <a:pt x="526816" y="135"/>
                  </a:lnTo>
                  <a:lnTo>
                    <a:pt x="509811" y="1039"/>
                  </a:lnTo>
                  <a:lnTo>
                    <a:pt x="493918" y="2630"/>
                  </a:lnTo>
                  <a:lnTo>
                    <a:pt x="477945" y="4768"/>
                  </a:lnTo>
                  <a:lnTo>
                    <a:pt x="461198" y="7322"/>
                  </a:lnTo>
                  <a:lnTo>
                    <a:pt x="443828" y="10342"/>
                  </a:lnTo>
                  <a:lnTo>
                    <a:pt x="426532" y="14048"/>
                  </a:lnTo>
                  <a:lnTo>
                    <a:pt x="409749" y="18503"/>
                  </a:lnTo>
                  <a:lnTo>
                    <a:pt x="393749" y="23631"/>
                  </a:lnTo>
                  <a:lnTo>
                    <a:pt x="378785" y="29297"/>
                  </a:lnTo>
                  <a:lnTo>
                    <a:pt x="364876" y="35364"/>
                  </a:lnTo>
                  <a:lnTo>
                    <a:pt x="351875" y="41556"/>
                  </a:lnTo>
                  <a:lnTo>
                    <a:pt x="339590" y="47480"/>
                  </a:lnTo>
                  <a:lnTo>
                    <a:pt x="327836" y="52951"/>
                  </a:lnTo>
                  <a:lnTo>
                    <a:pt x="316464" y="58286"/>
                  </a:lnTo>
                  <a:lnTo>
                    <a:pt x="305361" y="64167"/>
                  </a:lnTo>
                  <a:lnTo>
                    <a:pt x="294443" y="70944"/>
                  </a:lnTo>
                  <a:lnTo>
                    <a:pt x="283651" y="78633"/>
                  </a:lnTo>
                  <a:lnTo>
                    <a:pt x="272946" y="87099"/>
                  </a:lnTo>
                  <a:lnTo>
                    <a:pt x="262303" y="96168"/>
                  </a:lnTo>
                  <a:lnTo>
                    <a:pt x="251867" y="105682"/>
                  </a:lnTo>
                  <a:lnTo>
                    <a:pt x="241934" y="115514"/>
                  </a:lnTo>
                  <a:lnTo>
                    <a:pt x="232623" y="125567"/>
                  </a:lnTo>
                  <a:lnTo>
                    <a:pt x="223897" y="135774"/>
                  </a:lnTo>
                  <a:lnTo>
                    <a:pt x="215648" y="146086"/>
                  </a:lnTo>
                  <a:lnTo>
                    <a:pt x="207761" y="156473"/>
                  </a:lnTo>
                  <a:lnTo>
                    <a:pt x="199971" y="167077"/>
                  </a:lnTo>
                  <a:lnTo>
                    <a:pt x="191894" y="178188"/>
                  </a:lnTo>
                  <a:lnTo>
                    <a:pt x="183347" y="189926"/>
                  </a:lnTo>
                  <a:lnTo>
                    <a:pt x="174487" y="202251"/>
                  </a:lnTo>
                  <a:lnTo>
                    <a:pt x="165693" y="215056"/>
                  </a:lnTo>
                  <a:lnTo>
                    <a:pt x="157186" y="228228"/>
                  </a:lnTo>
                  <a:lnTo>
                    <a:pt x="149018" y="241666"/>
                  </a:lnTo>
                  <a:lnTo>
                    <a:pt x="141152" y="255293"/>
                  </a:lnTo>
                  <a:lnTo>
                    <a:pt x="133529" y="269056"/>
                  </a:lnTo>
                  <a:lnTo>
                    <a:pt x="126089" y="283078"/>
                  </a:lnTo>
                  <a:lnTo>
                    <a:pt x="118779" y="297638"/>
                  </a:lnTo>
                  <a:lnTo>
                    <a:pt x="111561" y="312843"/>
                  </a:lnTo>
                  <a:lnTo>
                    <a:pt x="104407" y="328650"/>
                  </a:lnTo>
                  <a:lnTo>
                    <a:pt x="97297" y="344946"/>
                  </a:lnTo>
                  <a:lnTo>
                    <a:pt x="90221" y="361614"/>
                  </a:lnTo>
                  <a:lnTo>
                    <a:pt x="83334" y="378553"/>
                  </a:lnTo>
                  <a:lnTo>
                    <a:pt x="76936" y="395684"/>
                  </a:lnTo>
                  <a:lnTo>
                    <a:pt x="71147" y="412949"/>
                  </a:lnTo>
                  <a:lnTo>
                    <a:pt x="65768" y="430305"/>
                  </a:lnTo>
                  <a:lnTo>
                    <a:pt x="60390" y="447724"/>
                  </a:lnTo>
                  <a:lnTo>
                    <a:pt x="54778" y="465185"/>
                  </a:lnTo>
                  <a:lnTo>
                    <a:pt x="49193" y="482674"/>
                  </a:lnTo>
                  <a:lnTo>
                    <a:pt x="44276" y="500183"/>
                  </a:lnTo>
                  <a:lnTo>
                    <a:pt x="40335" y="517704"/>
                  </a:lnTo>
                  <a:lnTo>
                    <a:pt x="37198" y="535234"/>
                  </a:lnTo>
                  <a:lnTo>
                    <a:pt x="34403" y="552770"/>
                  </a:lnTo>
                  <a:lnTo>
                    <a:pt x="31633" y="570315"/>
                  </a:lnTo>
                  <a:lnTo>
                    <a:pt x="28755" y="588030"/>
                  </a:lnTo>
                  <a:lnTo>
                    <a:pt x="25736" y="606222"/>
                  </a:lnTo>
                  <a:lnTo>
                    <a:pt x="22592" y="625021"/>
                  </a:lnTo>
                  <a:lnTo>
                    <a:pt x="19514" y="644392"/>
                  </a:lnTo>
                  <a:lnTo>
                    <a:pt x="16833" y="664235"/>
                  </a:lnTo>
                  <a:lnTo>
                    <a:pt x="14697" y="684438"/>
                  </a:lnTo>
                  <a:lnTo>
                    <a:pt x="12926" y="704903"/>
                  </a:lnTo>
                  <a:lnTo>
                    <a:pt x="11122" y="725555"/>
                  </a:lnTo>
                  <a:lnTo>
                    <a:pt x="9059" y="746336"/>
                  </a:lnTo>
                  <a:lnTo>
                    <a:pt x="6841" y="767207"/>
                  </a:lnTo>
                  <a:lnTo>
                    <a:pt x="4806" y="788139"/>
                  </a:lnTo>
                  <a:lnTo>
                    <a:pt x="3139" y="809107"/>
                  </a:lnTo>
                  <a:lnTo>
                    <a:pt x="1868" y="829934"/>
                  </a:lnTo>
                  <a:lnTo>
                    <a:pt x="939" y="850305"/>
                  </a:lnTo>
                  <a:lnTo>
                    <a:pt x="286" y="870084"/>
                  </a:lnTo>
                  <a:lnTo>
                    <a:pt x="0" y="889298"/>
                  </a:lnTo>
                  <a:lnTo>
                    <a:pt x="332" y="908047"/>
                  </a:lnTo>
                  <a:lnTo>
                    <a:pt x="1370" y="926441"/>
                  </a:lnTo>
                  <a:lnTo>
                    <a:pt x="3049" y="944574"/>
                  </a:lnTo>
                  <a:lnTo>
                    <a:pt x="5248" y="962523"/>
                  </a:lnTo>
                  <a:lnTo>
                    <a:pt x="7837" y="980344"/>
                  </a:lnTo>
                  <a:lnTo>
                    <a:pt x="10711" y="998076"/>
                  </a:lnTo>
                  <a:lnTo>
                    <a:pt x="13786" y="1015748"/>
                  </a:lnTo>
                  <a:lnTo>
                    <a:pt x="17000" y="1033379"/>
                  </a:lnTo>
                  <a:lnTo>
                    <a:pt x="20310" y="1050983"/>
                  </a:lnTo>
                  <a:lnTo>
                    <a:pt x="23685" y="1068568"/>
                  </a:lnTo>
                  <a:lnTo>
                    <a:pt x="27108" y="1086136"/>
                  </a:lnTo>
                  <a:lnTo>
                    <a:pt x="30731" y="1103527"/>
                  </a:lnTo>
                  <a:lnTo>
                    <a:pt x="34848" y="1120438"/>
                  </a:lnTo>
                  <a:lnTo>
                    <a:pt x="39584" y="1136740"/>
                  </a:lnTo>
                  <a:lnTo>
                    <a:pt x="44901" y="1152466"/>
                  </a:lnTo>
                  <a:lnTo>
                    <a:pt x="50695" y="1167721"/>
                  </a:lnTo>
                  <a:lnTo>
                    <a:pt x="56857" y="1182610"/>
                  </a:lnTo>
                  <a:lnTo>
                    <a:pt x="63452" y="1197068"/>
                  </a:lnTo>
                  <a:lnTo>
                    <a:pt x="70711" y="1210864"/>
                  </a:lnTo>
                  <a:lnTo>
                    <a:pt x="78701" y="1223924"/>
                  </a:lnTo>
                  <a:lnTo>
                    <a:pt x="87185" y="1236324"/>
                  </a:lnTo>
                  <a:lnTo>
                    <a:pt x="95726" y="1248191"/>
                  </a:lnTo>
                  <a:lnTo>
                    <a:pt x="104068" y="1259657"/>
                  </a:lnTo>
                  <a:lnTo>
                    <a:pt x="112295" y="1270833"/>
                  </a:lnTo>
                  <a:lnTo>
                    <a:pt x="120732" y="1281805"/>
                  </a:lnTo>
                  <a:lnTo>
                    <a:pt x="129556" y="1292634"/>
                  </a:lnTo>
                  <a:lnTo>
                    <a:pt x="138789" y="1303366"/>
                  </a:lnTo>
                  <a:lnTo>
                    <a:pt x="148372" y="1314031"/>
                  </a:lnTo>
                  <a:lnTo>
                    <a:pt x="158235" y="1324647"/>
                  </a:lnTo>
                  <a:lnTo>
                    <a:pt x="168470" y="1335064"/>
                  </a:lnTo>
                  <a:lnTo>
                    <a:pt x="179326" y="1344986"/>
                  </a:lnTo>
                  <a:lnTo>
                    <a:pt x="190889" y="1354288"/>
                  </a:lnTo>
                  <a:lnTo>
                    <a:pt x="203095" y="1363010"/>
                  </a:lnTo>
                  <a:lnTo>
                    <a:pt x="215821" y="1371254"/>
                  </a:lnTo>
                  <a:lnTo>
                    <a:pt x="228938" y="1379130"/>
                  </a:lnTo>
                  <a:lnTo>
                    <a:pt x="242340" y="1386573"/>
                  </a:lnTo>
                  <a:lnTo>
                    <a:pt x="255942" y="1393352"/>
                  </a:lnTo>
                  <a:lnTo>
                    <a:pt x="269689" y="1399396"/>
                  </a:lnTo>
                  <a:lnTo>
                    <a:pt x="283701" y="1404777"/>
                  </a:lnTo>
                  <a:lnTo>
                    <a:pt x="298253" y="1409626"/>
                  </a:lnTo>
                  <a:lnTo>
                    <a:pt x="313449" y="1414070"/>
                  </a:lnTo>
                  <a:lnTo>
                    <a:pt x="329079" y="1418055"/>
                  </a:lnTo>
                  <a:lnTo>
                    <a:pt x="344725" y="1421359"/>
                  </a:lnTo>
                  <a:lnTo>
                    <a:pt x="360143" y="1423911"/>
                  </a:lnTo>
                  <a:lnTo>
                    <a:pt x="375429" y="1425626"/>
                  </a:lnTo>
                  <a:lnTo>
                    <a:pt x="390911" y="1426327"/>
                  </a:lnTo>
                  <a:lnTo>
                    <a:pt x="406772" y="1426024"/>
                  </a:lnTo>
                  <a:lnTo>
                    <a:pt x="423034" y="1425024"/>
                  </a:lnTo>
                  <a:lnTo>
                    <a:pt x="439645" y="1423822"/>
                  </a:lnTo>
                  <a:lnTo>
                    <a:pt x="456528" y="1422713"/>
                  </a:lnTo>
                  <a:lnTo>
                    <a:pt x="473613" y="1421479"/>
                  </a:lnTo>
                  <a:lnTo>
                    <a:pt x="490842" y="1419512"/>
                  </a:lnTo>
                  <a:lnTo>
                    <a:pt x="508172" y="1416520"/>
                  </a:lnTo>
                  <a:lnTo>
                    <a:pt x="525572" y="1412526"/>
                  </a:lnTo>
                  <a:lnTo>
                    <a:pt x="543021" y="1407695"/>
                  </a:lnTo>
                  <a:lnTo>
                    <a:pt x="560501" y="1402215"/>
                  </a:lnTo>
                  <a:lnTo>
                    <a:pt x="578004" y="1396094"/>
                  </a:lnTo>
                  <a:lnTo>
                    <a:pt x="595521" y="1389162"/>
                  </a:lnTo>
                  <a:lnTo>
                    <a:pt x="613047" y="1381394"/>
                  </a:lnTo>
                  <a:lnTo>
                    <a:pt x="630583" y="1373061"/>
                  </a:lnTo>
                  <a:lnTo>
                    <a:pt x="648121" y="1364622"/>
                  </a:lnTo>
                  <a:lnTo>
                    <a:pt x="665664" y="1356349"/>
                  </a:lnTo>
                  <a:lnTo>
                    <a:pt x="683207" y="1348167"/>
                  </a:lnTo>
                  <a:lnTo>
                    <a:pt x="700751" y="1339760"/>
                  </a:lnTo>
                  <a:lnTo>
                    <a:pt x="718293" y="1330952"/>
                  </a:lnTo>
                  <a:lnTo>
                    <a:pt x="735666" y="1321560"/>
                  </a:lnTo>
                  <a:lnTo>
                    <a:pt x="752565" y="1311337"/>
                  </a:lnTo>
                  <a:lnTo>
                    <a:pt x="768853" y="1300232"/>
                  </a:lnTo>
                  <a:lnTo>
                    <a:pt x="784402" y="1288348"/>
                  </a:lnTo>
                  <a:lnTo>
                    <a:pt x="799004" y="1275847"/>
                  </a:lnTo>
                  <a:lnTo>
                    <a:pt x="812644" y="1262878"/>
                  </a:lnTo>
                  <a:lnTo>
                    <a:pt x="825447" y="1249408"/>
                  </a:lnTo>
                  <a:lnTo>
                    <a:pt x="837593" y="1235227"/>
                  </a:lnTo>
                  <a:lnTo>
                    <a:pt x="849250" y="1220283"/>
                  </a:lnTo>
                  <a:lnTo>
                    <a:pt x="860556" y="1204825"/>
                  </a:lnTo>
                  <a:lnTo>
                    <a:pt x="871615" y="1189294"/>
                  </a:lnTo>
                  <a:lnTo>
                    <a:pt x="882498" y="1173954"/>
                  </a:lnTo>
                  <a:lnTo>
                    <a:pt x="893097" y="1158720"/>
                  </a:lnTo>
                  <a:lnTo>
                    <a:pt x="903141" y="1143273"/>
                  </a:lnTo>
                  <a:lnTo>
                    <a:pt x="912527" y="1127430"/>
                  </a:lnTo>
                  <a:lnTo>
                    <a:pt x="921301" y="1111010"/>
                  </a:lnTo>
                  <a:lnTo>
                    <a:pt x="929582" y="1093761"/>
                  </a:lnTo>
                  <a:lnTo>
                    <a:pt x="937483" y="1075637"/>
                  </a:lnTo>
                  <a:lnTo>
                    <a:pt x="944942" y="1056905"/>
                  </a:lnTo>
                  <a:lnTo>
                    <a:pt x="951732" y="1038030"/>
                  </a:lnTo>
                  <a:lnTo>
                    <a:pt x="957784" y="1019295"/>
                  </a:lnTo>
                  <a:lnTo>
                    <a:pt x="963170" y="1000630"/>
                  </a:lnTo>
                  <a:lnTo>
                    <a:pt x="968023" y="981726"/>
                  </a:lnTo>
                  <a:lnTo>
                    <a:pt x="972474" y="962419"/>
                  </a:lnTo>
                  <a:lnTo>
                    <a:pt x="976633" y="942859"/>
                  </a:lnTo>
                  <a:lnTo>
                    <a:pt x="980586" y="923415"/>
                  </a:lnTo>
                  <a:lnTo>
                    <a:pt x="984392" y="904289"/>
                  </a:lnTo>
                  <a:lnTo>
                    <a:pt x="987933" y="885360"/>
                  </a:lnTo>
                  <a:lnTo>
                    <a:pt x="990931" y="866277"/>
                  </a:lnTo>
                  <a:lnTo>
                    <a:pt x="993279" y="846845"/>
                  </a:lnTo>
                  <a:lnTo>
                    <a:pt x="995026" y="827032"/>
                  </a:lnTo>
                  <a:lnTo>
                    <a:pt x="996278" y="806884"/>
                  </a:lnTo>
                  <a:lnTo>
                    <a:pt x="997154" y="786474"/>
                  </a:lnTo>
                  <a:lnTo>
                    <a:pt x="997591" y="765868"/>
                  </a:lnTo>
                  <a:lnTo>
                    <a:pt x="997360" y="745121"/>
                  </a:lnTo>
                  <a:lnTo>
                    <a:pt x="996391" y="724280"/>
                  </a:lnTo>
                  <a:lnTo>
                    <a:pt x="994757" y="703539"/>
                  </a:lnTo>
                  <a:lnTo>
                    <a:pt x="992589" y="683227"/>
                  </a:lnTo>
                  <a:lnTo>
                    <a:pt x="990021" y="663489"/>
                  </a:lnTo>
                  <a:lnTo>
                    <a:pt x="987161" y="644301"/>
                  </a:lnTo>
                  <a:lnTo>
                    <a:pt x="984096" y="625570"/>
                  </a:lnTo>
                  <a:lnTo>
                    <a:pt x="980887" y="607188"/>
                  </a:lnTo>
                  <a:lnTo>
                    <a:pt x="977582" y="589063"/>
                  </a:lnTo>
                  <a:lnTo>
                    <a:pt x="974209" y="571119"/>
                  </a:lnTo>
                  <a:lnTo>
                    <a:pt x="970791" y="553302"/>
                  </a:lnTo>
                  <a:lnTo>
                    <a:pt x="967344" y="535572"/>
                  </a:lnTo>
                  <a:lnTo>
                    <a:pt x="963876" y="517902"/>
                  </a:lnTo>
                  <a:lnTo>
                    <a:pt x="960390" y="500272"/>
                  </a:lnTo>
                  <a:lnTo>
                    <a:pt x="956725" y="482669"/>
                  </a:lnTo>
                  <a:lnTo>
                    <a:pt x="952579" y="465084"/>
                  </a:lnTo>
                  <a:lnTo>
                    <a:pt x="947829" y="447512"/>
                  </a:lnTo>
                  <a:lnTo>
                    <a:pt x="942672" y="429948"/>
                  </a:lnTo>
                  <a:lnTo>
                    <a:pt x="937519" y="412389"/>
                  </a:lnTo>
                  <a:lnTo>
                    <a:pt x="932605" y="394839"/>
                  </a:lnTo>
                  <a:lnTo>
                    <a:pt x="927831" y="377460"/>
                  </a:lnTo>
                  <a:lnTo>
                    <a:pt x="922866" y="360557"/>
                  </a:lnTo>
                  <a:lnTo>
                    <a:pt x="917527" y="344265"/>
                  </a:lnTo>
                  <a:lnTo>
                    <a:pt x="911787" y="328714"/>
                  </a:lnTo>
                  <a:lnTo>
                    <a:pt x="905702" y="314111"/>
                  </a:lnTo>
                  <a:lnTo>
                    <a:pt x="899349" y="300467"/>
                  </a:lnTo>
                  <a:lnTo>
                    <a:pt x="892964" y="287491"/>
                  </a:lnTo>
                  <a:lnTo>
                    <a:pt x="886912" y="274695"/>
                  </a:lnTo>
                  <a:lnTo>
                    <a:pt x="881363" y="261789"/>
                  </a:lnTo>
                  <a:lnTo>
                    <a:pt x="876316" y="248830"/>
                  </a:lnTo>
                  <a:lnTo>
                    <a:pt x="871692" y="236123"/>
                  </a:lnTo>
                  <a:lnTo>
                    <a:pt x="867386" y="223828"/>
                  </a:lnTo>
                  <a:lnTo>
                    <a:pt x="862985" y="211791"/>
                  </a:lnTo>
                  <a:lnTo>
                    <a:pt x="857803" y="199643"/>
                  </a:lnTo>
                  <a:lnTo>
                    <a:pt x="851531" y="187178"/>
                  </a:lnTo>
                  <a:lnTo>
                    <a:pt x="844198" y="174518"/>
                  </a:lnTo>
                  <a:lnTo>
                    <a:pt x="835980" y="162013"/>
                  </a:lnTo>
                  <a:lnTo>
                    <a:pt x="827080" y="149862"/>
                  </a:lnTo>
                  <a:lnTo>
                    <a:pt x="817682" y="138262"/>
                  </a:lnTo>
                  <a:lnTo>
                    <a:pt x="807929" y="127472"/>
                  </a:lnTo>
                  <a:lnTo>
                    <a:pt x="797931" y="117563"/>
                  </a:lnTo>
                  <a:lnTo>
                    <a:pt x="787838" y="108928"/>
                  </a:lnTo>
                  <a:lnTo>
                    <a:pt x="776641" y="101621"/>
                  </a:lnTo>
                  <a:lnTo>
                    <a:pt x="761119" y="96120"/>
                  </a:lnTo>
                  <a:lnTo>
                    <a:pt x="735841" y="93003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422412" y="3211194"/>
            <a:ext cx="2630883" cy="1618635"/>
            <a:chOff x="3422412" y="3211194"/>
            <a:chExt cx="2630883" cy="1618635"/>
          </a:xfrm>
        </p:grpSpPr>
        <p:sp>
          <p:nvSpPr>
            <p:cNvPr id="43" name="Freeform 42"/>
            <p:cNvSpPr/>
            <p:nvPr/>
          </p:nvSpPr>
          <p:spPr>
            <a:xfrm>
              <a:off x="3527046" y="3563542"/>
              <a:ext cx="543834" cy="1096083"/>
            </a:xfrm>
            <a:custGeom>
              <a:avLst/>
              <a:gdLst/>
              <a:ahLst/>
              <a:cxnLst/>
              <a:rect l="0" t="0" r="0" b="0"/>
              <a:pathLst>
                <a:path w="543834" h="1096083">
                  <a:moveTo>
                    <a:pt x="410612" y="195131"/>
                  </a:moveTo>
                  <a:lnTo>
                    <a:pt x="407678" y="186196"/>
                  </a:lnTo>
                  <a:lnTo>
                    <a:pt x="404895" y="176569"/>
                  </a:lnTo>
                  <a:lnTo>
                    <a:pt x="401996" y="165286"/>
                  </a:lnTo>
                  <a:lnTo>
                    <a:pt x="398956" y="152791"/>
                  </a:lnTo>
                  <a:lnTo>
                    <a:pt x="395791" y="139960"/>
                  </a:lnTo>
                  <a:lnTo>
                    <a:pt x="392518" y="127333"/>
                  </a:lnTo>
                  <a:lnTo>
                    <a:pt x="388834" y="114777"/>
                  </a:lnTo>
                  <a:lnTo>
                    <a:pt x="384146" y="101685"/>
                  </a:lnTo>
                  <a:lnTo>
                    <a:pt x="378216" y="87747"/>
                  </a:lnTo>
                  <a:lnTo>
                    <a:pt x="371283" y="73439"/>
                  </a:lnTo>
                  <a:lnTo>
                    <a:pt x="363865" y="59814"/>
                  </a:lnTo>
                  <a:lnTo>
                    <a:pt x="356317" y="47429"/>
                  </a:lnTo>
                  <a:lnTo>
                    <a:pt x="348640" y="36504"/>
                  </a:lnTo>
                  <a:lnTo>
                    <a:pt x="340581" y="27162"/>
                  </a:lnTo>
                  <a:lnTo>
                    <a:pt x="332001" y="19296"/>
                  </a:lnTo>
                  <a:lnTo>
                    <a:pt x="322424" y="12811"/>
                  </a:lnTo>
                  <a:lnTo>
                    <a:pt x="311012" y="7729"/>
                  </a:lnTo>
                  <a:lnTo>
                    <a:pt x="297487" y="3937"/>
                  </a:lnTo>
                  <a:lnTo>
                    <a:pt x="282520" y="1370"/>
                  </a:lnTo>
                  <a:lnTo>
                    <a:pt x="267403" y="86"/>
                  </a:lnTo>
                  <a:lnTo>
                    <a:pt x="252904" y="0"/>
                  </a:lnTo>
                  <a:lnTo>
                    <a:pt x="239088" y="907"/>
                  </a:lnTo>
                  <a:lnTo>
                    <a:pt x="225598" y="2578"/>
                  </a:lnTo>
                  <a:lnTo>
                    <a:pt x="212156" y="4820"/>
                  </a:lnTo>
                  <a:lnTo>
                    <a:pt x="198637" y="7799"/>
                  </a:lnTo>
                  <a:lnTo>
                    <a:pt x="185006" y="12008"/>
                  </a:lnTo>
                  <a:lnTo>
                    <a:pt x="171280" y="17621"/>
                  </a:lnTo>
                  <a:lnTo>
                    <a:pt x="157804" y="24509"/>
                  </a:lnTo>
                  <a:lnTo>
                    <a:pt x="145215" y="32428"/>
                  </a:lnTo>
                  <a:lnTo>
                    <a:pt x="133784" y="41127"/>
                  </a:lnTo>
                  <a:lnTo>
                    <a:pt x="123297" y="50392"/>
                  </a:lnTo>
                  <a:lnTo>
                    <a:pt x="113251" y="60055"/>
                  </a:lnTo>
                  <a:lnTo>
                    <a:pt x="103314" y="70005"/>
                  </a:lnTo>
                  <a:lnTo>
                    <a:pt x="93656" y="80482"/>
                  </a:lnTo>
                  <a:lnTo>
                    <a:pt x="84842" y="92040"/>
                  </a:lnTo>
                  <a:lnTo>
                    <a:pt x="77137" y="104891"/>
                  </a:lnTo>
                  <a:lnTo>
                    <a:pt x="70658" y="118777"/>
                  </a:lnTo>
                  <a:lnTo>
                    <a:pt x="65529" y="133170"/>
                  </a:lnTo>
                  <a:lnTo>
                    <a:pt x="61676" y="147708"/>
                  </a:lnTo>
                  <a:lnTo>
                    <a:pt x="58884" y="162385"/>
                  </a:lnTo>
                  <a:lnTo>
                    <a:pt x="56912" y="177450"/>
                  </a:lnTo>
                  <a:lnTo>
                    <a:pt x="55547" y="193023"/>
                  </a:lnTo>
                  <a:lnTo>
                    <a:pt x="54780" y="208921"/>
                  </a:lnTo>
                  <a:lnTo>
                    <a:pt x="54788" y="224755"/>
                  </a:lnTo>
                  <a:lnTo>
                    <a:pt x="55612" y="240302"/>
                  </a:lnTo>
                  <a:lnTo>
                    <a:pt x="57318" y="255676"/>
                  </a:lnTo>
                  <a:lnTo>
                    <a:pt x="60067" y="271218"/>
                  </a:lnTo>
                  <a:lnTo>
                    <a:pt x="63854" y="287119"/>
                  </a:lnTo>
                  <a:lnTo>
                    <a:pt x="68855" y="303410"/>
                  </a:lnTo>
                  <a:lnTo>
                    <a:pt x="75493" y="320039"/>
                  </a:lnTo>
                  <a:lnTo>
                    <a:pt x="83851" y="336933"/>
                  </a:lnTo>
                  <a:lnTo>
                    <a:pt x="93717" y="354026"/>
                  </a:lnTo>
                  <a:lnTo>
                    <a:pt x="104781" y="371260"/>
                  </a:lnTo>
                  <a:lnTo>
                    <a:pt x="116745" y="388590"/>
                  </a:lnTo>
                  <a:lnTo>
                    <a:pt x="129523" y="405820"/>
                  </a:lnTo>
                  <a:lnTo>
                    <a:pt x="143231" y="422622"/>
                  </a:lnTo>
                  <a:lnTo>
                    <a:pt x="157858" y="438859"/>
                  </a:lnTo>
                  <a:lnTo>
                    <a:pt x="173274" y="454883"/>
                  </a:lnTo>
                  <a:lnTo>
                    <a:pt x="189307" y="471401"/>
                  </a:lnTo>
                  <a:lnTo>
                    <a:pt x="205798" y="488770"/>
                  </a:lnTo>
                  <a:lnTo>
                    <a:pt x="222619" y="506691"/>
                  </a:lnTo>
                  <a:lnTo>
                    <a:pt x="239670" y="524422"/>
                  </a:lnTo>
                  <a:lnTo>
                    <a:pt x="256886" y="541544"/>
                  </a:lnTo>
                  <a:lnTo>
                    <a:pt x="274380" y="558296"/>
                  </a:lnTo>
                  <a:lnTo>
                    <a:pt x="292423" y="575369"/>
                  </a:lnTo>
                  <a:lnTo>
                    <a:pt x="311117" y="593148"/>
                  </a:lnTo>
                  <a:lnTo>
                    <a:pt x="330249" y="611529"/>
                  </a:lnTo>
                  <a:lnTo>
                    <a:pt x="349399" y="630108"/>
                  </a:lnTo>
                  <a:lnTo>
                    <a:pt x="368314" y="648612"/>
                  </a:lnTo>
                  <a:lnTo>
                    <a:pt x="386761" y="666936"/>
                  </a:lnTo>
                  <a:lnTo>
                    <a:pt x="404454" y="685074"/>
                  </a:lnTo>
                  <a:lnTo>
                    <a:pt x="421317" y="703049"/>
                  </a:lnTo>
                  <a:lnTo>
                    <a:pt x="437438" y="720900"/>
                  </a:lnTo>
                  <a:lnTo>
                    <a:pt x="452964" y="738658"/>
                  </a:lnTo>
                  <a:lnTo>
                    <a:pt x="468036" y="756350"/>
                  </a:lnTo>
                  <a:lnTo>
                    <a:pt x="482447" y="773996"/>
                  </a:lnTo>
                  <a:lnTo>
                    <a:pt x="495680" y="791610"/>
                  </a:lnTo>
                  <a:lnTo>
                    <a:pt x="507536" y="809198"/>
                  </a:lnTo>
                  <a:lnTo>
                    <a:pt x="517802" y="826603"/>
                  </a:lnTo>
                  <a:lnTo>
                    <a:pt x="526102" y="843522"/>
                  </a:lnTo>
                  <a:lnTo>
                    <a:pt x="532424" y="859835"/>
                  </a:lnTo>
                  <a:lnTo>
                    <a:pt x="537042" y="875738"/>
                  </a:lnTo>
                  <a:lnTo>
                    <a:pt x="540324" y="891644"/>
                  </a:lnTo>
                  <a:lnTo>
                    <a:pt x="542603" y="907783"/>
                  </a:lnTo>
                  <a:lnTo>
                    <a:pt x="543833" y="923895"/>
                  </a:lnTo>
                  <a:lnTo>
                    <a:pt x="543611" y="939340"/>
                  </a:lnTo>
                  <a:lnTo>
                    <a:pt x="541828" y="953809"/>
                  </a:lnTo>
                  <a:lnTo>
                    <a:pt x="538496" y="967474"/>
                  </a:lnTo>
                  <a:lnTo>
                    <a:pt x="533585" y="980797"/>
                  </a:lnTo>
                  <a:lnTo>
                    <a:pt x="527237" y="994086"/>
                  </a:lnTo>
                  <a:lnTo>
                    <a:pt x="519551" y="1007147"/>
                  </a:lnTo>
                  <a:lnTo>
                    <a:pt x="510497" y="1019399"/>
                  </a:lnTo>
                  <a:lnTo>
                    <a:pt x="500181" y="1030568"/>
                  </a:lnTo>
                  <a:lnTo>
                    <a:pt x="488662" y="1040697"/>
                  </a:lnTo>
                  <a:lnTo>
                    <a:pt x="475874" y="1049962"/>
                  </a:lnTo>
                  <a:lnTo>
                    <a:pt x="461900" y="1058558"/>
                  </a:lnTo>
                  <a:lnTo>
                    <a:pt x="446940" y="1066502"/>
                  </a:lnTo>
                  <a:lnTo>
                    <a:pt x="431220" y="1073625"/>
                  </a:lnTo>
                  <a:lnTo>
                    <a:pt x="414938" y="1079897"/>
                  </a:lnTo>
                  <a:lnTo>
                    <a:pt x="398089" y="1085264"/>
                  </a:lnTo>
                  <a:lnTo>
                    <a:pt x="380487" y="1089572"/>
                  </a:lnTo>
                  <a:lnTo>
                    <a:pt x="362093" y="1092834"/>
                  </a:lnTo>
                  <a:lnTo>
                    <a:pt x="343163" y="1095042"/>
                  </a:lnTo>
                  <a:lnTo>
                    <a:pt x="324149" y="1096082"/>
                  </a:lnTo>
                  <a:lnTo>
                    <a:pt x="305321" y="1096004"/>
                  </a:lnTo>
                  <a:lnTo>
                    <a:pt x="286763" y="1094987"/>
                  </a:lnTo>
                  <a:lnTo>
                    <a:pt x="268462" y="1093242"/>
                  </a:lnTo>
                  <a:lnTo>
                    <a:pt x="250378" y="1090956"/>
                  </a:lnTo>
                  <a:lnTo>
                    <a:pt x="232622" y="1088117"/>
                  </a:lnTo>
                  <a:lnTo>
                    <a:pt x="215460" y="1084533"/>
                  </a:lnTo>
                  <a:lnTo>
                    <a:pt x="198985" y="1080160"/>
                  </a:lnTo>
                  <a:lnTo>
                    <a:pt x="183141" y="1075087"/>
                  </a:lnTo>
                  <a:lnTo>
                    <a:pt x="167807" y="1069458"/>
                  </a:lnTo>
                  <a:lnTo>
                    <a:pt x="152865" y="1063406"/>
                  </a:lnTo>
                  <a:lnTo>
                    <a:pt x="138371" y="1056884"/>
                  </a:lnTo>
                  <a:lnTo>
                    <a:pt x="124551" y="1049675"/>
                  </a:lnTo>
                  <a:lnTo>
                    <a:pt x="111474" y="1041713"/>
                  </a:lnTo>
                  <a:lnTo>
                    <a:pt x="99064" y="1033078"/>
                  </a:lnTo>
                  <a:lnTo>
                    <a:pt x="87190" y="1023905"/>
                  </a:lnTo>
                  <a:lnTo>
                    <a:pt x="75728" y="1014325"/>
                  </a:lnTo>
                  <a:lnTo>
                    <a:pt x="64894" y="1004450"/>
                  </a:lnTo>
                  <a:lnTo>
                    <a:pt x="55217" y="994370"/>
                  </a:lnTo>
                  <a:lnTo>
                    <a:pt x="46888" y="984145"/>
                  </a:lnTo>
                  <a:lnTo>
                    <a:pt x="39633" y="973822"/>
                  </a:lnTo>
                  <a:lnTo>
                    <a:pt x="32912" y="963432"/>
                  </a:lnTo>
                  <a:lnTo>
                    <a:pt x="26359" y="953009"/>
                  </a:lnTo>
                  <a:lnTo>
                    <a:pt x="20103" y="943024"/>
                  </a:lnTo>
                  <a:lnTo>
                    <a:pt x="14063" y="933399"/>
                  </a:lnTo>
                  <a:lnTo>
                    <a:pt x="7702" y="923286"/>
                  </a:lnTo>
                  <a:lnTo>
                    <a:pt x="0" y="911069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39410" y="4042271"/>
              <a:ext cx="1009026" cy="503530"/>
            </a:xfrm>
            <a:custGeom>
              <a:avLst/>
              <a:gdLst/>
              <a:ahLst/>
              <a:cxnLst/>
              <a:rect l="0" t="0" r="0" b="0"/>
              <a:pathLst>
                <a:path w="1009026" h="503530">
                  <a:moveTo>
                    <a:pt x="198331" y="127014"/>
                  </a:moveTo>
                  <a:lnTo>
                    <a:pt x="195330" y="118145"/>
                  </a:lnTo>
                  <a:lnTo>
                    <a:pt x="191907" y="109158"/>
                  </a:lnTo>
                  <a:lnTo>
                    <a:pt x="187711" y="99172"/>
                  </a:lnTo>
                  <a:lnTo>
                    <a:pt x="182811" y="88537"/>
                  </a:lnTo>
                  <a:lnTo>
                    <a:pt x="177330" y="78022"/>
                  </a:lnTo>
                  <a:lnTo>
                    <a:pt x="171385" y="68084"/>
                  </a:lnTo>
                  <a:lnTo>
                    <a:pt x="164605" y="59316"/>
                  </a:lnTo>
                  <a:lnTo>
                    <a:pt x="156162" y="52573"/>
                  </a:lnTo>
                  <a:lnTo>
                    <a:pt x="145752" y="48128"/>
                  </a:lnTo>
                  <a:lnTo>
                    <a:pt x="134015" y="45926"/>
                  </a:lnTo>
                  <a:lnTo>
                    <a:pt x="122213" y="45870"/>
                  </a:lnTo>
                  <a:lnTo>
                    <a:pt x="111099" y="47685"/>
                  </a:lnTo>
                  <a:lnTo>
                    <a:pt x="101048" y="51154"/>
                  </a:lnTo>
                  <a:lnTo>
                    <a:pt x="92303" y="56213"/>
                  </a:lnTo>
                  <a:lnTo>
                    <a:pt x="84831" y="62690"/>
                  </a:lnTo>
                  <a:lnTo>
                    <a:pt x="78272" y="70476"/>
                  </a:lnTo>
                  <a:lnTo>
                    <a:pt x="72077" y="79604"/>
                  </a:lnTo>
                  <a:lnTo>
                    <a:pt x="65898" y="89967"/>
                  </a:lnTo>
                  <a:lnTo>
                    <a:pt x="59588" y="101350"/>
                  </a:lnTo>
                  <a:lnTo>
                    <a:pt x="53118" y="113515"/>
                  </a:lnTo>
                  <a:lnTo>
                    <a:pt x="46508" y="126258"/>
                  </a:lnTo>
                  <a:lnTo>
                    <a:pt x="39950" y="139576"/>
                  </a:lnTo>
                  <a:lnTo>
                    <a:pt x="33781" y="153656"/>
                  </a:lnTo>
                  <a:lnTo>
                    <a:pt x="28154" y="168536"/>
                  </a:lnTo>
                  <a:lnTo>
                    <a:pt x="23055" y="184123"/>
                  </a:lnTo>
                  <a:lnTo>
                    <a:pt x="18397" y="200271"/>
                  </a:lnTo>
                  <a:lnTo>
                    <a:pt x="14082" y="216841"/>
                  </a:lnTo>
                  <a:lnTo>
                    <a:pt x="10184" y="233713"/>
                  </a:lnTo>
                  <a:lnTo>
                    <a:pt x="6937" y="250800"/>
                  </a:lnTo>
                  <a:lnTo>
                    <a:pt x="4418" y="268035"/>
                  </a:lnTo>
                  <a:lnTo>
                    <a:pt x="2556" y="285371"/>
                  </a:lnTo>
                  <a:lnTo>
                    <a:pt x="1224" y="302776"/>
                  </a:lnTo>
                  <a:lnTo>
                    <a:pt x="299" y="320224"/>
                  </a:lnTo>
                  <a:lnTo>
                    <a:pt x="0" y="337535"/>
                  </a:lnTo>
                  <a:lnTo>
                    <a:pt x="855" y="354392"/>
                  </a:lnTo>
                  <a:lnTo>
                    <a:pt x="3058" y="370657"/>
                  </a:lnTo>
                  <a:lnTo>
                    <a:pt x="6333" y="386360"/>
                  </a:lnTo>
                  <a:lnTo>
                    <a:pt x="10142" y="401599"/>
                  </a:lnTo>
                  <a:lnTo>
                    <a:pt x="14113" y="416472"/>
                  </a:lnTo>
                  <a:lnTo>
                    <a:pt x="18236" y="430750"/>
                  </a:lnTo>
                  <a:lnTo>
                    <a:pt x="22756" y="443892"/>
                  </a:lnTo>
                  <a:lnTo>
                    <a:pt x="27794" y="455697"/>
                  </a:lnTo>
                  <a:lnTo>
                    <a:pt x="33329" y="466268"/>
                  </a:lnTo>
                  <a:lnTo>
                    <a:pt x="39278" y="475838"/>
                  </a:lnTo>
                  <a:lnTo>
                    <a:pt x="45556" y="484634"/>
                  </a:lnTo>
                  <a:lnTo>
                    <a:pt x="52569" y="492372"/>
                  </a:lnTo>
                  <a:lnTo>
                    <a:pt x="61174" y="498294"/>
                  </a:lnTo>
                  <a:lnTo>
                    <a:pt x="71705" y="502115"/>
                  </a:lnTo>
                  <a:lnTo>
                    <a:pt x="83862" y="503529"/>
                  </a:lnTo>
                  <a:lnTo>
                    <a:pt x="97011" y="501975"/>
                  </a:lnTo>
                  <a:lnTo>
                    <a:pt x="110661" y="497442"/>
                  </a:lnTo>
                  <a:lnTo>
                    <a:pt x="124213" y="490348"/>
                  </a:lnTo>
                  <a:lnTo>
                    <a:pt x="136919" y="481243"/>
                  </a:lnTo>
                  <a:lnTo>
                    <a:pt x="148456" y="470640"/>
                  </a:lnTo>
                  <a:lnTo>
                    <a:pt x="158860" y="458796"/>
                  </a:lnTo>
                  <a:lnTo>
                    <a:pt x="168324" y="445725"/>
                  </a:lnTo>
                  <a:lnTo>
                    <a:pt x="177061" y="431528"/>
                  </a:lnTo>
                  <a:lnTo>
                    <a:pt x="185102" y="416404"/>
                  </a:lnTo>
                  <a:lnTo>
                    <a:pt x="192291" y="400566"/>
                  </a:lnTo>
                  <a:lnTo>
                    <a:pt x="198614" y="384201"/>
                  </a:lnTo>
                  <a:lnTo>
                    <a:pt x="204184" y="367295"/>
                  </a:lnTo>
                  <a:lnTo>
                    <a:pt x="209161" y="349654"/>
                  </a:lnTo>
                  <a:lnTo>
                    <a:pt x="213690" y="331233"/>
                  </a:lnTo>
                  <a:lnTo>
                    <a:pt x="217732" y="312286"/>
                  </a:lnTo>
                  <a:lnTo>
                    <a:pt x="221075" y="293260"/>
                  </a:lnTo>
                  <a:lnTo>
                    <a:pt x="223658" y="274428"/>
                  </a:lnTo>
                  <a:lnTo>
                    <a:pt x="225563" y="256037"/>
                  </a:lnTo>
                  <a:lnTo>
                    <a:pt x="226924" y="238381"/>
                  </a:lnTo>
                  <a:lnTo>
                    <a:pt x="227877" y="221543"/>
                  </a:lnTo>
                  <a:lnTo>
                    <a:pt x="228535" y="205439"/>
                  </a:lnTo>
                  <a:lnTo>
                    <a:pt x="228985" y="189923"/>
                  </a:lnTo>
                  <a:lnTo>
                    <a:pt x="229285" y="174851"/>
                  </a:lnTo>
                  <a:lnTo>
                    <a:pt x="229319" y="160099"/>
                  </a:lnTo>
                  <a:lnTo>
                    <a:pt x="228809" y="145572"/>
                  </a:lnTo>
                  <a:lnTo>
                    <a:pt x="227649" y="131235"/>
                  </a:lnTo>
                  <a:lnTo>
                    <a:pt x="225873" y="118196"/>
                  </a:lnTo>
                  <a:lnTo>
                    <a:pt x="223177" y="109027"/>
                  </a:lnTo>
                  <a:lnTo>
                    <a:pt x="219887" y="105702"/>
                  </a:lnTo>
                  <a:lnTo>
                    <a:pt x="217455" y="108750"/>
                  </a:lnTo>
                  <a:lnTo>
                    <a:pt x="216355" y="117467"/>
                  </a:lnTo>
                  <a:lnTo>
                    <a:pt x="216484" y="130213"/>
                  </a:lnTo>
                  <a:lnTo>
                    <a:pt x="217593" y="144930"/>
                  </a:lnTo>
                  <a:lnTo>
                    <a:pt x="219434" y="160290"/>
                  </a:lnTo>
                  <a:lnTo>
                    <a:pt x="221967" y="175829"/>
                  </a:lnTo>
                  <a:lnTo>
                    <a:pt x="225341" y="191627"/>
                  </a:lnTo>
                  <a:lnTo>
                    <a:pt x="229567" y="207768"/>
                  </a:lnTo>
                  <a:lnTo>
                    <a:pt x="234372" y="224084"/>
                  </a:lnTo>
                  <a:lnTo>
                    <a:pt x="239289" y="240215"/>
                  </a:lnTo>
                  <a:lnTo>
                    <a:pt x="244044" y="255961"/>
                  </a:lnTo>
                  <a:lnTo>
                    <a:pt x="248711" y="271131"/>
                  </a:lnTo>
                  <a:lnTo>
                    <a:pt x="253604" y="285475"/>
                  </a:lnTo>
                  <a:lnTo>
                    <a:pt x="258896" y="298936"/>
                  </a:lnTo>
                  <a:lnTo>
                    <a:pt x="264604" y="311620"/>
                  </a:lnTo>
                  <a:lnTo>
                    <a:pt x="270668" y="323686"/>
                  </a:lnTo>
                  <a:lnTo>
                    <a:pt x="277011" y="335284"/>
                  </a:lnTo>
                  <a:lnTo>
                    <a:pt x="283558" y="346381"/>
                  </a:lnTo>
                  <a:lnTo>
                    <a:pt x="290253" y="356767"/>
                  </a:lnTo>
                  <a:lnTo>
                    <a:pt x="297061" y="366386"/>
                  </a:lnTo>
                  <a:lnTo>
                    <a:pt x="304276" y="375321"/>
                  </a:lnTo>
                  <a:lnTo>
                    <a:pt x="312491" y="383709"/>
                  </a:lnTo>
                  <a:lnTo>
                    <a:pt x="321949" y="391673"/>
                  </a:lnTo>
                  <a:lnTo>
                    <a:pt x="332574" y="398834"/>
                  </a:lnTo>
                  <a:lnTo>
                    <a:pt x="344155" y="404360"/>
                  </a:lnTo>
                  <a:lnTo>
                    <a:pt x="356457" y="407922"/>
                  </a:lnTo>
                  <a:lnTo>
                    <a:pt x="368953" y="409498"/>
                  </a:lnTo>
                  <a:lnTo>
                    <a:pt x="380875" y="409119"/>
                  </a:lnTo>
                  <a:lnTo>
                    <a:pt x="391845" y="407006"/>
                  </a:lnTo>
                  <a:lnTo>
                    <a:pt x="401683" y="403335"/>
                  </a:lnTo>
                  <a:lnTo>
                    <a:pt x="410226" y="398137"/>
                  </a:lnTo>
                  <a:lnTo>
                    <a:pt x="417528" y="391572"/>
                  </a:lnTo>
                  <a:lnTo>
                    <a:pt x="423789" y="383896"/>
                  </a:lnTo>
                  <a:lnTo>
                    <a:pt x="429246" y="375375"/>
                  </a:lnTo>
                  <a:lnTo>
                    <a:pt x="434108" y="366232"/>
                  </a:lnTo>
                  <a:lnTo>
                    <a:pt x="438547" y="356484"/>
                  </a:lnTo>
                  <a:lnTo>
                    <a:pt x="442689" y="345954"/>
                  </a:lnTo>
                  <a:lnTo>
                    <a:pt x="446629" y="334611"/>
                  </a:lnTo>
                  <a:lnTo>
                    <a:pt x="450427" y="322551"/>
                  </a:lnTo>
                  <a:lnTo>
                    <a:pt x="454131" y="309924"/>
                  </a:lnTo>
                  <a:lnTo>
                    <a:pt x="457766" y="296859"/>
                  </a:lnTo>
                  <a:lnTo>
                    <a:pt x="461190" y="282983"/>
                  </a:lnTo>
                  <a:lnTo>
                    <a:pt x="464109" y="267465"/>
                  </a:lnTo>
                  <a:lnTo>
                    <a:pt x="466405" y="249991"/>
                  </a:lnTo>
                  <a:lnTo>
                    <a:pt x="468115" y="231035"/>
                  </a:lnTo>
                  <a:lnTo>
                    <a:pt x="469345" y="211547"/>
                  </a:lnTo>
                  <a:lnTo>
                    <a:pt x="470215" y="192153"/>
                  </a:lnTo>
                  <a:lnTo>
                    <a:pt x="470987" y="173421"/>
                  </a:lnTo>
                  <a:lnTo>
                    <a:pt x="472045" y="156002"/>
                  </a:lnTo>
                  <a:lnTo>
                    <a:pt x="473582" y="140137"/>
                  </a:lnTo>
                  <a:lnTo>
                    <a:pt x="475791" y="126688"/>
                  </a:lnTo>
                  <a:lnTo>
                    <a:pt x="479664" y="117716"/>
                  </a:lnTo>
                  <a:lnTo>
                    <a:pt x="485320" y="114153"/>
                  </a:lnTo>
                  <a:lnTo>
                    <a:pt x="491054" y="115021"/>
                  </a:lnTo>
                  <a:lnTo>
                    <a:pt x="496295" y="119047"/>
                  </a:lnTo>
                  <a:lnTo>
                    <a:pt x="501209" y="125394"/>
                  </a:lnTo>
                  <a:lnTo>
                    <a:pt x="506218" y="133663"/>
                  </a:lnTo>
                  <a:lnTo>
                    <a:pt x="511557" y="143509"/>
                  </a:lnTo>
                  <a:lnTo>
                    <a:pt x="517112" y="154742"/>
                  </a:lnTo>
                  <a:lnTo>
                    <a:pt x="522534" y="167352"/>
                  </a:lnTo>
                  <a:lnTo>
                    <a:pt x="527624" y="181210"/>
                  </a:lnTo>
                  <a:lnTo>
                    <a:pt x="532345" y="195926"/>
                  </a:lnTo>
                  <a:lnTo>
                    <a:pt x="536742" y="210951"/>
                  </a:lnTo>
                  <a:lnTo>
                    <a:pt x="540883" y="225951"/>
                  </a:lnTo>
                  <a:lnTo>
                    <a:pt x="544833" y="240954"/>
                  </a:lnTo>
                  <a:lnTo>
                    <a:pt x="548646" y="256247"/>
                  </a:lnTo>
                  <a:lnTo>
                    <a:pt x="552358" y="271991"/>
                  </a:lnTo>
                  <a:lnTo>
                    <a:pt x="555835" y="288515"/>
                  </a:lnTo>
                  <a:lnTo>
                    <a:pt x="558791" y="306366"/>
                  </a:lnTo>
                  <a:lnTo>
                    <a:pt x="561106" y="325699"/>
                  </a:lnTo>
                  <a:lnTo>
                    <a:pt x="562660" y="345717"/>
                  </a:lnTo>
                  <a:lnTo>
                    <a:pt x="563253" y="364929"/>
                  </a:lnTo>
                  <a:lnTo>
                    <a:pt x="562873" y="382520"/>
                  </a:lnTo>
                  <a:lnTo>
                    <a:pt x="561639" y="397398"/>
                  </a:lnTo>
                  <a:lnTo>
                    <a:pt x="559321" y="407500"/>
                  </a:lnTo>
                  <a:lnTo>
                    <a:pt x="556135" y="411767"/>
                  </a:lnTo>
                  <a:lnTo>
                    <a:pt x="553235" y="410852"/>
                  </a:lnTo>
                  <a:lnTo>
                    <a:pt x="550994" y="405957"/>
                  </a:lnTo>
                  <a:lnTo>
                    <a:pt x="549368" y="398029"/>
                  </a:lnTo>
                  <a:lnTo>
                    <a:pt x="548224" y="387619"/>
                  </a:lnTo>
                  <a:lnTo>
                    <a:pt x="547433" y="375220"/>
                  </a:lnTo>
                  <a:lnTo>
                    <a:pt x="546892" y="361305"/>
                  </a:lnTo>
                  <a:lnTo>
                    <a:pt x="546524" y="346281"/>
                  </a:lnTo>
                  <a:lnTo>
                    <a:pt x="546276" y="330461"/>
                  </a:lnTo>
                  <a:lnTo>
                    <a:pt x="546109" y="313919"/>
                  </a:lnTo>
                  <a:lnTo>
                    <a:pt x="545997" y="296522"/>
                  </a:lnTo>
                  <a:lnTo>
                    <a:pt x="545927" y="278268"/>
                  </a:lnTo>
                  <a:lnTo>
                    <a:pt x="546049" y="259603"/>
                  </a:lnTo>
                  <a:lnTo>
                    <a:pt x="546664" y="241298"/>
                  </a:lnTo>
                  <a:lnTo>
                    <a:pt x="547895" y="223759"/>
                  </a:lnTo>
                  <a:lnTo>
                    <a:pt x="549705" y="206880"/>
                  </a:lnTo>
                  <a:lnTo>
                    <a:pt x="551992" y="190245"/>
                  </a:lnTo>
                  <a:lnTo>
                    <a:pt x="554642" y="173580"/>
                  </a:lnTo>
                  <a:lnTo>
                    <a:pt x="557556" y="157099"/>
                  </a:lnTo>
                  <a:lnTo>
                    <a:pt x="560657" y="141398"/>
                  </a:lnTo>
                  <a:lnTo>
                    <a:pt x="563889" y="126758"/>
                  </a:lnTo>
                  <a:lnTo>
                    <a:pt x="567211" y="113146"/>
                  </a:lnTo>
                  <a:lnTo>
                    <a:pt x="570595" y="100390"/>
                  </a:lnTo>
                  <a:lnTo>
                    <a:pt x="574033" y="88300"/>
                  </a:lnTo>
                  <a:lnTo>
                    <a:pt x="578003" y="77027"/>
                  </a:lnTo>
                  <a:lnTo>
                    <a:pt x="583420" y="67049"/>
                  </a:lnTo>
                  <a:lnTo>
                    <a:pt x="590655" y="58532"/>
                  </a:lnTo>
                  <a:lnTo>
                    <a:pt x="599278" y="51829"/>
                  </a:lnTo>
                  <a:lnTo>
                    <a:pt x="608369" y="47607"/>
                  </a:lnTo>
                  <a:lnTo>
                    <a:pt x="617332" y="45994"/>
                  </a:lnTo>
                  <a:lnTo>
                    <a:pt x="625941" y="46675"/>
                  </a:lnTo>
                  <a:lnTo>
                    <a:pt x="634167" y="49175"/>
                  </a:lnTo>
                  <a:lnTo>
                    <a:pt x="642065" y="53045"/>
                  </a:lnTo>
                  <a:lnTo>
                    <a:pt x="649706" y="58233"/>
                  </a:lnTo>
                  <a:lnTo>
                    <a:pt x="657158" y="65062"/>
                  </a:lnTo>
                  <a:lnTo>
                    <a:pt x="664474" y="73578"/>
                  </a:lnTo>
                  <a:lnTo>
                    <a:pt x="671695" y="83567"/>
                  </a:lnTo>
                  <a:lnTo>
                    <a:pt x="678852" y="94721"/>
                  </a:lnTo>
                  <a:lnTo>
                    <a:pt x="685959" y="106749"/>
                  </a:lnTo>
                  <a:lnTo>
                    <a:pt x="692867" y="119572"/>
                  </a:lnTo>
                  <a:lnTo>
                    <a:pt x="699279" y="133310"/>
                  </a:lnTo>
                  <a:lnTo>
                    <a:pt x="705072" y="147958"/>
                  </a:lnTo>
                  <a:lnTo>
                    <a:pt x="710285" y="163388"/>
                  </a:lnTo>
                  <a:lnTo>
                    <a:pt x="715020" y="179430"/>
                  </a:lnTo>
                  <a:lnTo>
                    <a:pt x="719391" y="195923"/>
                  </a:lnTo>
                  <a:lnTo>
                    <a:pt x="723498" y="212576"/>
                  </a:lnTo>
                  <a:lnTo>
                    <a:pt x="727416" y="228982"/>
                  </a:lnTo>
                  <a:lnTo>
                    <a:pt x="731203" y="244937"/>
                  </a:lnTo>
                  <a:lnTo>
                    <a:pt x="734901" y="260261"/>
                  </a:lnTo>
                  <a:lnTo>
                    <a:pt x="738537" y="274712"/>
                  </a:lnTo>
                  <a:lnTo>
                    <a:pt x="742126" y="288253"/>
                  </a:lnTo>
                  <a:lnTo>
                    <a:pt x="745520" y="301161"/>
                  </a:lnTo>
                  <a:lnTo>
                    <a:pt x="748420" y="313911"/>
                  </a:lnTo>
                  <a:lnTo>
                    <a:pt x="750705" y="326691"/>
                  </a:lnTo>
                  <a:lnTo>
                    <a:pt x="752544" y="336072"/>
                  </a:lnTo>
                  <a:lnTo>
                    <a:pt x="754027" y="337905"/>
                  </a:lnTo>
                  <a:lnTo>
                    <a:pt x="754996" y="333892"/>
                  </a:lnTo>
                  <a:lnTo>
                    <a:pt x="755565" y="325997"/>
                  </a:lnTo>
                  <a:lnTo>
                    <a:pt x="755888" y="315319"/>
                  </a:lnTo>
                  <a:lnTo>
                    <a:pt x="756076" y="302597"/>
                  </a:lnTo>
                  <a:lnTo>
                    <a:pt x="756355" y="288395"/>
                  </a:lnTo>
                  <a:lnTo>
                    <a:pt x="757066" y="273142"/>
                  </a:lnTo>
                  <a:lnTo>
                    <a:pt x="758357" y="257156"/>
                  </a:lnTo>
                  <a:lnTo>
                    <a:pt x="760205" y="240666"/>
                  </a:lnTo>
                  <a:lnTo>
                    <a:pt x="762516" y="223831"/>
                  </a:lnTo>
                  <a:lnTo>
                    <a:pt x="765182" y="206763"/>
                  </a:lnTo>
                  <a:lnTo>
                    <a:pt x="768106" y="189537"/>
                  </a:lnTo>
                  <a:lnTo>
                    <a:pt x="771214" y="172204"/>
                  </a:lnTo>
                  <a:lnTo>
                    <a:pt x="774455" y="154805"/>
                  </a:lnTo>
                  <a:lnTo>
                    <a:pt x="777953" y="137527"/>
                  </a:lnTo>
                  <a:lnTo>
                    <a:pt x="781986" y="120692"/>
                  </a:lnTo>
                  <a:lnTo>
                    <a:pt x="786665" y="104445"/>
                  </a:lnTo>
                  <a:lnTo>
                    <a:pt x="791944" y="88924"/>
                  </a:lnTo>
                  <a:lnTo>
                    <a:pt x="797713" y="74341"/>
                  </a:lnTo>
                  <a:lnTo>
                    <a:pt x="803858" y="60720"/>
                  </a:lnTo>
                  <a:lnTo>
                    <a:pt x="810442" y="48097"/>
                  </a:lnTo>
                  <a:lnTo>
                    <a:pt x="817692" y="36604"/>
                  </a:lnTo>
                  <a:lnTo>
                    <a:pt x="825691" y="26213"/>
                  </a:lnTo>
                  <a:lnTo>
                    <a:pt x="834690" y="17081"/>
                  </a:lnTo>
                  <a:lnTo>
                    <a:pt x="845174" y="9617"/>
                  </a:lnTo>
                  <a:lnTo>
                    <a:pt x="857264" y="3911"/>
                  </a:lnTo>
                  <a:lnTo>
                    <a:pt x="870621" y="401"/>
                  </a:lnTo>
                  <a:lnTo>
                    <a:pt x="884651" y="0"/>
                  </a:lnTo>
                  <a:lnTo>
                    <a:pt x="898928" y="2922"/>
                  </a:lnTo>
                  <a:lnTo>
                    <a:pt x="912918" y="8782"/>
                  </a:lnTo>
                  <a:lnTo>
                    <a:pt x="925925" y="16983"/>
                  </a:lnTo>
                  <a:lnTo>
                    <a:pt x="937663" y="26940"/>
                  </a:lnTo>
                  <a:lnTo>
                    <a:pt x="948034" y="38163"/>
                  </a:lnTo>
                  <a:lnTo>
                    <a:pt x="956944" y="50277"/>
                  </a:lnTo>
                  <a:lnTo>
                    <a:pt x="964496" y="63010"/>
                  </a:lnTo>
                  <a:lnTo>
                    <a:pt x="970926" y="76167"/>
                  </a:lnTo>
                  <a:lnTo>
                    <a:pt x="976496" y="89612"/>
                  </a:lnTo>
                  <a:lnTo>
                    <a:pt x="981435" y="103251"/>
                  </a:lnTo>
                  <a:lnTo>
                    <a:pt x="985926" y="117023"/>
                  </a:lnTo>
                  <a:lnTo>
                    <a:pt x="990103" y="130883"/>
                  </a:lnTo>
                  <a:lnTo>
                    <a:pt x="994059" y="144801"/>
                  </a:lnTo>
                  <a:lnTo>
                    <a:pt x="997700" y="158759"/>
                  </a:lnTo>
                  <a:lnTo>
                    <a:pt x="1000766" y="172744"/>
                  </a:lnTo>
                  <a:lnTo>
                    <a:pt x="1003160" y="186751"/>
                  </a:lnTo>
                  <a:lnTo>
                    <a:pt x="1004936" y="200938"/>
                  </a:lnTo>
                  <a:lnTo>
                    <a:pt x="1006210" y="215609"/>
                  </a:lnTo>
                  <a:lnTo>
                    <a:pt x="1007104" y="230885"/>
                  </a:lnTo>
                  <a:lnTo>
                    <a:pt x="1007723" y="246568"/>
                  </a:lnTo>
                  <a:lnTo>
                    <a:pt x="1008146" y="262250"/>
                  </a:lnTo>
                  <a:lnTo>
                    <a:pt x="1008434" y="277669"/>
                  </a:lnTo>
                  <a:lnTo>
                    <a:pt x="1008629" y="292158"/>
                  </a:lnTo>
                  <a:lnTo>
                    <a:pt x="1008781" y="305984"/>
                  </a:lnTo>
                  <a:lnTo>
                    <a:pt x="1008905" y="320358"/>
                  </a:lnTo>
                  <a:lnTo>
                    <a:pt x="1009025" y="33758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11606" y="3978697"/>
              <a:ext cx="442198" cy="422215"/>
            </a:xfrm>
            <a:custGeom>
              <a:avLst/>
              <a:gdLst/>
              <a:ahLst/>
              <a:cxnLst/>
              <a:rect l="0" t="0" r="0" b="0"/>
              <a:pathLst>
                <a:path w="442198" h="422215">
                  <a:moveTo>
                    <a:pt x="0" y="85303"/>
                  </a:moveTo>
                  <a:lnTo>
                    <a:pt x="2934" y="96970"/>
                  </a:lnTo>
                  <a:lnTo>
                    <a:pt x="5716" y="107459"/>
                  </a:lnTo>
                  <a:lnTo>
                    <a:pt x="8616" y="117775"/>
                  </a:lnTo>
                  <a:lnTo>
                    <a:pt x="11656" y="128595"/>
                  </a:lnTo>
                  <a:lnTo>
                    <a:pt x="14821" y="140884"/>
                  </a:lnTo>
                  <a:lnTo>
                    <a:pt x="18080" y="155024"/>
                  </a:lnTo>
                  <a:lnTo>
                    <a:pt x="21245" y="170583"/>
                  </a:lnTo>
                  <a:lnTo>
                    <a:pt x="23988" y="186634"/>
                  </a:lnTo>
                  <a:lnTo>
                    <a:pt x="26168" y="202575"/>
                  </a:lnTo>
                  <a:lnTo>
                    <a:pt x="27971" y="218174"/>
                  </a:lnTo>
                  <a:lnTo>
                    <a:pt x="29795" y="233400"/>
                  </a:lnTo>
                  <a:lnTo>
                    <a:pt x="31873" y="248313"/>
                  </a:lnTo>
                  <a:lnTo>
                    <a:pt x="34100" y="263310"/>
                  </a:lnTo>
                  <a:lnTo>
                    <a:pt x="36141" y="279071"/>
                  </a:lnTo>
                  <a:lnTo>
                    <a:pt x="37815" y="295806"/>
                  </a:lnTo>
                  <a:lnTo>
                    <a:pt x="39174" y="309842"/>
                  </a:lnTo>
                  <a:lnTo>
                    <a:pt x="40264" y="315902"/>
                  </a:lnTo>
                  <a:lnTo>
                    <a:pt x="40990" y="314525"/>
                  </a:lnTo>
                  <a:lnTo>
                    <a:pt x="41433" y="308148"/>
                  </a:lnTo>
                  <a:lnTo>
                    <a:pt x="41697" y="298734"/>
                  </a:lnTo>
                  <a:lnTo>
                    <a:pt x="41855" y="287517"/>
                  </a:lnTo>
                  <a:lnTo>
                    <a:pt x="41951" y="275227"/>
                  </a:lnTo>
                  <a:lnTo>
                    <a:pt x="42010" y="262287"/>
                  </a:lnTo>
                  <a:lnTo>
                    <a:pt x="42047" y="248948"/>
                  </a:lnTo>
                  <a:lnTo>
                    <a:pt x="42070" y="235360"/>
                  </a:lnTo>
                  <a:lnTo>
                    <a:pt x="42086" y="221614"/>
                  </a:lnTo>
                  <a:lnTo>
                    <a:pt x="42095" y="207766"/>
                  </a:lnTo>
                  <a:lnTo>
                    <a:pt x="42106" y="193857"/>
                  </a:lnTo>
                  <a:lnTo>
                    <a:pt x="42283" y="180075"/>
                  </a:lnTo>
                  <a:lnTo>
                    <a:pt x="42934" y="166739"/>
                  </a:lnTo>
                  <a:lnTo>
                    <a:pt x="44189" y="153982"/>
                  </a:lnTo>
                  <a:lnTo>
                    <a:pt x="46016" y="141448"/>
                  </a:lnTo>
                  <a:lnTo>
                    <a:pt x="48314" y="128425"/>
                  </a:lnTo>
                  <a:lnTo>
                    <a:pt x="50975" y="114561"/>
                  </a:lnTo>
                  <a:lnTo>
                    <a:pt x="54066" y="100316"/>
                  </a:lnTo>
                  <a:lnTo>
                    <a:pt x="57819" y="86738"/>
                  </a:lnTo>
                  <a:lnTo>
                    <a:pt x="62311" y="74404"/>
                  </a:lnTo>
                  <a:lnTo>
                    <a:pt x="67633" y="64022"/>
                  </a:lnTo>
                  <a:lnTo>
                    <a:pt x="73962" y="56644"/>
                  </a:lnTo>
                  <a:lnTo>
                    <a:pt x="81287" y="52549"/>
                  </a:lnTo>
                  <a:lnTo>
                    <a:pt x="89139" y="51548"/>
                  </a:lnTo>
                  <a:lnTo>
                    <a:pt x="96714" y="53362"/>
                  </a:lnTo>
                  <a:lnTo>
                    <a:pt x="103587" y="57538"/>
                  </a:lnTo>
                  <a:lnTo>
                    <a:pt x="109842" y="63555"/>
                  </a:lnTo>
                  <a:lnTo>
                    <a:pt x="115885" y="70939"/>
                  </a:lnTo>
                  <a:lnTo>
                    <a:pt x="121983" y="79302"/>
                  </a:lnTo>
                  <a:lnTo>
                    <a:pt x="128079" y="88354"/>
                  </a:lnTo>
                  <a:lnTo>
                    <a:pt x="133880" y="97882"/>
                  </a:lnTo>
                  <a:lnTo>
                    <a:pt x="139232" y="107739"/>
                  </a:lnTo>
                  <a:lnTo>
                    <a:pt x="144131" y="117986"/>
                  </a:lnTo>
                  <a:lnTo>
                    <a:pt x="148650" y="128858"/>
                  </a:lnTo>
                  <a:lnTo>
                    <a:pt x="152872" y="140436"/>
                  </a:lnTo>
                  <a:lnTo>
                    <a:pt x="156877" y="152653"/>
                  </a:lnTo>
                  <a:lnTo>
                    <a:pt x="160727" y="165386"/>
                  </a:lnTo>
                  <a:lnTo>
                    <a:pt x="164469" y="178515"/>
                  </a:lnTo>
                  <a:lnTo>
                    <a:pt x="168135" y="192094"/>
                  </a:lnTo>
                  <a:lnTo>
                    <a:pt x="171750" y="206348"/>
                  </a:lnTo>
                  <a:lnTo>
                    <a:pt x="175321" y="221304"/>
                  </a:lnTo>
                  <a:lnTo>
                    <a:pt x="178528" y="235363"/>
                  </a:lnTo>
                  <a:lnTo>
                    <a:pt x="180614" y="243868"/>
                  </a:lnTo>
                  <a:lnTo>
                    <a:pt x="181669" y="244422"/>
                  </a:lnTo>
                  <a:lnTo>
                    <a:pt x="182705" y="239642"/>
                  </a:lnTo>
                  <a:lnTo>
                    <a:pt x="184171" y="231600"/>
                  </a:lnTo>
                  <a:lnTo>
                    <a:pt x="186130" y="221492"/>
                  </a:lnTo>
                  <a:lnTo>
                    <a:pt x="188515" y="210046"/>
                  </a:lnTo>
                  <a:lnTo>
                    <a:pt x="191230" y="197723"/>
                  </a:lnTo>
                  <a:lnTo>
                    <a:pt x="194189" y="184822"/>
                  </a:lnTo>
                  <a:lnTo>
                    <a:pt x="197320" y="171539"/>
                  </a:lnTo>
                  <a:lnTo>
                    <a:pt x="200572" y="158002"/>
                  </a:lnTo>
                  <a:lnTo>
                    <a:pt x="203907" y="144298"/>
                  </a:lnTo>
                  <a:lnTo>
                    <a:pt x="207304" y="130482"/>
                  </a:lnTo>
                  <a:lnTo>
                    <a:pt x="210907" y="116592"/>
                  </a:lnTo>
                  <a:lnTo>
                    <a:pt x="215012" y="102653"/>
                  </a:lnTo>
                  <a:lnTo>
                    <a:pt x="219739" y="88690"/>
                  </a:lnTo>
                  <a:lnTo>
                    <a:pt x="225050" y="75041"/>
                  </a:lnTo>
                  <a:lnTo>
                    <a:pt x="230841" y="62329"/>
                  </a:lnTo>
                  <a:lnTo>
                    <a:pt x="236996" y="50817"/>
                  </a:lnTo>
                  <a:lnTo>
                    <a:pt x="243417" y="40444"/>
                  </a:lnTo>
                  <a:lnTo>
                    <a:pt x="250026" y="31007"/>
                  </a:lnTo>
                  <a:lnTo>
                    <a:pt x="256776" y="22296"/>
                  </a:lnTo>
                  <a:lnTo>
                    <a:pt x="263952" y="14444"/>
                  </a:lnTo>
                  <a:lnTo>
                    <a:pt x="272140" y="7914"/>
                  </a:lnTo>
                  <a:lnTo>
                    <a:pt x="281576" y="2875"/>
                  </a:lnTo>
                  <a:lnTo>
                    <a:pt x="292016" y="0"/>
                  </a:lnTo>
                  <a:lnTo>
                    <a:pt x="302941" y="565"/>
                  </a:lnTo>
                  <a:lnTo>
                    <a:pt x="313985" y="4952"/>
                  </a:lnTo>
                  <a:lnTo>
                    <a:pt x="324652" y="12612"/>
                  </a:lnTo>
                  <a:lnTo>
                    <a:pt x="334275" y="22561"/>
                  </a:lnTo>
                  <a:lnTo>
                    <a:pt x="342597" y="33986"/>
                  </a:lnTo>
                  <a:lnTo>
                    <a:pt x="349861" y="46346"/>
                  </a:lnTo>
                  <a:lnTo>
                    <a:pt x="356596" y="59299"/>
                  </a:lnTo>
                  <a:lnTo>
                    <a:pt x="363165" y="72634"/>
                  </a:lnTo>
                  <a:lnTo>
                    <a:pt x="369582" y="86382"/>
                  </a:lnTo>
                  <a:lnTo>
                    <a:pt x="375598" y="100764"/>
                  </a:lnTo>
                  <a:lnTo>
                    <a:pt x="381094" y="115858"/>
                  </a:lnTo>
                  <a:lnTo>
                    <a:pt x="386091" y="131761"/>
                  </a:lnTo>
                  <a:lnTo>
                    <a:pt x="390674" y="148656"/>
                  </a:lnTo>
                  <a:lnTo>
                    <a:pt x="394941" y="166536"/>
                  </a:lnTo>
                  <a:lnTo>
                    <a:pt x="398975" y="184933"/>
                  </a:lnTo>
                  <a:lnTo>
                    <a:pt x="402844" y="203050"/>
                  </a:lnTo>
                  <a:lnTo>
                    <a:pt x="406594" y="220459"/>
                  </a:lnTo>
                  <a:lnTo>
                    <a:pt x="410096" y="237249"/>
                  </a:lnTo>
                  <a:lnTo>
                    <a:pt x="413069" y="253823"/>
                  </a:lnTo>
                  <a:lnTo>
                    <a:pt x="415404" y="270447"/>
                  </a:lnTo>
                  <a:lnTo>
                    <a:pt x="417312" y="286901"/>
                  </a:lnTo>
                  <a:lnTo>
                    <a:pt x="419207" y="302584"/>
                  </a:lnTo>
                  <a:lnTo>
                    <a:pt x="421336" y="317220"/>
                  </a:lnTo>
                  <a:lnTo>
                    <a:pt x="423768" y="331169"/>
                  </a:lnTo>
                  <a:lnTo>
                    <a:pt x="426479" y="345216"/>
                  </a:lnTo>
                  <a:lnTo>
                    <a:pt x="429413" y="359795"/>
                  </a:lnTo>
                  <a:lnTo>
                    <a:pt x="432360" y="374253"/>
                  </a:lnTo>
                  <a:lnTo>
                    <a:pt x="435264" y="388446"/>
                  </a:lnTo>
                  <a:lnTo>
                    <a:pt x="438379" y="403629"/>
                  </a:lnTo>
                  <a:lnTo>
                    <a:pt x="442197" y="422214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96970" y="3916601"/>
              <a:ext cx="20005" cy="473783"/>
            </a:xfrm>
            <a:custGeom>
              <a:avLst/>
              <a:gdLst/>
              <a:ahLst/>
              <a:cxnLst/>
              <a:rect l="0" t="0" r="0" b="0"/>
              <a:pathLst>
                <a:path w="20005" h="473783">
                  <a:moveTo>
                    <a:pt x="9475" y="0"/>
                  </a:moveTo>
                  <a:lnTo>
                    <a:pt x="6608" y="9069"/>
                  </a:lnTo>
                  <a:lnTo>
                    <a:pt x="4467" y="19977"/>
                  </a:lnTo>
                  <a:lnTo>
                    <a:pt x="2864" y="33853"/>
                  </a:lnTo>
                  <a:lnTo>
                    <a:pt x="1683" y="50067"/>
                  </a:lnTo>
                  <a:lnTo>
                    <a:pt x="835" y="67531"/>
                  </a:lnTo>
                  <a:lnTo>
                    <a:pt x="242" y="85483"/>
                  </a:lnTo>
                  <a:lnTo>
                    <a:pt x="0" y="103540"/>
                  </a:lnTo>
                  <a:lnTo>
                    <a:pt x="365" y="121550"/>
                  </a:lnTo>
                  <a:lnTo>
                    <a:pt x="1420" y="139466"/>
                  </a:lnTo>
                  <a:lnTo>
                    <a:pt x="2941" y="157289"/>
                  </a:lnTo>
                  <a:lnTo>
                    <a:pt x="4502" y="175035"/>
                  </a:lnTo>
                  <a:lnTo>
                    <a:pt x="5845" y="192717"/>
                  </a:lnTo>
                  <a:lnTo>
                    <a:pt x="6898" y="210188"/>
                  </a:lnTo>
                  <a:lnTo>
                    <a:pt x="7679" y="227153"/>
                  </a:lnTo>
                  <a:lnTo>
                    <a:pt x="8244" y="243498"/>
                  </a:lnTo>
                  <a:lnTo>
                    <a:pt x="8810" y="259423"/>
                  </a:lnTo>
                  <a:lnTo>
                    <a:pt x="9730" y="275342"/>
                  </a:lnTo>
                  <a:lnTo>
                    <a:pt x="11164" y="291496"/>
                  </a:lnTo>
                  <a:lnTo>
                    <a:pt x="12943" y="307788"/>
                  </a:lnTo>
                  <a:lnTo>
                    <a:pt x="14677" y="323885"/>
                  </a:lnTo>
                  <a:lnTo>
                    <a:pt x="16137" y="339605"/>
                  </a:lnTo>
                  <a:lnTo>
                    <a:pt x="17268" y="354925"/>
                  </a:lnTo>
                  <a:lnTo>
                    <a:pt x="18102" y="369898"/>
                  </a:lnTo>
                  <a:lnTo>
                    <a:pt x="18697" y="384596"/>
                  </a:lnTo>
                  <a:lnTo>
                    <a:pt x="19115" y="399060"/>
                  </a:lnTo>
                  <a:lnTo>
                    <a:pt x="19447" y="415033"/>
                  </a:lnTo>
                  <a:lnTo>
                    <a:pt x="19727" y="437273"/>
                  </a:lnTo>
                  <a:lnTo>
                    <a:pt x="20004" y="473782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43274" y="3706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22412" y="3211194"/>
              <a:ext cx="2630883" cy="1618635"/>
            </a:xfrm>
            <a:custGeom>
              <a:avLst/>
              <a:gdLst/>
              <a:ahLst/>
              <a:cxnLst/>
              <a:rect l="0" t="0" r="0" b="0"/>
              <a:pathLst>
                <a:path w="2630883" h="1618635">
                  <a:moveTo>
                    <a:pt x="2557774" y="568536"/>
                  </a:moveTo>
                  <a:lnTo>
                    <a:pt x="2560574" y="556734"/>
                  </a:lnTo>
                  <a:lnTo>
                    <a:pt x="2562076" y="544965"/>
                  </a:lnTo>
                  <a:lnTo>
                    <a:pt x="2562387" y="532070"/>
                  </a:lnTo>
                  <a:lnTo>
                    <a:pt x="2561880" y="518050"/>
                  </a:lnTo>
                  <a:lnTo>
                    <a:pt x="2561061" y="503073"/>
                  </a:lnTo>
                  <a:lnTo>
                    <a:pt x="2560241" y="487360"/>
                  </a:lnTo>
                  <a:lnTo>
                    <a:pt x="2559384" y="471430"/>
                  </a:lnTo>
                  <a:lnTo>
                    <a:pt x="2558209" y="456054"/>
                  </a:lnTo>
                  <a:lnTo>
                    <a:pt x="2556566" y="441600"/>
                  </a:lnTo>
                  <a:lnTo>
                    <a:pt x="2554293" y="427763"/>
                  </a:lnTo>
                  <a:lnTo>
                    <a:pt x="2551157" y="413785"/>
                  </a:lnTo>
                  <a:lnTo>
                    <a:pt x="2547115" y="399240"/>
                  </a:lnTo>
                  <a:lnTo>
                    <a:pt x="2542281" y="384520"/>
                  </a:lnTo>
                  <a:lnTo>
                    <a:pt x="2536819" y="370616"/>
                  </a:lnTo>
                  <a:lnTo>
                    <a:pt x="2530892" y="358035"/>
                  </a:lnTo>
                  <a:lnTo>
                    <a:pt x="2524795" y="346638"/>
                  </a:lnTo>
                  <a:lnTo>
                    <a:pt x="2518937" y="335915"/>
                  </a:lnTo>
                  <a:lnTo>
                    <a:pt x="2513518" y="325482"/>
                  </a:lnTo>
                  <a:lnTo>
                    <a:pt x="2508560" y="315134"/>
                  </a:lnTo>
                  <a:lnTo>
                    <a:pt x="2503995" y="304786"/>
                  </a:lnTo>
                  <a:lnTo>
                    <a:pt x="2499733" y="294412"/>
                  </a:lnTo>
                  <a:lnTo>
                    <a:pt x="2495531" y="284171"/>
                  </a:lnTo>
                  <a:lnTo>
                    <a:pt x="2491015" y="274375"/>
                  </a:lnTo>
                  <a:lnTo>
                    <a:pt x="2486009" y="265155"/>
                  </a:lnTo>
                  <a:lnTo>
                    <a:pt x="2480508" y="256321"/>
                  </a:lnTo>
                  <a:lnTo>
                    <a:pt x="2474591" y="247468"/>
                  </a:lnTo>
                  <a:lnTo>
                    <a:pt x="2468346" y="238367"/>
                  </a:lnTo>
                  <a:lnTo>
                    <a:pt x="2461695" y="229117"/>
                  </a:lnTo>
                  <a:lnTo>
                    <a:pt x="2454399" y="220054"/>
                  </a:lnTo>
                  <a:lnTo>
                    <a:pt x="2446380" y="211362"/>
                  </a:lnTo>
                  <a:lnTo>
                    <a:pt x="2437706" y="203068"/>
                  </a:lnTo>
                  <a:lnTo>
                    <a:pt x="2428506" y="195119"/>
                  </a:lnTo>
                  <a:lnTo>
                    <a:pt x="2418908" y="187439"/>
                  </a:lnTo>
                  <a:lnTo>
                    <a:pt x="2409023" y="179960"/>
                  </a:lnTo>
                  <a:lnTo>
                    <a:pt x="2398935" y="172624"/>
                  </a:lnTo>
                  <a:lnTo>
                    <a:pt x="2388700" y="165389"/>
                  </a:lnTo>
                  <a:lnTo>
                    <a:pt x="2378200" y="158224"/>
                  </a:lnTo>
                  <a:lnTo>
                    <a:pt x="2367159" y="151106"/>
                  </a:lnTo>
                  <a:lnTo>
                    <a:pt x="2355469" y="144021"/>
                  </a:lnTo>
                  <a:lnTo>
                    <a:pt x="2343176" y="136958"/>
                  </a:lnTo>
                  <a:lnTo>
                    <a:pt x="2330392" y="129909"/>
                  </a:lnTo>
                  <a:lnTo>
                    <a:pt x="2317235" y="122870"/>
                  </a:lnTo>
                  <a:lnTo>
                    <a:pt x="2303807" y="115837"/>
                  </a:lnTo>
                  <a:lnTo>
                    <a:pt x="2290186" y="108809"/>
                  </a:lnTo>
                  <a:lnTo>
                    <a:pt x="2276427" y="101789"/>
                  </a:lnTo>
                  <a:lnTo>
                    <a:pt x="2262408" y="94939"/>
                  </a:lnTo>
                  <a:lnTo>
                    <a:pt x="2247851" y="88566"/>
                  </a:lnTo>
                  <a:lnTo>
                    <a:pt x="2232646" y="82798"/>
                  </a:lnTo>
                  <a:lnTo>
                    <a:pt x="2216841" y="77604"/>
                  </a:lnTo>
                  <a:lnTo>
                    <a:pt x="2200545" y="72880"/>
                  </a:lnTo>
                  <a:lnTo>
                    <a:pt x="2183877" y="68517"/>
                  </a:lnTo>
                  <a:lnTo>
                    <a:pt x="2166938" y="64416"/>
                  </a:lnTo>
                  <a:lnTo>
                    <a:pt x="2149807" y="60501"/>
                  </a:lnTo>
                  <a:lnTo>
                    <a:pt x="2132543" y="56716"/>
                  </a:lnTo>
                  <a:lnTo>
                    <a:pt x="2115187" y="53020"/>
                  </a:lnTo>
                  <a:lnTo>
                    <a:pt x="2097768" y="49385"/>
                  </a:lnTo>
                  <a:lnTo>
                    <a:pt x="2080303" y="45791"/>
                  </a:lnTo>
                  <a:lnTo>
                    <a:pt x="2062640" y="42225"/>
                  </a:lnTo>
                  <a:lnTo>
                    <a:pt x="2044483" y="38678"/>
                  </a:lnTo>
                  <a:lnTo>
                    <a:pt x="2025713" y="35148"/>
                  </a:lnTo>
                  <a:lnTo>
                    <a:pt x="2006530" y="31794"/>
                  </a:lnTo>
                  <a:lnTo>
                    <a:pt x="1987346" y="28922"/>
                  </a:lnTo>
                  <a:lnTo>
                    <a:pt x="1968399" y="26653"/>
                  </a:lnTo>
                  <a:lnTo>
                    <a:pt x="1949591" y="24792"/>
                  </a:lnTo>
                  <a:lnTo>
                    <a:pt x="1930591" y="22927"/>
                  </a:lnTo>
                  <a:lnTo>
                    <a:pt x="1911215" y="20818"/>
                  </a:lnTo>
                  <a:lnTo>
                    <a:pt x="1891438" y="18400"/>
                  </a:lnTo>
                  <a:lnTo>
                    <a:pt x="1871316" y="15697"/>
                  </a:lnTo>
                  <a:lnTo>
                    <a:pt x="1850922" y="12770"/>
                  </a:lnTo>
                  <a:lnTo>
                    <a:pt x="1830327" y="9838"/>
                  </a:lnTo>
                  <a:lnTo>
                    <a:pt x="1809587" y="7256"/>
                  </a:lnTo>
                  <a:lnTo>
                    <a:pt x="1788742" y="5190"/>
                  </a:lnTo>
                  <a:lnTo>
                    <a:pt x="1767659" y="3636"/>
                  </a:lnTo>
                  <a:lnTo>
                    <a:pt x="1746053" y="2510"/>
                  </a:lnTo>
                  <a:lnTo>
                    <a:pt x="1723814" y="1716"/>
                  </a:lnTo>
                  <a:lnTo>
                    <a:pt x="1701149" y="1164"/>
                  </a:lnTo>
                  <a:lnTo>
                    <a:pt x="1678474" y="786"/>
                  </a:lnTo>
                  <a:lnTo>
                    <a:pt x="1656034" y="528"/>
                  </a:lnTo>
                  <a:lnTo>
                    <a:pt x="1633897" y="354"/>
                  </a:lnTo>
                  <a:lnTo>
                    <a:pt x="1612041" y="236"/>
                  </a:lnTo>
                  <a:lnTo>
                    <a:pt x="1590412" y="157"/>
                  </a:lnTo>
                  <a:lnTo>
                    <a:pt x="1568955" y="104"/>
                  </a:lnTo>
                  <a:lnTo>
                    <a:pt x="1547620" y="69"/>
                  </a:lnTo>
                  <a:lnTo>
                    <a:pt x="1526369" y="45"/>
                  </a:lnTo>
                  <a:lnTo>
                    <a:pt x="1505011" y="29"/>
                  </a:lnTo>
                  <a:lnTo>
                    <a:pt x="1483219" y="18"/>
                  </a:lnTo>
                  <a:lnTo>
                    <a:pt x="1460855" y="11"/>
                  </a:lnTo>
                  <a:lnTo>
                    <a:pt x="1438106" y="7"/>
                  </a:lnTo>
                  <a:lnTo>
                    <a:pt x="1415374" y="4"/>
                  </a:lnTo>
                  <a:lnTo>
                    <a:pt x="1392893" y="2"/>
                  </a:lnTo>
                  <a:lnTo>
                    <a:pt x="1370558" y="1"/>
                  </a:lnTo>
                  <a:lnTo>
                    <a:pt x="1348037" y="0"/>
                  </a:lnTo>
                  <a:lnTo>
                    <a:pt x="1325148" y="3"/>
                  </a:lnTo>
                  <a:lnTo>
                    <a:pt x="1302029" y="175"/>
                  </a:lnTo>
                  <a:lnTo>
                    <a:pt x="1279042" y="824"/>
                  </a:lnTo>
                  <a:lnTo>
                    <a:pt x="1256386" y="2077"/>
                  </a:lnTo>
                  <a:lnTo>
                    <a:pt x="1233932" y="3902"/>
                  </a:lnTo>
                  <a:lnTo>
                    <a:pt x="1211331" y="6199"/>
                  </a:lnTo>
                  <a:lnTo>
                    <a:pt x="1188382" y="8850"/>
                  </a:lnTo>
                  <a:lnTo>
                    <a:pt x="1165055" y="11595"/>
                  </a:lnTo>
                  <a:lnTo>
                    <a:pt x="1141395" y="14052"/>
                  </a:lnTo>
                  <a:lnTo>
                    <a:pt x="1117478" y="16037"/>
                  </a:lnTo>
                  <a:lnTo>
                    <a:pt x="1093534" y="17707"/>
                  </a:lnTo>
                  <a:lnTo>
                    <a:pt x="1069925" y="19443"/>
                  </a:lnTo>
                  <a:lnTo>
                    <a:pt x="1046818" y="21466"/>
                  </a:lnTo>
                  <a:lnTo>
                    <a:pt x="1024048" y="23826"/>
                  </a:lnTo>
                  <a:lnTo>
                    <a:pt x="1001226" y="26490"/>
                  </a:lnTo>
                  <a:lnTo>
                    <a:pt x="978132" y="29396"/>
                  </a:lnTo>
                  <a:lnTo>
                    <a:pt x="954875" y="32483"/>
                  </a:lnTo>
                  <a:lnTo>
                    <a:pt x="931794" y="35702"/>
                  </a:lnTo>
                  <a:lnTo>
                    <a:pt x="909078" y="39013"/>
                  </a:lnTo>
                  <a:lnTo>
                    <a:pt x="886755" y="42388"/>
                  </a:lnTo>
                  <a:lnTo>
                    <a:pt x="864773" y="45806"/>
                  </a:lnTo>
                  <a:lnTo>
                    <a:pt x="843060" y="49260"/>
                  </a:lnTo>
                  <a:lnTo>
                    <a:pt x="821545" y="52900"/>
                  </a:lnTo>
                  <a:lnTo>
                    <a:pt x="800173" y="57030"/>
                  </a:lnTo>
                  <a:lnTo>
                    <a:pt x="778902" y="61775"/>
                  </a:lnTo>
                  <a:lnTo>
                    <a:pt x="757699" y="67098"/>
                  </a:lnTo>
                  <a:lnTo>
                    <a:pt x="736544" y="72895"/>
                  </a:lnTo>
                  <a:lnTo>
                    <a:pt x="715421" y="79055"/>
                  </a:lnTo>
                  <a:lnTo>
                    <a:pt x="694320" y="85479"/>
                  </a:lnTo>
                  <a:lnTo>
                    <a:pt x="673233" y="92091"/>
                  </a:lnTo>
                  <a:lnTo>
                    <a:pt x="652156" y="98833"/>
                  </a:lnTo>
                  <a:lnTo>
                    <a:pt x="631085" y="105665"/>
                  </a:lnTo>
                  <a:lnTo>
                    <a:pt x="610020" y="112557"/>
                  </a:lnTo>
                  <a:lnTo>
                    <a:pt x="588962" y="119496"/>
                  </a:lnTo>
                  <a:lnTo>
                    <a:pt x="568074" y="126631"/>
                  </a:lnTo>
                  <a:lnTo>
                    <a:pt x="547663" y="134261"/>
                  </a:lnTo>
                  <a:lnTo>
                    <a:pt x="527857" y="142503"/>
                  </a:lnTo>
                  <a:lnTo>
                    <a:pt x="508624" y="151158"/>
                  </a:lnTo>
                  <a:lnTo>
                    <a:pt x="489863" y="159813"/>
                  </a:lnTo>
                  <a:lnTo>
                    <a:pt x="471457" y="168232"/>
                  </a:lnTo>
                  <a:lnTo>
                    <a:pt x="453145" y="176512"/>
                  </a:lnTo>
                  <a:lnTo>
                    <a:pt x="434544" y="184983"/>
                  </a:lnTo>
                  <a:lnTo>
                    <a:pt x="415476" y="193836"/>
                  </a:lnTo>
                  <a:lnTo>
                    <a:pt x="396263" y="203257"/>
                  </a:lnTo>
                  <a:lnTo>
                    <a:pt x="377590" y="213500"/>
                  </a:lnTo>
                  <a:lnTo>
                    <a:pt x="359804" y="224618"/>
                  </a:lnTo>
                  <a:lnTo>
                    <a:pt x="342760" y="236510"/>
                  </a:lnTo>
                  <a:lnTo>
                    <a:pt x="326015" y="249018"/>
                  </a:lnTo>
                  <a:lnTo>
                    <a:pt x="309271" y="261985"/>
                  </a:lnTo>
                  <a:lnTo>
                    <a:pt x="292567" y="275286"/>
                  </a:lnTo>
                  <a:lnTo>
                    <a:pt x="276185" y="288819"/>
                  </a:lnTo>
                  <a:lnTo>
                    <a:pt x="260270" y="302515"/>
                  </a:lnTo>
                  <a:lnTo>
                    <a:pt x="244819" y="316323"/>
                  </a:lnTo>
                  <a:lnTo>
                    <a:pt x="229756" y="330205"/>
                  </a:lnTo>
                  <a:lnTo>
                    <a:pt x="215000" y="344144"/>
                  </a:lnTo>
                  <a:lnTo>
                    <a:pt x="200632" y="358285"/>
                  </a:lnTo>
                  <a:lnTo>
                    <a:pt x="186897" y="372924"/>
                  </a:lnTo>
                  <a:lnTo>
                    <a:pt x="173878" y="388179"/>
                  </a:lnTo>
                  <a:lnTo>
                    <a:pt x="161506" y="403849"/>
                  </a:lnTo>
                  <a:lnTo>
                    <a:pt x="149657" y="419521"/>
                  </a:lnTo>
                  <a:lnTo>
                    <a:pt x="138204" y="434958"/>
                  </a:lnTo>
                  <a:lnTo>
                    <a:pt x="127036" y="450255"/>
                  </a:lnTo>
                  <a:lnTo>
                    <a:pt x="116070" y="465745"/>
                  </a:lnTo>
                  <a:lnTo>
                    <a:pt x="105249" y="481611"/>
                  </a:lnTo>
                  <a:lnTo>
                    <a:pt x="94692" y="497878"/>
                  </a:lnTo>
                  <a:lnTo>
                    <a:pt x="84677" y="514491"/>
                  </a:lnTo>
                  <a:lnTo>
                    <a:pt x="75315" y="531371"/>
                  </a:lnTo>
                  <a:lnTo>
                    <a:pt x="66725" y="548283"/>
                  </a:lnTo>
                  <a:lnTo>
                    <a:pt x="59100" y="564865"/>
                  </a:lnTo>
                  <a:lnTo>
                    <a:pt x="52449" y="580947"/>
                  </a:lnTo>
                  <a:lnTo>
                    <a:pt x="46473" y="596695"/>
                  </a:lnTo>
                  <a:lnTo>
                    <a:pt x="40686" y="612495"/>
                  </a:lnTo>
                  <a:lnTo>
                    <a:pt x="34790" y="628573"/>
                  </a:lnTo>
                  <a:lnTo>
                    <a:pt x="28845" y="644984"/>
                  </a:lnTo>
                  <a:lnTo>
                    <a:pt x="23154" y="661694"/>
                  </a:lnTo>
                  <a:lnTo>
                    <a:pt x="17884" y="678643"/>
                  </a:lnTo>
                  <a:lnTo>
                    <a:pt x="13210" y="695772"/>
                  </a:lnTo>
                  <a:lnTo>
                    <a:pt x="9376" y="713031"/>
                  </a:lnTo>
                  <a:lnTo>
                    <a:pt x="6432" y="730377"/>
                  </a:lnTo>
                  <a:lnTo>
                    <a:pt x="4269" y="747618"/>
                  </a:lnTo>
                  <a:lnTo>
                    <a:pt x="2727" y="764426"/>
                  </a:lnTo>
                  <a:lnTo>
                    <a:pt x="1649" y="780664"/>
                  </a:lnTo>
                  <a:lnTo>
                    <a:pt x="906" y="796518"/>
                  </a:lnTo>
                  <a:lnTo>
                    <a:pt x="399" y="812390"/>
                  </a:lnTo>
                  <a:lnTo>
                    <a:pt x="60" y="828512"/>
                  </a:lnTo>
                  <a:lnTo>
                    <a:pt x="0" y="844782"/>
                  </a:lnTo>
                  <a:lnTo>
                    <a:pt x="492" y="860865"/>
                  </a:lnTo>
                  <a:lnTo>
                    <a:pt x="1641" y="876576"/>
                  </a:lnTo>
                  <a:lnTo>
                    <a:pt x="3396" y="891890"/>
                  </a:lnTo>
                  <a:lnTo>
                    <a:pt x="5645" y="906858"/>
                  </a:lnTo>
                  <a:lnTo>
                    <a:pt x="8269" y="921557"/>
                  </a:lnTo>
                  <a:lnTo>
                    <a:pt x="11167" y="936055"/>
                  </a:lnTo>
                  <a:lnTo>
                    <a:pt x="14257" y="950410"/>
                  </a:lnTo>
                  <a:lnTo>
                    <a:pt x="17487" y="964664"/>
                  </a:lnTo>
                  <a:lnTo>
                    <a:pt x="20977" y="978848"/>
                  </a:lnTo>
                  <a:lnTo>
                    <a:pt x="25005" y="992985"/>
                  </a:lnTo>
                  <a:lnTo>
                    <a:pt x="29680" y="1007089"/>
                  </a:lnTo>
                  <a:lnTo>
                    <a:pt x="34957" y="1021172"/>
                  </a:lnTo>
                  <a:lnTo>
                    <a:pt x="40724" y="1035239"/>
                  </a:lnTo>
                  <a:lnTo>
                    <a:pt x="46863" y="1049297"/>
                  </a:lnTo>
                  <a:lnTo>
                    <a:pt x="53274" y="1063349"/>
                  </a:lnTo>
                  <a:lnTo>
                    <a:pt x="59876" y="1077396"/>
                  </a:lnTo>
                  <a:lnTo>
                    <a:pt x="66616" y="1091440"/>
                  </a:lnTo>
                  <a:lnTo>
                    <a:pt x="73617" y="1105482"/>
                  </a:lnTo>
                  <a:lnTo>
                    <a:pt x="81155" y="1119523"/>
                  </a:lnTo>
                  <a:lnTo>
                    <a:pt x="89341" y="1133557"/>
                  </a:lnTo>
                  <a:lnTo>
                    <a:pt x="98127" y="1147424"/>
                  </a:lnTo>
                  <a:lnTo>
                    <a:pt x="107404" y="1160814"/>
                  </a:lnTo>
                  <a:lnTo>
                    <a:pt x="117053" y="1173600"/>
                  </a:lnTo>
                  <a:lnTo>
                    <a:pt x="126973" y="1185813"/>
                  </a:lnTo>
                  <a:lnTo>
                    <a:pt x="137085" y="1197554"/>
                  </a:lnTo>
                  <a:lnTo>
                    <a:pt x="147330" y="1208936"/>
                  </a:lnTo>
                  <a:lnTo>
                    <a:pt x="157667" y="1220056"/>
                  </a:lnTo>
                  <a:lnTo>
                    <a:pt x="168067" y="1230990"/>
                  </a:lnTo>
                  <a:lnTo>
                    <a:pt x="178513" y="1241798"/>
                  </a:lnTo>
                  <a:lnTo>
                    <a:pt x="189157" y="1252686"/>
                  </a:lnTo>
                  <a:lnTo>
                    <a:pt x="200295" y="1263989"/>
                  </a:lnTo>
                  <a:lnTo>
                    <a:pt x="212051" y="1275845"/>
                  </a:lnTo>
                  <a:lnTo>
                    <a:pt x="224387" y="1287910"/>
                  </a:lnTo>
                  <a:lnTo>
                    <a:pt x="237201" y="1299476"/>
                  </a:lnTo>
                  <a:lnTo>
                    <a:pt x="250377" y="1310184"/>
                  </a:lnTo>
                  <a:lnTo>
                    <a:pt x="263819" y="1320170"/>
                  </a:lnTo>
                  <a:lnTo>
                    <a:pt x="277449" y="1329869"/>
                  </a:lnTo>
                  <a:lnTo>
                    <a:pt x="291213" y="1339580"/>
                  </a:lnTo>
                  <a:lnTo>
                    <a:pt x="305236" y="1349426"/>
                  </a:lnTo>
                  <a:lnTo>
                    <a:pt x="319796" y="1359430"/>
                  </a:lnTo>
                  <a:lnTo>
                    <a:pt x="334998" y="1369569"/>
                  </a:lnTo>
                  <a:lnTo>
                    <a:pt x="350631" y="1379650"/>
                  </a:lnTo>
                  <a:lnTo>
                    <a:pt x="366279" y="1389340"/>
                  </a:lnTo>
                  <a:lnTo>
                    <a:pt x="381699" y="1398488"/>
                  </a:lnTo>
                  <a:lnTo>
                    <a:pt x="396986" y="1407274"/>
                  </a:lnTo>
                  <a:lnTo>
                    <a:pt x="412469" y="1416094"/>
                  </a:lnTo>
                  <a:lnTo>
                    <a:pt x="428331" y="1425174"/>
                  </a:lnTo>
                  <a:lnTo>
                    <a:pt x="444594" y="1434410"/>
                  </a:lnTo>
                  <a:lnTo>
                    <a:pt x="461205" y="1443463"/>
                  </a:lnTo>
                  <a:lnTo>
                    <a:pt x="478087" y="1452148"/>
                  </a:lnTo>
                  <a:lnTo>
                    <a:pt x="495172" y="1460438"/>
                  </a:lnTo>
                  <a:lnTo>
                    <a:pt x="512401" y="1468385"/>
                  </a:lnTo>
                  <a:lnTo>
                    <a:pt x="529737" y="1476062"/>
                  </a:lnTo>
                  <a:lnTo>
                    <a:pt x="547310" y="1483540"/>
                  </a:lnTo>
                  <a:lnTo>
                    <a:pt x="565406" y="1490875"/>
                  </a:lnTo>
                  <a:lnTo>
                    <a:pt x="584140" y="1498104"/>
                  </a:lnTo>
                  <a:lnTo>
                    <a:pt x="603469" y="1505096"/>
                  </a:lnTo>
                  <a:lnTo>
                    <a:pt x="623283" y="1511566"/>
                  </a:lnTo>
                  <a:lnTo>
                    <a:pt x="643471" y="1517402"/>
                  </a:lnTo>
                  <a:lnTo>
                    <a:pt x="664095" y="1522813"/>
                  </a:lnTo>
                  <a:lnTo>
                    <a:pt x="685387" y="1528213"/>
                  </a:lnTo>
                  <a:lnTo>
                    <a:pt x="707411" y="1533845"/>
                  </a:lnTo>
                  <a:lnTo>
                    <a:pt x="729931" y="1539612"/>
                  </a:lnTo>
                  <a:lnTo>
                    <a:pt x="752508" y="1545183"/>
                  </a:lnTo>
                  <a:lnTo>
                    <a:pt x="774886" y="1550377"/>
                  </a:lnTo>
                  <a:lnTo>
                    <a:pt x="797152" y="1555170"/>
                  </a:lnTo>
                  <a:lnTo>
                    <a:pt x="819626" y="1559615"/>
                  </a:lnTo>
                  <a:lnTo>
                    <a:pt x="842488" y="1563788"/>
                  </a:lnTo>
                  <a:lnTo>
                    <a:pt x="865759" y="1567761"/>
                  </a:lnTo>
                  <a:lnTo>
                    <a:pt x="889381" y="1571588"/>
                  </a:lnTo>
                  <a:lnTo>
                    <a:pt x="913277" y="1575314"/>
                  </a:lnTo>
                  <a:lnTo>
                    <a:pt x="937376" y="1578971"/>
                  </a:lnTo>
                  <a:lnTo>
                    <a:pt x="961622" y="1582580"/>
                  </a:lnTo>
                  <a:lnTo>
                    <a:pt x="985970" y="1586155"/>
                  </a:lnTo>
                  <a:lnTo>
                    <a:pt x="1010388" y="1589710"/>
                  </a:lnTo>
                  <a:lnTo>
                    <a:pt x="1034855" y="1593249"/>
                  </a:lnTo>
                  <a:lnTo>
                    <a:pt x="1059354" y="1596774"/>
                  </a:lnTo>
                  <a:lnTo>
                    <a:pt x="1083875" y="1600125"/>
                  </a:lnTo>
                  <a:lnTo>
                    <a:pt x="1108412" y="1602995"/>
                  </a:lnTo>
                  <a:lnTo>
                    <a:pt x="1132958" y="1605258"/>
                  </a:lnTo>
                  <a:lnTo>
                    <a:pt x="1157511" y="1606946"/>
                  </a:lnTo>
                  <a:lnTo>
                    <a:pt x="1182068" y="1608161"/>
                  </a:lnTo>
                  <a:lnTo>
                    <a:pt x="1206633" y="1609021"/>
                  </a:lnTo>
                  <a:lnTo>
                    <a:pt x="1231369" y="1609786"/>
                  </a:lnTo>
                  <a:lnTo>
                    <a:pt x="1256581" y="1610840"/>
                  </a:lnTo>
                  <a:lnTo>
                    <a:pt x="1282395" y="1612365"/>
                  </a:lnTo>
                  <a:lnTo>
                    <a:pt x="1308613" y="1614204"/>
                  </a:lnTo>
                  <a:lnTo>
                    <a:pt x="1334827" y="1615978"/>
                  </a:lnTo>
                  <a:lnTo>
                    <a:pt x="1360795" y="1617460"/>
                  </a:lnTo>
                  <a:lnTo>
                    <a:pt x="1386454" y="1618437"/>
                  </a:lnTo>
                  <a:lnTo>
                    <a:pt x="1411828" y="1618634"/>
                  </a:lnTo>
                  <a:lnTo>
                    <a:pt x="1436977" y="1617985"/>
                  </a:lnTo>
                  <a:lnTo>
                    <a:pt x="1462122" y="1616581"/>
                  </a:lnTo>
                  <a:lnTo>
                    <a:pt x="1487615" y="1614576"/>
                  </a:lnTo>
                  <a:lnTo>
                    <a:pt x="1513622" y="1612118"/>
                  </a:lnTo>
                  <a:lnTo>
                    <a:pt x="1539971" y="1609335"/>
                  </a:lnTo>
                  <a:lnTo>
                    <a:pt x="1566273" y="1606321"/>
                  </a:lnTo>
                  <a:lnTo>
                    <a:pt x="1592301" y="1603143"/>
                  </a:lnTo>
                  <a:lnTo>
                    <a:pt x="1618001" y="1599688"/>
                  </a:lnTo>
                  <a:lnTo>
                    <a:pt x="1643402" y="1595684"/>
                  </a:lnTo>
                  <a:lnTo>
                    <a:pt x="1668564" y="1591024"/>
                  </a:lnTo>
                  <a:lnTo>
                    <a:pt x="1693547" y="1585757"/>
                  </a:lnTo>
                  <a:lnTo>
                    <a:pt x="1718400" y="1579998"/>
                  </a:lnTo>
                  <a:lnTo>
                    <a:pt x="1743164" y="1573858"/>
                  </a:lnTo>
                  <a:lnTo>
                    <a:pt x="1767864" y="1567278"/>
                  </a:lnTo>
                  <a:lnTo>
                    <a:pt x="1792520" y="1560030"/>
                  </a:lnTo>
                  <a:lnTo>
                    <a:pt x="1817147" y="1552047"/>
                  </a:lnTo>
                  <a:lnTo>
                    <a:pt x="1841754" y="1543567"/>
                  </a:lnTo>
                  <a:lnTo>
                    <a:pt x="1866348" y="1535029"/>
                  </a:lnTo>
                  <a:lnTo>
                    <a:pt x="1890928" y="1526690"/>
                  </a:lnTo>
                  <a:lnTo>
                    <a:pt x="1915333" y="1518464"/>
                  </a:lnTo>
                  <a:lnTo>
                    <a:pt x="1939260" y="1510028"/>
                  </a:lnTo>
                  <a:lnTo>
                    <a:pt x="1962584" y="1501204"/>
                  </a:lnTo>
                  <a:lnTo>
                    <a:pt x="1985501" y="1491972"/>
                  </a:lnTo>
                  <a:lnTo>
                    <a:pt x="2008422" y="1482389"/>
                  </a:lnTo>
                  <a:lnTo>
                    <a:pt x="2031583" y="1472530"/>
                  </a:lnTo>
                  <a:lnTo>
                    <a:pt x="2054884" y="1462468"/>
                  </a:lnTo>
                  <a:lnTo>
                    <a:pt x="2077995" y="1452260"/>
                  </a:lnTo>
                  <a:lnTo>
                    <a:pt x="2100731" y="1441950"/>
                  </a:lnTo>
                  <a:lnTo>
                    <a:pt x="2123067" y="1431570"/>
                  </a:lnTo>
                  <a:lnTo>
                    <a:pt x="2145058" y="1421141"/>
                  </a:lnTo>
                  <a:lnTo>
                    <a:pt x="2166773" y="1410680"/>
                  </a:lnTo>
                  <a:lnTo>
                    <a:pt x="2188118" y="1400197"/>
                  </a:lnTo>
                  <a:lnTo>
                    <a:pt x="2208845" y="1389698"/>
                  </a:lnTo>
                  <a:lnTo>
                    <a:pt x="2228865" y="1379190"/>
                  </a:lnTo>
                  <a:lnTo>
                    <a:pt x="2248243" y="1368675"/>
                  </a:lnTo>
                  <a:lnTo>
                    <a:pt x="2267103" y="1358156"/>
                  </a:lnTo>
                  <a:lnTo>
                    <a:pt x="2285570" y="1347629"/>
                  </a:lnTo>
                  <a:lnTo>
                    <a:pt x="2303753" y="1336931"/>
                  </a:lnTo>
                  <a:lnTo>
                    <a:pt x="2321736" y="1325756"/>
                  </a:lnTo>
                  <a:lnTo>
                    <a:pt x="2339574" y="1313982"/>
                  </a:lnTo>
                  <a:lnTo>
                    <a:pt x="2357149" y="1301802"/>
                  </a:lnTo>
                  <a:lnTo>
                    <a:pt x="2374182" y="1289626"/>
                  </a:lnTo>
                  <a:lnTo>
                    <a:pt x="2390567" y="1277690"/>
                  </a:lnTo>
                  <a:lnTo>
                    <a:pt x="2406349" y="1265896"/>
                  </a:lnTo>
                  <a:lnTo>
                    <a:pt x="2421640" y="1253912"/>
                  </a:lnTo>
                  <a:lnTo>
                    <a:pt x="2436550" y="1241552"/>
                  </a:lnTo>
                  <a:lnTo>
                    <a:pt x="2450852" y="1228793"/>
                  </a:lnTo>
                  <a:lnTo>
                    <a:pt x="2464010" y="1215688"/>
                  </a:lnTo>
                  <a:lnTo>
                    <a:pt x="2475830" y="1202313"/>
                  </a:lnTo>
                  <a:lnTo>
                    <a:pt x="2486581" y="1188737"/>
                  </a:lnTo>
                  <a:lnTo>
                    <a:pt x="2496803" y="1175016"/>
                  </a:lnTo>
                  <a:lnTo>
                    <a:pt x="2506865" y="1161194"/>
                  </a:lnTo>
                  <a:lnTo>
                    <a:pt x="2516777" y="1147303"/>
                  </a:lnTo>
                  <a:lnTo>
                    <a:pt x="2526293" y="1133364"/>
                  </a:lnTo>
                  <a:lnTo>
                    <a:pt x="2535291" y="1119388"/>
                  </a:lnTo>
                  <a:lnTo>
                    <a:pt x="2543793" y="1105222"/>
                  </a:lnTo>
                  <a:lnTo>
                    <a:pt x="2551882" y="1090566"/>
                  </a:lnTo>
                  <a:lnTo>
                    <a:pt x="2559656" y="1075295"/>
                  </a:lnTo>
                  <a:lnTo>
                    <a:pt x="2567198" y="1059444"/>
                  </a:lnTo>
                  <a:lnTo>
                    <a:pt x="2574576" y="1043119"/>
                  </a:lnTo>
                  <a:lnTo>
                    <a:pt x="2581834" y="1026431"/>
                  </a:lnTo>
                  <a:lnTo>
                    <a:pt x="2588845" y="1009478"/>
                  </a:lnTo>
                  <a:lnTo>
                    <a:pt x="2595327" y="992338"/>
                  </a:lnTo>
                  <a:lnTo>
                    <a:pt x="2601168" y="975068"/>
                  </a:lnTo>
                  <a:lnTo>
                    <a:pt x="2606411" y="957708"/>
                  </a:lnTo>
                  <a:lnTo>
                    <a:pt x="2611167" y="940287"/>
                  </a:lnTo>
                  <a:lnTo>
                    <a:pt x="2615548" y="922824"/>
                  </a:lnTo>
                  <a:lnTo>
                    <a:pt x="2619491" y="905334"/>
                  </a:lnTo>
                  <a:lnTo>
                    <a:pt x="2622767" y="887824"/>
                  </a:lnTo>
                  <a:lnTo>
                    <a:pt x="2625305" y="870302"/>
                  </a:lnTo>
                  <a:lnTo>
                    <a:pt x="2627180" y="852771"/>
                  </a:lnTo>
                  <a:lnTo>
                    <a:pt x="2628522" y="835235"/>
                  </a:lnTo>
                  <a:lnTo>
                    <a:pt x="2629462" y="817695"/>
                  </a:lnTo>
                  <a:lnTo>
                    <a:pt x="2630111" y="800153"/>
                  </a:lnTo>
                  <a:lnTo>
                    <a:pt x="2630555" y="782609"/>
                  </a:lnTo>
                  <a:lnTo>
                    <a:pt x="2630851" y="765064"/>
                  </a:lnTo>
                  <a:lnTo>
                    <a:pt x="2630882" y="747518"/>
                  </a:lnTo>
                  <a:lnTo>
                    <a:pt x="2630371" y="729971"/>
                  </a:lnTo>
                  <a:lnTo>
                    <a:pt x="2629213" y="712425"/>
                  </a:lnTo>
                  <a:lnTo>
                    <a:pt x="2627622" y="694878"/>
                  </a:lnTo>
                  <a:lnTo>
                    <a:pt x="2626016" y="677331"/>
                  </a:lnTo>
                  <a:lnTo>
                    <a:pt x="2624635" y="659783"/>
                  </a:lnTo>
                  <a:lnTo>
                    <a:pt x="2623388" y="642235"/>
                  </a:lnTo>
                  <a:lnTo>
                    <a:pt x="2621944" y="624688"/>
                  </a:lnTo>
                  <a:lnTo>
                    <a:pt x="2620126" y="607145"/>
                  </a:lnTo>
                  <a:lnTo>
                    <a:pt x="2618074" y="589771"/>
                  </a:lnTo>
                  <a:lnTo>
                    <a:pt x="2616150" y="572871"/>
                  </a:lnTo>
                  <a:lnTo>
                    <a:pt x="2614554" y="556582"/>
                  </a:lnTo>
                  <a:lnTo>
                    <a:pt x="2613160" y="541033"/>
                  </a:lnTo>
                  <a:lnTo>
                    <a:pt x="2611617" y="526430"/>
                  </a:lnTo>
                  <a:lnTo>
                    <a:pt x="2609728" y="512787"/>
                  </a:lnTo>
                  <a:lnTo>
                    <a:pt x="2607458" y="499810"/>
                  </a:lnTo>
                  <a:lnTo>
                    <a:pt x="2604856" y="487015"/>
                  </a:lnTo>
                  <a:lnTo>
                    <a:pt x="2601986" y="474101"/>
                  </a:lnTo>
                  <a:lnTo>
                    <a:pt x="2598754" y="460796"/>
                  </a:lnTo>
                  <a:lnTo>
                    <a:pt x="2594905" y="446793"/>
                  </a:lnTo>
                  <a:lnTo>
                    <a:pt x="2590354" y="432008"/>
                  </a:lnTo>
                  <a:lnTo>
                    <a:pt x="2585162" y="417012"/>
                  </a:lnTo>
                  <a:lnTo>
                    <a:pt x="2579453" y="402864"/>
                  </a:lnTo>
                  <a:lnTo>
                    <a:pt x="2573352" y="390096"/>
                  </a:lnTo>
                  <a:lnTo>
                    <a:pt x="2566968" y="378729"/>
                  </a:lnTo>
                  <a:lnTo>
                    <a:pt x="2560383" y="368553"/>
                  </a:lnTo>
                  <a:lnTo>
                    <a:pt x="2553663" y="359309"/>
                  </a:lnTo>
                  <a:lnTo>
                    <a:pt x="2546963" y="351056"/>
                  </a:lnTo>
                  <a:lnTo>
                    <a:pt x="2539769" y="343369"/>
                  </a:lnTo>
                  <a:lnTo>
                    <a:pt x="2530329" y="335567"/>
                  </a:lnTo>
                  <a:lnTo>
                    <a:pt x="2515660" y="326381"/>
                  </a:lnTo>
                </a:path>
              </a:pathLst>
            </a:custGeom>
            <a:ln w="762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803880" y="141696"/>
            <a:ext cx="1180157" cy="738092"/>
            <a:chOff x="3803880" y="141696"/>
            <a:chExt cx="1180157" cy="738092"/>
          </a:xfrm>
        </p:grpSpPr>
        <p:sp>
          <p:nvSpPr>
            <p:cNvPr id="2" name="Freeform 1"/>
            <p:cNvSpPr/>
            <p:nvPr/>
          </p:nvSpPr>
          <p:spPr>
            <a:xfrm>
              <a:off x="3878896" y="141696"/>
              <a:ext cx="213680" cy="264310"/>
            </a:xfrm>
            <a:custGeom>
              <a:avLst/>
              <a:gdLst/>
              <a:ahLst/>
              <a:cxnLst/>
              <a:rect l="0" t="0" r="0" b="0"/>
              <a:pathLst>
                <a:path w="213680" h="264310">
                  <a:moveTo>
                    <a:pt x="9212" y="74796"/>
                  </a:moveTo>
                  <a:lnTo>
                    <a:pt x="3612" y="68861"/>
                  </a:lnTo>
                  <a:lnTo>
                    <a:pt x="609" y="62657"/>
                  </a:lnTo>
                  <a:lnTo>
                    <a:pt x="0" y="55566"/>
                  </a:lnTo>
                  <a:lnTo>
                    <a:pt x="1531" y="47798"/>
                  </a:lnTo>
                  <a:lnTo>
                    <a:pt x="5115" y="39800"/>
                  </a:lnTo>
                  <a:lnTo>
                    <a:pt x="10506" y="31863"/>
                  </a:lnTo>
                  <a:lnTo>
                    <a:pt x="17351" y="24262"/>
                  </a:lnTo>
                  <a:lnTo>
                    <a:pt x="25293" y="17317"/>
                  </a:lnTo>
                  <a:lnTo>
                    <a:pt x="34033" y="11142"/>
                  </a:lnTo>
                  <a:lnTo>
                    <a:pt x="43338" y="5998"/>
                  </a:lnTo>
                  <a:lnTo>
                    <a:pt x="53034" y="2367"/>
                  </a:lnTo>
                  <a:lnTo>
                    <a:pt x="63001" y="374"/>
                  </a:lnTo>
                  <a:lnTo>
                    <a:pt x="73151" y="0"/>
                  </a:lnTo>
                  <a:lnTo>
                    <a:pt x="83425" y="1261"/>
                  </a:lnTo>
                  <a:lnTo>
                    <a:pt x="93778" y="4002"/>
                  </a:lnTo>
                  <a:lnTo>
                    <a:pt x="104020" y="8112"/>
                  </a:lnTo>
                  <a:lnTo>
                    <a:pt x="113824" y="13611"/>
                  </a:lnTo>
                  <a:lnTo>
                    <a:pt x="123044" y="20381"/>
                  </a:lnTo>
                  <a:lnTo>
                    <a:pt x="131540" y="28197"/>
                  </a:lnTo>
                  <a:lnTo>
                    <a:pt x="139100" y="36813"/>
                  </a:lnTo>
                  <a:lnTo>
                    <a:pt x="145691" y="46010"/>
                  </a:lnTo>
                  <a:lnTo>
                    <a:pt x="150947" y="55456"/>
                  </a:lnTo>
                  <a:lnTo>
                    <a:pt x="154123" y="64716"/>
                  </a:lnTo>
                  <a:lnTo>
                    <a:pt x="154993" y="73573"/>
                  </a:lnTo>
                  <a:lnTo>
                    <a:pt x="153627" y="81993"/>
                  </a:lnTo>
                  <a:lnTo>
                    <a:pt x="150127" y="90036"/>
                  </a:lnTo>
                  <a:lnTo>
                    <a:pt x="144822" y="97785"/>
                  </a:lnTo>
                  <a:lnTo>
                    <a:pt x="139786" y="105417"/>
                  </a:lnTo>
                  <a:lnTo>
                    <a:pt x="138113" y="112347"/>
                  </a:lnTo>
                  <a:lnTo>
                    <a:pt x="140150" y="117801"/>
                  </a:lnTo>
                  <a:lnTo>
                    <a:pt x="144633" y="122536"/>
                  </a:lnTo>
                  <a:lnTo>
                    <a:pt x="150448" y="127296"/>
                  </a:lnTo>
                  <a:lnTo>
                    <a:pt x="157093" y="132419"/>
                  </a:lnTo>
                  <a:lnTo>
                    <a:pt x="164527" y="137974"/>
                  </a:lnTo>
                  <a:lnTo>
                    <a:pt x="172706" y="143923"/>
                  </a:lnTo>
                  <a:lnTo>
                    <a:pt x="181352" y="150348"/>
                  </a:lnTo>
                  <a:lnTo>
                    <a:pt x="190018" y="157481"/>
                  </a:lnTo>
                  <a:lnTo>
                    <a:pt x="198428" y="165380"/>
                  </a:lnTo>
                  <a:lnTo>
                    <a:pt x="205857" y="173800"/>
                  </a:lnTo>
                  <a:lnTo>
                    <a:pt x="211098" y="182297"/>
                  </a:lnTo>
                  <a:lnTo>
                    <a:pt x="213679" y="190594"/>
                  </a:lnTo>
                  <a:lnTo>
                    <a:pt x="213460" y="198282"/>
                  </a:lnTo>
                  <a:lnTo>
                    <a:pt x="210279" y="204761"/>
                  </a:lnTo>
                  <a:lnTo>
                    <a:pt x="204361" y="209821"/>
                  </a:lnTo>
                  <a:lnTo>
                    <a:pt x="196187" y="213743"/>
                  </a:lnTo>
                  <a:lnTo>
                    <a:pt x="186284" y="217082"/>
                  </a:lnTo>
                  <a:lnTo>
                    <a:pt x="175114" y="220222"/>
                  </a:lnTo>
                  <a:lnTo>
                    <a:pt x="163044" y="223353"/>
                  </a:lnTo>
                  <a:lnTo>
                    <a:pt x="150344" y="226543"/>
                  </a:lnTo>
                  <a:lnTo>
                    <a:pt x="137212" y="229806"/>
                  </a:lnTo>
                  <a:lnTo>
                    <a:pt x="123785" y="233134"/>
                  </a:lnTo>
                  <a:lnTo>
                    <a:pt x="110157" y="236515"/>
                  </a:lnTo>
                  <a:lnTo>
                    <a:pt x="96408" y="239934"/>
                  </a:lnTo>
                  <a:lnTo>
                    <a:pt x="82995" y="243423"/>
                  </a:lnTo>
                  <a:lnTo>
                    <a:pt x="69338" y="247500"/>
                  </a:lnTo>
                  <a:lnTo>
                    <a:pt x="53118" y="253642"/>
                  </a:lnTo>
                  <a:lnTo>
                    <a:pt x="30269" y="264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03880" y="437590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1848" y="67"/>
                  </a:lnTo>
                  <a:lnTo>
                    <a:pt x="299218" y="708"/>
                  </a:lnTo>
                  <a:lnTo>
                    <a:pt x="287303" y="2004"/>
                  </a:lnTo>
                  <a:lnTo>
                    <a:pt x="275476" y="3864"/>
                  </a:lnTo>
                  <a:lnTo>
                    <a:pt x="262987" y="6180"/>
                  </a:lnTo>
                  <a:lnTo>
                    <a:pt x="249489" y="8847"/>
                  </a:lnTo>
                  <a:lnTo>
                    <a:pt x="234823" y="11770"/>
                  </a:lnTo>
                  <a:lnTo>
                    <a:pt x="218839" y="14878"/>
                  </a:lnTo>
                  <a:lnTo>
                    <a:pt x="201615" y="18113"/>
                  </a:lnTo>
                  <a:lnTo>
                    <a:pt x="183845" y="21437"/>
                  </a:lnTo>
                  <a:lnTo>
                    <a:pt x="166690" y="24822"/>
                  </a:lnTo>
                  <a:lnTo>
                    <a:pt x="150753" y="28247"/>
                  </a:lnTo>
                  <a:lnTo>
                    <a:pt x="136107" y="31699"/>
                  </a:lnTo>
                  <a:lnTo>
                    <a:pt x="122576" y="35171"/>
                  </a:lnTo>
                  <a:lnTo>
                    <a:pt x="109918" y="38656"/>
                  </a:lnTo>
                  <a:lnTo>
                    <a:pt x="97906" y="42148"/>
                  </a:lnTo>
                  <a:lnTo>
                    <a:pt x="86358" y="45646"/>
                  </a:lnTo>
                  <a:lnTo>
                    <a:pt x="75134" y="49144"/>
                  </a:lnTo>
                  <a:lnTo>
                    <a:pt x="64011" y="52488"/>
                  </a:lnTo>
                  <a:lnTo>
                    <a:pt x="51262" y="55709"/>
                  </a:lnTo>
                  <a:lnTo>
                    <a:pt x="32411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24978" y="574461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27"/>
                  </a:lnTo>
                  <a:lnTo>
                    <a:pt x="177" y="69820"/>
                  </a:lnTo>
                  <a:lnTo>
                    <a:pt x="826" y="86652"/>
                  </a:lnTo>
                  <a:lnTo>
                    <a:pt x="2075" y="102386"/>
                  </a:lnTo>
                  <a:lnTo>
                    <a:pt x="3728" y="117405"/>
                  </a:lnTo>
                  <a:lnTo>
                    <a:pt x="5375" y="132783"/>
                  </a:lnTo>
                  <a:lnTo>
                    <a:pt x="6779" y="149126"/>
                  </a:lnTo>
                  <a:lnTo>
                    <a:pt x="7871" y="166224"/>
                  </a:lnTo>
                  <a:lnTo>
                    <a:pt x="8679" y="183336"/>
                  </a:lnTo>
                  <a:lnTo>
                    <a:pt x="9257" y="200002"/>
                  </a:lnTo>
                  <a:lnTo>
                    <a:pt x="9662" y="216092"/>
                  </a:lnTo>
                  <a:lnTo>
                    <a:pt x="9941" y="231650"/>
                  </a:lnTo>
                  <a:lnTo>
                    <a:pt x="10133" y="246758"/>
                  </a:lnTo>
                  <a:lnTo>
                    <a:pt x="10263" y="260918"/>
                  </a:lnTo>
                  <a:lnTo>
                    <a:pt x="10365" y="274429"/>
                  </a:lnTo>
                  <a:lnTo>
                    <a:pt x="10448" y="28847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66816" y="553404"/>
              <a:ext cx="158164" cy="197727"/>
            </a:xfrm>
            <a:custGeom>
              <a:avLst/>
              <a:gdLst/>
              <a:ahLst/>
              <a:cxnLst/>
              <a:rect l="0" t="0" r="0" b="0"/>
              <a:pathLst>
                <a:path w="158164" h="197727">
                  <a:moveTo>
                    <a:pt x="158163" y="115813"/>
                  </a:moveTo>
                  <a:lnTo>
                    <a:pt x="149361" y="124480"/>
                  </a:lnTo>
                  <a:lnTo>
                    <a:pt x="141014" y="131546"/>
                  </a:lnTo>
                  <a:lnTo>
                    <a:pt x="132316" y="137657"/>
                  </a:lnTo>
                  <a:lnTo>
                    <a:pt x="123195" y="143231"/>
                  </a:lnTo>
                  <a:lnTo>
                    <a:pt x="113700" y="148741"/>
                  </a:lnTo>
                  <a:lnTo>
                    <a:pt x="103908" y="154454"/>
                  </a:lnTo>
                  <a:lnTo>
                    <a:pt x="93894" y="160446"/>
                  </a:lnTo>
                  <a:lnTo>
                    <a:pt x="83720" y="166702"/>
                  </a:lnTo>
                  <a:lnTo>
                    <a:pt x="73433" y="173169"/>
                  </a:lnTo>
                  <a:lnTo>
                    <a:pt x="63069" y="179631"/>
                  </a:lnTo>
                  <a:lnTo>
                    <a:pt x="52652" y="185736"/>
                  </a:lnTo>
                  <a:lnTo>
                    <a:pt x="42207" y="191302"/>
                  </a:lnTo>
                  <a:lnTo>
                    <a:pt x="32074" y="195681"/>
                  </a:lnTo>
                  <a:lnTo>
                    <a:pt x="22876" y="197726"/>
                  </a:lnTo>
                  <a:lnTo>
                    <a:pt x="14885" y="197016"/>
                  </a:lnTo>
                  <a:lnTo>
                    <a:pt x="8369" y="193604"/>
                  </a:lnTo>
                  <a:lnTo>
                    <a:pt x="3740" y="187659"/>
                  </a:lnTo>
                  <a:lnTo>
                    <a:pt x="1037" y="179545"/>
                  </a:lnTo>
                  <a:lnTo>
                    <a:pt x="0" y="169558"/>
                  </a:lnTo>
                  <a:lnTo>
                    <a:pt x="277" y="157822"/>
                  </a:lnTo>
                  <a:lnTo>
                    <a:pt x="1526" y="144565"/>
                  </a:lnTo>
                  <a:lnTo>
                    <a:pt x="3309" y="130091"/>
                  </a:lnTo>
                  <a:lnTo>
                    <a:pt x="5110" y="114699"/>
                  </a:lnTo>
                  <a:lnTo>
                    <a:pt x="6647" y="98650"/>
                  </a:lnTo>
                  <a:lnTo>
                    <a:pt x="7849" y="82322"/>
                  </a:lnTo>
                  <a:lnTo>
                    <a:pt x="8867" y="64298"/>
                  </a:lnTo>
                  <a:lnTo>
                    <a:pt x="9788" y="39645"/>
                  </a:lnTo>
                  <a:lnTo>
                    <a:pt x="107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8191" y="406005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138531" y="5934"/>
                  </a:lnTo>
                  <a:lnTo>
                    <a:pt x="129543" y="12139"/>
                  </a:lnTo>
                  <a:lnTo>
                    <a:pt x="119557" y="19235"/>
                  </a:lnTo>
                  <a:lnTo>
                    <a:pt x="108923" y="27175"/>
                  </a:lnTo>
                  <a:lnTo>
                    <a:pt x="98407" y="35822"/>
                  </a:lnTo>
                  <a:lnTo>
                    <a:pt x="88451" y="45016"/>
                  </a:lnTo>
                  <a:lnTo>
                    <a:pt x="78992" y="54616"/>
                  </a:lnTo>
                  <a:lnTo>
                    <a:pt x="69655" y="64505"/>
                  </a:lnTo>
                  <a:lnTo>
                    <a:pt x="60197" y="74594"/>
                  </a:lnTo>
                  <a:lnTo>
                    <a:pt x="50693" y="84654"/>
                  </a:lnTo>
                  <a:lnTo>
                    <a:pt x="41452" y="94335"/>
                  </a:lnTo>
                  <a:lnTo>
                    <a:pt x="32647" y="103468"/>
                  </a:lnTo>
                  <a:lnTo>
                    <a:pt x="24587" y="111763"/>
                  </a:lnTo>
                  <a:lnTo>
                    <a:pt x="17001" y="119541"/>
                  </a:lnTo>
                  <a:lnTo>
                    <a:pt x="9223" y="1274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7662" y="427062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0" y="0"/>
                  </a:moveTo>
                  <a:lnTo>
                    <a:pt x="8801" y="3068"/>
                  </a:lnTo>
                  <a:lnTo>
                    <a:pt x="17148" y="7130"/>
                  </a:lnTo>
                  <a:lnTo>
                    <a:pt x="25847" y="12623"/>
                  </a:lnTo>
                  <a:lnTo>
                    <a:pt x="34968" y="19383"/>
                  </a:lnTo>
                  <a:lnTo>
                    <a:pt x="44463" y="27181"/>
                  </a:lnTo>
                  <a:lnTo>
                    <a:pt x="54250" y="35773"/>
                  </a:lnTo>
                  <a:lnTo>
                    <a:pt x="64091" y="44785"/>
                  </a:lnTo>
                  <a:lnTo>
                    <a:pt x="73617" y="53743"/>
                  </a:lnTo>
                  <a:lnTo>
                    <a:pt x="82654" y="62385"/>
                  </a:lnTo>
                  <a:lnTo>
                    <a:pt x="91366" y="70489"/>
                  </a:lnTo>
                  <a:lnTo>
                    <a:pt x="100135" y="77785"/>
                  </a:lnTo>
                  <a:lnTo>
                    <a:pt x="109173" y="84207"/>
                  </a:lnTo>
                  <a:lnTo>
                    <a:pt x="118074" y="89706"/>
                  </a:lnTo>
                  <a:lnTo>
                    <a:pt x="126782" y="94698"/>
                  </a:lnTo>
                  <a:lnTo>
                    <a:pt x="136064" y="99622"/>
                  </a:lnTo>
                  <a:lnTo>
                    <a:pt x="14739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88273" y="227021"/>
              <a:ext cx="21059" cy="400083"/>
            </a:xfrm>
            <a:custGeom>
              <a:avLst/>
              <a:gdLst/>
              <a:ahLst/>
              <a:cxnLst/>
              <a:rect l="0" t="0" r="0" b="0"/>
              <a:pathLst>
                <a:path w="21059" h="400083">
                  <a:moveTo>
                    <a:pt x="0" y="0"/>
                  </a:moveTo>
                  <a:lnTo>
                    <a:pt x="1" y="11936"/>
                  </a:lnTo>
                  <a:lnTo>
                    <a:pt x="1" y="24985"/>
                  </a:lnTo>
                  <a:lnTo>
                    <a:pt x="1" y="40460"/>
                  </a:lnTo>
                  <a:lnTo>
                    <a:pt x="1" y="57682"/>
                  </a:lnTo>
                  <a:lnTo>
                    <a:pt x="1" y="75346"/>
                  </a:lnTo>
                  <a:lnTo>
                    <a:pt x="1" y="92642"/>
                  </a:lnTo>
                  <a:lnTo>
                    <a:pt x="1" y="109287"/>
                  </a:lnTo>
                  <a:lnTo>
                    <a:pt x="1" y="125284"/>
                  </a:lnTo>
                  <a:lnTo>
                    <a:pt x="1" y="140743"/>
                  </a:lnTo>
                  <a:lnTo>
                    <a:pt x="1" y="155951"/>
                  </a:lnTo>
                  <a:lnTo>
                    <a:pt x="1" y="171329"/>
                  </a:lnTo>
                  <a:lnTo>
                    <a:pt x="5" y="187100"/>
                  </a:lnTo>
                  <a:lnTo>
                    <a:pt x="178" y="203458"/>
                  </a:lnTo>
                  <a:lnTo>
                    <a:pt x="826" y="220660"/>
                  </a:lnTo>
                  <a:lnTo>
                    <a:pt x="2075" y="238750"/>
                  </a:lnTo>
                  <a:lnTo>
                    <a:pt x="3728" y="257457"/>
                  </a:lnTo>
                  <a:lnTo>
                    <a:pt x="5376" y="276314"/>
                  </a:lnTo>
                  <a:lnTo>
                    <a:pt x="6783" y="295025"/>
                  </a:lnTo>
                  <a:lnTo>
                    <a:pt x="8049" y="313163"/>
                  </a:lnTo>
                  <a:lnTo>
                    <a:pt x="9505" y="330116"/>
                  </a:lnTo>
                  <a:lnTo>
                    <a:pt x="11332" y="345650"/>
                  </a:lnTo>
                  <a:lnTo>
                    <a:pt x="13399" y="359430"/>
                  </a:lnTo>
                  <a:lnTo>
                    <a:pt x="15549" y="372188"/>
                  </a:lnTo>
                  <a:lnTo>
                    <a:pt x="17976" y="385043"/>
                  </a:lnTo>
                  <a:lnTo>
                    <a:pt x="21058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51444" y="222412"/>
              <a:ext cx="232593" cy="488920"/>
            </a:xfrm>
            <a:custGeom>
              <a:avLst/>
              <a:gdLst/>
              <a:ahLst/>
              <a:cxnLst/>
              <a:rect l="0" t="0" r="0" b="0"/>
              <a:pathLst>
                <a:path w="232593" h="488920">
                  <a:moveTo>
                    <a:pt x="178985" y="4609"/>
                  </a:moveTo>
                  <a:lnTo>
                    <a:pt x="170184" y="1809"/>
                  </a:lnTo>
                  <a:lnTo>
                    <a:pt x="161837" y="306"/>
                  </a:lnTo>
                  <a:lnTo>
                    <a:pt x="153138" y="0"/>
                  </a:lnTo>
                  <a:lnTo>
                    <a:pt x="144017" y="679"/>
                  </a:lnTo>
                  <a:lnTo>
                    <a:pt x="134522" y="2147"/>
                  </a:lnTo>
                  <a:lnTo>
                    <a:pt x="124730" y="4221"/>
                  </a:lnTo>
                  <a:lnTo>
                    <a:pt x="114716" y="6903"/>
                  </a:lnTo>
                  <a:lnTo>
                    <a:pt x="104542" y="10374"/>
                  </a:lnTo>
                  <a:lnTo>
                    <a:pt x="94256" y="14669"/>
                  </a:lnTo>
                  <a:lnTo>
                    <a:pt x="83892" y="19688"/>
                  </a:lnTo>
                  <a:lnTo>
                    <a:pt x="73474" y="25281"/>
                  </a:lnTo>
                  <a:lnTo>
                    <a:pt x="63029" y="31308"/>
                  </a:lnTo>
                  <a:lnTo>
                    <a:pt x="52896" y="37812"/>
                  </a:lnTo>
                  <a:lnTo>
                    <a:pt x="43698" y="45010"/>
                  </a:lnTo>
                  <a:lnTo>
                    <a:pt x="35699" y="52964"/>
                  </a:lnTo>
                  <a:lnTo>
                    <a:pt x="28837" y="61593"/>
                  </a:lnTo>
                  <a:lnTo>
                    <a:pt x="22911" y="70764"/>
                  </a:lnTo>
                  <a:lnTo>
                    <a:pt x="17710" y="80342"/>
                  </a:lnTo>
                  <a:lnTo>
                    <a:pt x="13369" y="90214"/>
                  </a:lnTo>
                  <a:lnTo>
                    <a:pt x="10349" y="100294"/>
                  </a:lnTo>
                  <a:lnTo>
                    <a:pt x="8792" y="110523"/>
                  </a:lnTo>
                  <a:lnTo>
                    <a:pt x="8390" y="121018"/>
                  </a:lnTo>
                  <a:lnTo>
                    <a:pt x="8575" y="132057"/>
                  </a:lnTo>
                  <a:lnTo>
                    <a:pt x="8970" y="143723"/>
                  </a:lnTo>
                  <a:lnTo>
                    <a:pt x="9877" y="155151"/>
                  </a:lnTo>
                  <a:lnTo>
                    <a:pt x="12150" y="164692"/>
                  </a:lnTo>
                  <a:lnTo>
                    <a:pt x="16162" y="171578"/>
                  </a:lnTo>
                  <a:lnTo>
                    <a:pt x="21824" y="175706"/>
                  </a:lnTo>
                  <a:lnTo>
                    <a:pt x="28845" y="177195"/>
                  </a:lnTo>
                  <a:lnTo>
                    <a:pt x="36909" y="176426"/>
                  </a:lnTo>
                  <a:lnTo>
                    <a:pt x="45900" y="174200"/>
                  </a:lnTo>
                  <a:lnTo>
                    <a:pt x="55905" y="171586"/>
                  </a:lnTo>
                  <a:lnTo>
                    <a:pt x="66890" y="169217"/>
                  </a:lnTo>
                  <a:lnTo>
                    <a:pt x="78705" y="167314"/>
                  </a:lnTo>
                  <a:lnTo>
                    <a:pt x="91167" y="165881"/>
                  </a:lnTo>
                  <a:lnTo>
                    <a:pt x="104098" y="164855"/>
                  </a:lnTo>
                  <a:lnTo>
                    <a:pt x="117036" y="164469"/>
                  </a:lnTo>
                  <a:lnTo>
                    <a:pt x="129263" y="165259"/>
                  </a:lnTo>
                  <a:lnTo>
                    <a:pt x="140450" y="167418"/>
                  </a:lnTo>
                  <a:lnTo>
                    <a:pt x="150775" y="170832"/>
                  </a:lnTo>
                  <a:lnTo>
                    <a:pt x="160710" y="175265"/>
                  </a:lnTo>
                  <a:lnTo>
                    <a:pt x="170578" y="180474"/>
                  </a:lnTo>
                  <a:lnTo>
                    <a:pt x="180361" y="186411"/>
                  </a:lnTo>
                  <a:lnTo>
                    <a:pt x="189791" y="193219"/>
                  </a:lnTo>
                  <a:lnTo>
                    <a:pt x="198727" y="200913"/>
                  </a:lnTo>
                  <a:lnTo>
                    <a:pt x="207018" y="209536"/>
                  </a:lnTo>
                  <a:lnTo>
                    <a:pt x="214433" y="219234"/>
                  </a:lnTo>
                  <a:lnTo>
                    <a:pt x="220926" y="229984"/>
                  </a:lnTo>
                  <a:lnTo>
                    <a:pt x="226286" y="241628"/>
                  </a:lnTo>
                  <a:lnTo>
                    <a:pt x="230063" y="253968"/>
                  </a:lnTo>
                  <a:lnTo>
                    <a:pt x="232154" y="266819"/>
                  </a:lnTo>
                  <a:lnTo>
                    <a:pt x="232592" y="279871"/>
                  </a:lnTo>
                  <a:lnTo>
                    <a:pt x="231375" y="292706"/>
                  </a:lnTo>
                  <a:lnTo>
                    <a:pt x="228668" y="305111"/>
                  </a:lnTo>
                  <a:lnTo>
                    <a:pt x="224750" y="316897"/>
                  </a:lnTo>
                  <a:lnTo>
                    <a:pt x="219913" y="327819"/>
                  </a:lnTo>
                  <a:lnTo>
                    <a:pt x="214395" y="337834"/>
                  </a:lnTo>
                  <a:lnTo>
                    <a:pt x="208065" y="347051"/>
                  </a:lnTo>
                  <a:lnTo>
                    <a:pt x="200453" y="355637"/>
                  </a:lnTo>
                  <a:lnTo>
                    <a:pt x="191412" y="363751"/>
                  </a:lnTo>
                  <a:lnTo>
                    <a:pt x="181409" y="371525"/>
                  </a:lnTo>
                  <a:lnTo>
                    <a:pt x="171309" y="379059"/>
                  </a:lnTo>
                  <a:lnTo>
                    <a:pt x="161619" y="386427"/>
                  </a:lnTo>
                  <a:lnTo>
                    <a:pt x="152165" y="393682"/>
                  </a:lnTo>
                  <a:lnTo>
                    <a:pt x="142299" y="400860"/>
                  </a:lnTo>
                  <a:lnTo>
                    <a:pt x="131660" y="407986"/>
                  </a:lnTo>
                  <a:lnTo>
                    <a:pt x="120209" y="415076"/>
                  </a:lnTo>
                  <a:lnTo>
                    <a:pt x="108057" y="422143"/>
                  </a:lnTo>
                  <a:lnTo>
                    <a:pt x="95366" y="429194"/>
                  </a:lnTo>
                  <a:lnTo>
                    <a:pt x="82605" y="436234"/>
                  </a:lnTo>
                  <a:lnTo>
                    <a:pt x="70504" y="443267"/>
                  </a:lnTo>
                  <a:lnTo>
                    <a:pt x="59409" y="450291"/>
                  </a:lnTo>
                  <a:lnTo>
                    <a:pt x="49229" y="457197"/>
                  </a:lnTo>
                  <a:lnTo>
                    <a:pt x="38412" y="464553"/>
                  </a:lnTo>
                  <a:lnTo>
                    <a:pt x="23776" y="474124"/>
                  </a:lnTo>
                  <a:lnTo>
                    <a:pt x="0" y="488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6180228" y="352704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569160" y="1031792"/>
            <a:ext cx="989680" cy="2432084"/>
            <a:chOff x="3569160" y="1031792"/>
            <a:chExt cx="989680" cy="2432084"/>
          </a:xfrm>
        </p:grpSpPr>
        <p:sp>
          <p:nvSpPr>
            <p:cNvPr id="12" name="Freeform 11"/>
            <p:cNvSpPr/>
            <p:nvPr/>
          </p:nvSpPr>
          <p:spPr>
            <a:xfrm>
              <a:off x="4327212" y="1031792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10529" y="62478"/>
                  </a:lnTo>
                  <a:lnTo>
                    <a:pt x="10529" y="124776"/>
                  </a:lnTo>
                  <a:lnTo>
                    <a:pt x="10529" y="168150"/>
                  </a:lnTo>
                  <a:lnTo>
                    <a:pt x="10529" y="213944"/>
                  </a:lnTo>
                  <a:lnTo>
                    <a:pt x="10529" y="266032"/>
                  </a:lnTo>
                  <a:lnTo>
                    <a:pt x="10529" y="325554"/>
                  </a:lnTo>
                  <a:lnTo>
                    <a:pt x="4939" y="376783"/>
                  </a:lnTo>
                  <a:lnTo>
                    <a:pt x="650" y="43658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21927" y="1368704"/>
              <a:ext cx="336913" cy="458330"/>
            </a:xfrm>
            <a:custGeom>
              <a:avLst/>
              <a:gdLst/>
              <a:ahLst/>
              <a:cxnLst/>
              <a:rect l="0" t="0" r="0" b="0"/>
              <a:pathLst>
                <a:path w="336913" h="458330">
                  <a:moveTo>
                    <a:pt x="0" y="0"/>
                  </a:moveTo>
                  <a:lnTo>
                    <a:pt x="5589" y="62093"/>
                  </a:lnTo>
                  <a:lnTo>
                    <a:pt x="10723" y="113478"/>
                  </a:lnTo>
                  <a:lnTo>
                    <a:pt x="18669" y="171808"/>
                  </a:lnTo>
                  <a:lnTo>
                    <a:pt x="20586" y="233719"/>
                  </a:lnTo>
                  <a:lnTo>
                    <a:pt x="26507" y="282420"/>
                  </a:lnTo>
                  <a:lnTo>
                    <a:pt x="31752" y="341703"/>
                  </a:lnTo>
                  <a:lnTo>
                    <a:pt x="42840" y="397780"/>
                  </a:lnTo>
                  <a:lnTo>
                    <a:pt x="50626" y="430645"/>
                  </a:lnTo>
                  <a:lnTo>
                    <a:pt x="61885" y="453051"/>
                  </a:lnTo>
                  <a:lnTo>
                    <a:pt x="70502" y="457622"/>
                  </a:lnTo>
                  <a:lnTo>
                    <a:pt x="80927" y="458329"/>
                  </a:lnTo>
                  <a:lnTo>
                    <a:pt x="102648" y="452876"/>
                  </a:lnTo>
                  <a:lnTo>
                    <a:pt x="120100" y="442654"/>
                  </a:lnTo>
                  <a:lnTo>
                    <a:pt x="143080" y="418156"/>
                  </a:lnTo>
                  <a:lnTo>
                    <a:pt x="173664" y="364985"/>
                  </a:lnTo>
                  <a:lnTo>
                    <a:pt x="206010" y="311652"/>
                  </a:lnTo>
                  <a:lnTo>
                    <a:pt x="242017" y="250398"/>
                  </a:lnTo>
                  <a:lnTo>
                    <a:pt x="277232" y="199004"/>
                  </a:lnTo>
                  <a:lnTo>
                    <a:pt x="323263" y="142330"/>
                  </a:lnTo>
                  <a:lnTo>
                    <a:pt x="336912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69202" y="1900128"/>
              <a:ext cx="306099" cy="595126"/>
            </a:xfrm>
            <a:custGeom>
              <a:avLst/>
              <a:gdLst/>
              <a:ahLst/>
              <a:cxnLst/>
              <a:rect l="0" t="0" r="0" b="0"/>
              <a:pathLst>
                <a:path w="306099" h="595126">
                  <a:moveTo>
                    <a:pt x="0" y="47644"/>
                  </a:moveTo>
                  <a:lnTo>
                    <a:pt x="17980" y="23597"/>
                  </a:lnTo>
                  <a:lnTo>
                    <a:pt x="34897" y="9270"/>
                  </a:lnTo>
                  <a:lnTo>
                    <a:pt x="60353" y="1343"/>
                  </a:lnTo>
                  <a:lnTo>
                    <a:pt x="107569" y="0"/>
                  </a:lnTo>
                  <a:lnTo>
                    <a:pt x="137886" y="5411"/>
                  </a:lnTo>
                  <a:lnTo>
                    <a:pt x="168106" y="21612"/>
                  </a:lnTo>
                  <a:lnTo>
                    <a:pt x="206552" y="54932"/>
                  </a:lnTo>
                  <a:lnTo>
                    <a:pt x="233866" y="106838"/>
                  </a:lnTo>
                  <a:lnTo>
                    <a:pt x="243541" y="135174"/>
                  </a:lnTo>
                  <a:lnTo>
                    <a:pt x="242381" y="160245"/>
                  </a:lnTo>
                  <a:lnTo>
                    <a:pt x="222573" y="204937"/>
                  </a:lnTo>
                  <a:lnTo>
                    <a:pt x="202948" y="231379"/>
                  </a:lnTo>
                  <a:lnTo>
                    <a:pt x="199639" y="240324"/>
                  </a:lnTo>
                  <a:lnTo>
                    <a:pt x="199083" y="259621"/>
                  </a:lnTo>
                  <a:lnTo>
                    <a:pt x="202912" y="268511"/>
                  </a:lnTo>
                  <a:lnTo>
                    <a:pt x="226238" y="293370"/>
                  </a:lnTo>
                  <a:lnTo>
                    <a:pt x="285765" y="347218"/>
                  </a:lnTo>
                  <a:lnTo>
                    <a:pt x="300922" y="370691"/>
                  </a:lnTo>
                  <a:lnTo>
                    <a:pt x="306098" y="399840"/>
                  </a:lnTo>
                  <a:lnTo>
                    <a:pt x="303330" y="428783"/>
                  </a:lnTo>
                  <a:lnTo>
                    <a:pt x="294300" y="449446"/>
                  </a:lnTo>
                  <a:lnTo>
                    <a:pt x="237711" y="505459"/>
                  </a:lnTo>
                  <a:lnTo>
                    <a:pt x="199163" y="533913"/>
                  </a:lnTo>
                  <a:lnTo>
                    <a:pt x="144029" y="566822"/>
                  </a:lnTo>
                  <a:lnTo>
                    <a:pt x="85102" y="590118"/>
                  </a:lnTo>
                  <a:lnTo>
                    <a:pt x="52642" y="59512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69160" y="2568953"/>
              <a:ext cx="547483" cy="41843"/>
            </a:xfrm>
            <a:custGeom>
              <a:avLst/>
              <a:gdLst/>
              <a:ahLst/>
              <a:cxnLst/>
              <a:rect l="0" t="0" r="0" b="0"/>
              <a:pathLst>
                <a:path w="547483" h="41843">
                  <a:moveTo>
                    <a:pt x="0" y="0"/>
                  </a:moveTo>
                  <a:lnTo>
                    <a:pt x="55141" y="14654"/>
                  </a:lnTo>
                  <a:lnTo>
                    <a:pt x="112104" y="28198"/>
                  </a:lnTo>
                  <a:lnTo>
                    <a:pt x="157869" y="37471"/>
                  </a:lnTo>
                  <a:lnTo>
                    <a:pt x="199235" y="40050"/>
                  </a:lnTo>
                  <a:lnTo>
                    <a:pt x="244917" y="41197"/>
                  </a:lnTo>
                  <a:lnTo>
                    <a:pt x="307315" y="41842"/>
                  </a:lnTo>
                  <a:lnTo>
                    <a:pt x="364797" y="38914"/>
                  </a:lnTo>
                  <a:lnTo>
                    <a:pt x="421214" y="30638"/>
                  </a:lnTo>
                  <a:lnTo>
                    <a:pt x="482896" y="22950"/>
                  </a:lnTo>
                  <a:lnTo>
                    <a:pt x="510588" y="21898"/>
                  </a:lnTo>
                  <a:lnTo>
                    <a:pt x="547482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9" y="2653181"/>
              <a:ext cx="178985" cy="431116"/>
            </a:xfrm>
            <a:custGeom>
              <a:avLst/>
              <a:gdLst/>
              <a:ahLst/>
              <a:cxnLst/>
              <a:rect l="0" t="0" r="0" b="0"/>
              <a:pathLst>
                <a:path w="178985" h="431116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6758" y="163089"/>
                  </a:lnTo>
                  <a:lnTo>
                    <a:pt x="2002" y="215219"/>
                  </a:lnTo>
                  <a:lnTo>
                    <a:pt x="593" y="275118"/>
                  </a:lnTo>
                  <a:lnTo>
                    <a:pt x="3295" y="331081"/>
                  </a:lnTo>
                  <a:lnTo>
                    <a:pt x="14688" y="391912"/>
                  </a:lnTo>
                  <a:lnTo>
                    <a:pt x="30348" y="423658"/>
                  </a:lnTo>
                  <a:lnTo>
                    <a:pt x="37780" y="428668"/>
                  </a:lnTo>
                  <a:lnTo>
                    <a:pt x="55395" y="431115"/>
                  </a:lnTo>
                  <a:lnTo>
                    <a:pt x="103706" y="414748"/>
                  </a:lnTo>
                  <a:lnTo>
                    <a:pt x="142121" y="394550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48186" y="2684766"/>
              <a:ext cx="42115" cy="779110"/>
            </a:xfrm>
            <a:custGeom>
              <a:avLst/>
              <a:gdLst/>
              <a:ahLst/>
              <a:cxnLst/>
              <a:rect l="0" t="0" r="0" b="0"/>
              <a:pathLst>
                <a:path w="42115" h="779110">
                  <a:moveTo>
                    <a:pt x="42114" y="0"/>
                  </a:moveTo>
                  <a:lnTo>
                    <a:pt x="34879" y="28726"/>
                  </a:lnTo>
                  <a:lnTo>
                    <a:pt x="32561" y="77922"/>
                  </a:lnTo>
                  <a:lnTo>
                    <a:pt x="29535" y="130063"/>
                  </a:lnTo>
                  <a:lnTo>
                    <a:pt x="17200" y="182557"/>
                  </a:lnTo>
                  <a:lnTo>
                    <a:pt x="12506" y="236325"/>
                  </a:lnTo>
                  <a:lnTo>
                    <a:pt x="11114" y="295021"/>
                  </a:lnTo>
                  <a:lnTo>
                    <a:pt x="10702" y="349977"/>
                  </a:lnTo>
                  <a:lnTo>
                    <a:pt x="9411" y="402134"/>
                  </a:lnTo>
                  <a:lnTo>
                    <a:pt x="3308" y="451254"/>
                  </a:lnTo>
                  <a:lnTo>
                    <a:pt x="980" y="512601"/>
                  </a:lnTo>
                  <a:lnTo>
                    <a:pt x="291" y="564313"/>
                  </a:lnTo>
                  <a:lnTo>
                    <a:pt x="86" y="620710"/>
                  </a:lnTo>
                  <a:lnTo>
                    <a:pt x="17" y="682873"/>
                  </a:lnTo>
                  <a:lnTo>
                    <a:pt x="4" y="740212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264041" y="1884601"/>
            <a:ext cx="1031794" cy="852809"/>
            <a:chOff x="4264041" y="1884601"/>
            <a:chExt cx="1031794" cy="852809"/>
          </a:xfrm>
        </p:grpSpPr>
        <p:sp>
          <p:nvSpPr>
            <p:cNvPr id="19" name="Freeform 18"/>
            <p:cNvSpPr/>
            <p:nvPr/>
          </p:nvSpPr>
          <p:spPr>
            <a:xfrm>
              <a:off x="4274570" y="2263626"/>
              <a:ext cx="305327" cy="421141"/>
            </a:xfrm>
            <a:custGeom>
              <a:avLst/>
              <a:gdLst/>
              <a:ahLst/>
              <a:cxnLst/>
              <a:rect l="0" t="0" r="0" b="0"/>
              <a:pathLst>
                <a:path w="305327" h="421141">
                  <a:moveTo>
                    <a:pt x="0" y="0"/>
                  </a:moveTo>
                  <a:lnTo>
                    <a:pt x="20243" y="58617"/>
                  </a:lnTo>
                  <a:lnTo>
                    <a:pt x="59898" y="116878"/>
                  </a:lnTo>
                  <a:lnTo>
                    <a:pt x="101796" y="173489"/>
                  </a:lnTo>
                  <a:lnTo>
                    <a:pt x="158145" y="234045"/>
                  </a:lnTo>
                  <a:lnTo>
                    <a:pt x="217460" y="296836"/>
                  </a:lnTo>
                  <a:lnTo>
                    <a:pt x="266714" y="351829"/>
                  </a:lnTo>
                  <a:lnTo>
                    <a:pt x="291676" y="390422"/>
                  </a:lnTo>
                  <a:lnTo>
                    <a:pt x="305326" y="42114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4041" y="2168870"/>
              <a:ext cx="357970" cy="568540"/>
            </a:xfrm>
            <a:custGeom>
              <a:avLst/>
              <a:gdLst/>
              <a:ahLst/>
              <a:cxnLst/>
              <a:rect l="0" t="0" r="0" b="0"/>
              <a:pathLst>
                <a:path w="357970" h="568540">
                  <a:moveTo>
                    <a:pt x="0" y="568539"/>
                  </a:moveTo>
                  <a:lnTo>
                    <a:pt x="26364" y="508598"/>
                  </a:lnTo>
                  <a:lnTo>
                    <a:pt x="59603" y="451931"/>
                  </a:lnTo>
                  <a:lnTo>
                    <a:pt x="98569" y="389485"/>
                  </a:lnTo>
                  <a:lnTo>
                    <a:pt x="140407" y="326377"/>
                  </a:lnTo>
                  <a:lnTo>
                    <a:pt x="175479" y="273740"/>
                  </a:lnTo>
                  <a:lnTo>
                    <a:pt x="210571" y="212765"/>
                  </a:lnTo>
                  <a:lnTo>
                    <a:pt x="245665" y="158217"/>
                  </a:lnTo>
                  <a:lnTo>
                    <a:pt x="276861" y="109632"/>
                  </a:lnTo>
                  <a:lnTo>
                    <a:pt x="310882" y="55581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69409" y="1884601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4939" y="16767"/>
                  </a:lnTo>
                  <a:lnTo>
                    <a:pt x="8211" y="64620"/>
                  </a:lnTo>
                  <a:lnTo>
                    <a:pt x="9842" y="119362"/>
                  </a:lnTo>
                  <a:lnTo>
                    <a:pt x="10325" y="177696"/>
                  </a:lnTo>
                  <a:lnTo>
                    <a:pt x="7369" y="237395"/>
                  </a:lnTo>
                  <a:lnTo>
                    <a:pt x="1455" y="288918"/>
                  </a:lnTo>
                  <a:lnTo>
                    <a:pt x="287" y="351391"/>
                  </a:lnTo>
                  <a:lnTo>
                    <a:pt x="57" y="40376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86643" y="1937243"/>
              <a:ext cx="259069" cy="447473"/>
            </a:xfrm>
            <a:custGeom>
              <a:avLst/>
              <a:gdLst/>
              <a:ahLst/>
              <a:cxnLst/>
              <a:rect l="0" t="0" r="0" b="0"/>
              <a:pathLst>
                <a:path w="259069" h="447473">
                  <a:moveTo>
                    <a:pt x="93336" y="0"/>
                  </a:moveTo>
                  <a:lnTo>
                    <a:pt x="64028" y="34898"/>
                  </a:lnTo>
                  <a:lnTo>
                    <a:pt x="38111" y="88825"/>
                  </a:lnTo>
                  <a:lnTo>
                    <a:pt x="16711" y="146618"/>
                  </a:lnTo>
                  <a:lnTo>
                    <a:pt x="3374" y="192868"/>
                  </a:lnTo>
                  <a:lnTo>
                    <a:pt x="0" y="246269"/>
                  </a:lnTo>
                  <a:lnTo>
                    <a:pt x="171" y="303036"/>
                  </a:lnTo>
                  <a:lnTo>
                    <a:pt x="10115" y="355437"/>
                  </a:lnTo>
                  <a:lnTo>
                    <a:pt x="28934" y="405172"/>
                  </a:lnTo>
                  <a:lnTo>
                    <a:pt x="53977" y="434996"/>
                  </a:lnTo>
                  <a:lnTo>
                    <a:pt x="76623" y="444846"/>
                  </a:lnTo>
                  <a:lnTo>
                    <a:pt x="89213" y="447472"/>
                  </a:lnTo>
                  <a:lnTo>
                    <a:pt x="112561" y="444152"/>
                  </a:lnTo>
                  <a:lnTo>
                    <a:pt x="161734" y="417367"/>
                  </a:lnTo>
                  <a:lnTo>
                    <a:pt x="199697" y="385516"/>
                  </a:lnTo>
                  <a:lnTo>
                    <a:pt x="222466" y="354433"/>
                  </a:lnTo>
                  <a:lnTo>
                    <a:pt x="248002" y="295833"/>
                  </a:lnTo>
                  <a:lnTo>
                    <a:pt x="259068" y="238850"/>
                  </a:lnTo>
                  <a:lnTo>
                    <a:pt x="254342" y="216900"/>
                  </a:lnTo>
                  <a:lnTo>
                    <a:pt x="249807" y="207771"/>
                  </a:lnTo>
                  <a:lnTo>
                    <a:pt x="232289" y="194508"/>
                  </a:lnTo>
                  <a:lnTo>
                    <a:pt x="221066" y="189334"/>
                  </a:lnTo>
                  <a:lnTo>
                    <a:pt x="196118" y="186704"/>
                  </a:lnTo>
                  <a:lnTo>
                    <a:pt x="182914" y="187640"/>
                  </a:lnTo>
                  <a:lnTo>
                    <a:pt x="141975" y="205726"/>
                  </a:lnTo>
                  <a:lnTo>
                    <a:pt x="87506" y="249057"/>
                  </a:lnTo>
                  <a:lnTo>
                    <a:pt x="47976" y="307854"/>
                  </a:lnTo>
                  <a:lnTo>
                    <a:pt x="30165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79896" y="2484730"/>
              <a:ext cx="715939" cy="52638"/>
            </a:xfrm>
            <a:custGeom>
              <a:avLst/>
              <a:gdLst/>
              <a:ahLst/>
              <a:cxnLst/>
              <a:rect l="0" t="0" r="0" b="0"/>
              <a:pathLst>
                <a:path w="715939" h="52638">
                  <a:moveTo>
                    <a:pt x="0" y="52637"/>
                  </a:moveTo>
                  <a:lnTo>
                    <a:pt x="16767" y="41459"/>
                  </a:lnTo>
                  <a:lnTo>
                    <a:pt x="72326" y="29762"/>
                  </a:lnTo>
                  <a:lnTo>
                    <a:pt x="132310" y="17183"/>
                  </a:lnTo>
                  <a:lnTo>
                    <a:pt x="174228" y="13483"/>
                  </a:lnTo>
                  <a:lnTo>
                    <a:pt x="234507" y="11400"/>
                  </a:lnTo>
                  <a:lnTo>
                    <a:pt x="285123" y="7664"/>
                  </a:lnTo>
                  <a:lnTo>
                    <a:pt x="334045" y="2267"/>
                  </a:lnTo>
                  <a:lnTo>
                    <a:pt x="381296" y="668"/>
                  </a:lnTo>
                  <a:lnTo>
                    <a:pt x="444076" y="128"/>
                  </a:lnTo>
                  <a:lnTo>
                    <a:pt x="501536" y="21"/>
                  </a:lnTo>
                  <a:lnTo>
                    <a:pt x="557946" y="0"/>
                  </a:lnTo>
                  <a:lnTo>
                    <a:pt x="614150" y="5585"/>
                  </a:lnTo>
                  <a:lnTo>
                    <a:pt x="667451" y="9060"/>
                  </a:lnTo>
                  <a:lnTo>
                    <a:pt x="715938" y="1052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790466" y="2568953"/>
            <a:ext cx="40652" cy="568540"/>
          </a:xfrm>
          <a:custGeom>
            <a:avLst/>
            <a:gdLst/>
            <a:ahLst/>
            <a:cxnLst/>
            <a:rect l="0" t="0" r="0" b="0"/>
            <a:pathLst>
              <a:path w="40652" h="568540">
                <a:moveTo>
                  <a:pt x="31586" y="0"/>
                </a:moveTo>
                <a:lnTo>
                  <a:pt x="34705" y="57264"/>
                </a:lnTo>
                <a:lnTo>
                  <a:pt x="40651" y="118156"/>
                </a:lnTo>
                <a:lnTo>
                  <a:pt x="34589" y="175245"/>
                </a:lnTo>
                <a:lnTo>
                  <a:pt x="32179" y="231582"/>
                </a:lnTo>
                <a:lnTo>
                  <a:pt x="28642" y="283086"/>
                </a:lnTo>
                <a:lnTo>
                  <a:pt x="24428" y="327027"/>
                </a:lnTo>
                <a:lnTo>
                  <a:pt x="22555" y="373853"/>
                </a:lnTo>
                <a:lnTo>
                  <a:pt x="15911" y="435075"/>
                </a:lnTo>
                <a:lnTo>
                  <a:pt x="6534" y="484670"/>
                </a:lnTo>
                <a:lnTo>
                  <a:pt x="1291" y="539840"/>
                </a:lnTo>
                <a:lnTo>
                  <a:pt x="0" y="568539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664124" y="1716145"/>
            <a:ext cx="463255" cy="705410"/>
          </a:xfrm>
          <a:custGeom>
            <a:avLst/>
            <a:gdLst/>
            <a:ahLst/>
            <a:cxnLst/>
            <a:rect l="0" t="0" r="0" b="0"/>
            <a:pathLst>
              <a:path w="463255" h="705410">
                <a:moveTo>
                  <a:pt x="0" y="0"/>
                </a:moveTo>
                <a:lnTo>
                  <a:pt x="17958" y="63427"/>
                </a:lnTo>
                <a:lnTo>
                  <a:pt x="40738" y="115847"/>
                </a:lnTo>
                <a:lnTo>
                  <a:pt x="68272" y="166339"/>
                </a:lnTo>
                <a:lnTo>
                  <a:pt x="103173" y="221373"/>
                </a:lnTo>
                <a:lnTo>
                  <a:pt x="138533" y="282894"/>
                </a:lnTo>
                <a:lnTo>
                  <a:pt x="163360" y="334034"/>
                </a:lnTo>
                <a:lnTo>
                  <a:pt x="201114" y="395311"/>
                </a:lnTo>
                <a:lnTo>
                  <a:pt x="239248" y="452476"/>
                </a:lnTo>
                <a:lnTo>
                  <a:pt x="275246" y="508828"/>
                </a:lnTo>
                <a:lnTo>
                  <a:pt x="314982" y="563849"/>
                </a:lnTo>
                <a:lnTo>
                  <a:pt x="361094" y="622892"/>
                </a:lnTo>
                <a:lnTo>
                  <a:pt x="405898" y="666647"/>
                </a:lnTo>
                <a:lnTo>
                  <a:pt x="463254" y="705409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5137906" y="1379233"/>
            <a:ext cx="315856" cy="536954"/>
            <a:chOff x="5137906" y="1379233"/>
            <a:chExt cx="315856" cy="536954"/>
          </a:xfrm>
        </p:grpSpPr>
        <p:sp>
          <p:nvSpPr>
            <p:cNvPr id="27" name="Freeform 26"/>
            <p:cNvSpPr/>
            <p:nvPr/>
          </p:nvSpPr>
          <p:spPr>
            <a:xfrm>
              <a:off x="5137906" y="1631917"/>
              <a:ext cx="252685" cy="151047"/>
            </a:xfrm>
            <a:custGeom>
              <a:avLst/>
              <a:gdLst/>
              <a:ahLst/>
              <a:cxnLst/>
              <a:rect l="0" t="0" r="0" b="0"/>
              <a:pathLst>
                <a:path w="252685" h="151047">
                  <a:moveTo>
                    <a:pt x="0" y="0"/>
                  </a:moveTo>
                  <a:lnTo>
                    <a:pt x="14655" y="55141"/>
                  </a:lnTo>
                  <a:lnTo>
                    <a:pt x="29368" y="110934"/>
                  </a:lnTo>
                  <a:lnTo>
                    <a:pt x="40739" y="134702"/>
                  </a:lnTo>
                  <a:lnTo>
                    <a:pt x="49386" y="142443"/>
                  </a:lnTo>
                  <a:lnTo>
                    <a:pt x="71472" y="151046"/>
                  </a:lnTo>
                  <a:lnTo>
                    <a:pt x="81574" y="151000"/>
                  </a:lnTo>
                  <a:lnTo>
                    <a:pt x="137716" y="128843"/>
                  </a:lnTo>
                  <a:lnTo>
                    <a:pt x="167537" y="109795"/>
                  </a:lnTo>
                  <a:lnTo>
                    <a:pt x="212067" y="67967"/>
                  </a:lnTo>
                  <a:lnTo>
                    <a:pt x="229173" y="59453"/>
                  </a:lnTo>
                  <a:lnTo>
                    <a:pt x="252684" y="5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4248" y="1379233"/>
              <a:ext cx="189514" cy="536954"/>
            </a:xfrm>
            <a:custGeom>
              <a:avLst/>
              <a:gdLst/>
              <a:ahLst/>
              <a:cxnLst/>
              <a:rect l="0" t="0" r="0" b="0"/>
              <a:pathLst>
                <a:path w="189514" h="536954">
                  <a:moveTo>
                    <a:pt x="189513" y="536953"/>
                  </a:moveTo>
                  <a:lnTo>
                    <a:pt x="165794" y="492990"/>
                  </a:lnTo>
                  <a:lnTo>
                    <a:pt x="147511" y="433620"/>
                  </a:lnTo>
                  <a:lnTo>
                    <a:pt x="127794" y="378761"/>
                  </a:lnTo>
                  <a:lnTo>
                    <a:pt x="109775" y="321175"/>
                  </a:lnTo>
                  <a:lnTo>
                    <a:pt x="91377" y="263913"/>
                  </a:lnTo>
                  <a:lnTo>
                    <a:pt x="73717" y="210662"/>
                  </a:lnTo>
                  <a:lnTo>
                    <a:pt x="52644" y="147407"/>
                  </a:lnTo>
                  <a:lnTo>
                    <a:pt x="33926" y="86352"/>
                  </a:lnTo>
                  <a:lnTo>
                    <a:pt x="8483" y="22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74445" y="2800580"/>
            <a:ext cx="621182" cy="1326592"/>
            <a:chOff x="3674445" y="2800580"/>
            <a:chExt cx="621182" cy="1326592"/>
          </a:xfrm>
        </p:grpSpPr>
        <p:sp>
          <p:nvSpPr>
            <p:cNvPr id="30" name="Freeform 29"/>
            <p:cNvSpPr/>
            <p:nvPr/>
          </p:nvSpPr>
          <p:spPr>
            <a:xfrm>
              <a:off x="3674445" y="2800580"/>
              <a:ext cx="621182" cy="421141"/>
            </a:xfrm>
            <a:custGeom>
              <a:avLst/>
              <a:gdLst/>
              <a:ahLst/>
              <a:cxnLst/>
              <a:rect l="0" t="0" r="0" b="0"/>
              <a:pathLst>
                <a:path w="621182" h="421141">
                  <a:moveTo>
                    <a:pt x="0" y="0"/>
                  </a:moveTo>
                  <a:lnTo>
                    <a:pt x="57234" y="45781"/>
                  </a:lnTo>
                  <a:lnTo>
                    <a:pt x="113862" y="86834"/>
                  </a:lnTo>
                  <a:lnTo>
                    <a:pt x="141102" y="107357"/>
                  </a:lnTo>
                  <a:lnTo>
                    <a:pt x="187923" y="131604"/>
                  </a:lnTo>
                  <a:lnTo>
                    <a:pt x="243116" y="171272"/>
                  </a:lnTo>
                  <a:lnTo>
                    <a:pt x="303836" y="206969"/>
                  </a:lnTo>
                  <a:lnTo>
                    <a:pt x="357773" y="250477"/>
                  </a:lnTo>
                  <a:lnTo>
                    <a:pt x="417821" y="287488"/>
                  </a:lnTo>
                  <a:lnTo>
                    <a:pt x="473346" y="322836"/>
                  </a:lnTo>
                  <a:lnTo>
                    <a:pt x="527850" y="359395"/>
                  </a:lnTo>
                  <a:lnTo>
                    <a:pt x="589721" y="397007"/>
                  </a:lnTo>
                  <a:lnTo>
                    <a:pt x="621181" y="42114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53430" y="3358590"/>
              <a:ext cx="21058" cy="768582"/>
            </a:xfrm>
            <a:custGeom>
              <a:avLst/>
              <a:gdLst/>
              <a:ahLst/>
              <a:cxnLst/>
              <a:rect l="0" t="0" r="0" b="0"/>
              <a:pathLst>
                <a:path w="21058" h="768582">
                  <a:moveTo>
                    <a:pt x="21057" y="0"/>
                  </a:moveTo>
                  <a:lnTo>
                    <a:pt x="12723" y="60384"/>
                  </a:lnTo>
                  <a:lnTo>
                    <a:pt x="11179" y="114988"/>
                  </a:lnTo>
                  <a:lnTo>
                    <a:pt x="10721" y="165092"/>
                  </a:lnTo>
                  <a:lnTo>
                    <a:pt x="10586" y="212693"/>
                  </a:lnTo>
                  <a:lnTo>
                    <a:pt x="10539" y="275590"/>
                  </a:lnTo>
                  <a:lnTo>
                    <a:pt x="4942" y="324462"/>
                  </a:lnTo>
                  <a:lnTo>
                    <a:pt x="1464" y="375987"/>
                  </a:lnTo>
                  <a:lnTo>
                    <a:pt x="433" y="428299"/>
                  </a:lnTo>
                  <a:lnTo>
                    <a:pt x="128" y="480843"/>
                  </a:lnTo>
                  <a:lnTo>
                    <a:pt x="1195" y="542595"/>
                  </a:lnTo>
                  <a:lnTo>
                    <a:pt x="5218" y="599852"/>
                  </a:lnTo>
                  <a:lnTo>
                    <a:pt x="1030" y="661812"/>
                  </a:lnTo>
                  <a:lnTo>
                    <a:pt x="305" y="713029"/>
                  </a:lnTo>
                  <a:lnTo>
                    <a:pt x="0" y="76858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674860" y="1326590"/>
            <a:ext cx="2924459" cy="1621390"/>
            <a:chOff x="5674860" y="1326590"/>
            <a:chExt cx="2924459" cy="1621390"/>
          </a:xfrm>
        </p:grpSpPr>
        <p:sp>
          <p:nvSpPr>
            <p:cNvPr id="33" name="Freeform 32"/>
            <p:cNvSpPr/>
            <p:nvPr/>
          </p:nvSpPr>
          <p:spPr>
            <a:xfrm>
              <a:off x="5738031" y="2411026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0" y="52642"/>
                  </a:moveTo>
                  <a:lnTo>
                    <a:pt x="11178" y="41464"/>
                  </a:lnTo>
                  <a:lnTo>
                    <a:pt x="29144" y="35975"/>
                  </a:lnTo>
                  <a:lnTo>
                    <a:pt x="83906" y="23758"/>
                  </a:lnTo>
                  <a:lnTo>
                    <a:pt x="132517" y="13488"/>
                  </a:lnTo>
                  <a:lnTo>
                    <a:pt x="180814" y="11405"/>
                  </a:lnTo>
                  <a:lnTo>
                    <a:pt x="232169" y="7669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74860" y="2221513"/>
              <a:ext cx="515897" cy="52643"/>
            </a:xfrm>
            <a:custGeom>
              <a:avLst/>
              <a:gdLst/>
              <a:ahLst/>
              <a:cxnLst/>
              <a:rect l="0" t="0" r="0" b="0"/>
              <a:pathLst>
                <a:path w="515897" h="52643">
                  <a:moveTo>
                    <a:pt x="0" y="52642"/>
                  </a:moveTo>
                  <a:lnTo>
                    <a:pt x="26386" y="37001"/>
                  </a:lnTo>
                  <a:lnTo>
                    <a:pt x="88901" y="17798"/>
                  </a:lnTo>
                  <a:lnTo>
                    <a:pt x="144119" y="4729"/>
                  </a:lnTo>
                  <a:lnTo>
                    <a:pt x="200087" y="934"/>
                  </a:lnTo>
                  <a:lnTo>
                    <a:pt x="261791" y="184"/>
                  </a:lnTo>
                  <a:lnTo>
                    <a:pt x="324143" y="54"/>
                  </a:lnTo>
                  <a:lnTo>
                    <a:pt x="377712" y="16"/>
                  </a:lnTo>
                  <a:lnTo>
                    <a:pt x="439988" y="4"/>
                  </a:lnTo>
                  <a:lnTo>
                    <a:pt x="473970" y="1"/>
                  </a:lnTo>
                  <a:lnTo>
                    <a:pt x="515896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58950" y="2379440"/>
              <a:ext cx="47704" cy="568540"/>
            </a:xfrm>
            <a:custGeom>
              <a:avLst/>
              <a:gdLst/>
              <a:ahLst/>
              <a:cxnLst/>
              <a:rect l="0" t="0" r="0" b="0"/>
              <a:pathLst>
                <a:path w="47704" h="568540">
                  <a:moveTo>
                    <a:pt x="5588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8450" y="158081"/>
                  </a:lnTo>
                  <a:lnTo>
                    <a:pt x="25027" y="219699"/>
                  </a:lnTo>
                  <a:lnTo>
                    <a:pt x="27496" y="279790"/>
                  </a:lnTo>
                  <a:lnTo>
                    <a:pt x="34915" y="339840"/>
                  </a:lnTo>
                  <a:lnTo>
                    <a:pt x="36505" y="396661"/>
                  </a:lnTo>
                  <a:lnTo>
                    <a:pt x="40096" y="452882"/>
                  </a:lnTo>
                  <a:lnTo>
                    <a:pt x="46201" y="514497"/>
                  </a:lnTo>
                  <a:lnTo>
                    <a:pt x="47703" y="5685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0269" y="2137285"/>
              <a:ext cx="663297" cy="52643"/>
            </a:xfrm>
            <a:custGeom>
              <a:avLst/>
              <a:gdLst/>
              <a:ahLst/>
              <a:cxnLst/>
              <a:rect l="0" t="0" r="0" b="0"/>
              <a:pathLst>
                <a:path w="663297" h="52643">
                  <a:moveTo>
                    <a:pt x="0" y="0"/>
                  </a:moveTo>
                  <a:lnTo>
                    <a:pt x="34792" y="14471"/>
                  </a:lnTo>
                  <a:lnTo>
                    <a:pt x="93657" y="19756"/>
                  </a:lnTo>
                  <a:lnTo>
                    <a:pt x="145903" y="17552"/>
                  </a:lnTo>
                  <a:lnTo>
                    <a:pt x="203888" y="12609"/>
                  </a:lnTo>
                  <a:lnTo>
                    <a:pt x="265402" y="10939"/>
                  </a:lnTo>
                  <a:lnTo>
                    <a:pt x="325213" y="10650"/>
                  </a:lnTo>
                  <a:lnTo>
                    <a:pt x="378029" y="10564"/>
                  </a:lnTo>
                  <a:lnTo>
                    <a:pt x="440082" y="10539"/>
                  </a:lnTo>
                  <a:lnTo>
                    <a:pt x="487973" y="16120"/>
                  </a:lnTo>
                  <a:lnTo>
                    <a:pt x="541158" y="25183"/>
                  </a:lnTo>
                  <a:lnTo>
                    <a:pt x="604031" y="31490"/>
                  </a:lnTo>
                  <a:lnTo>
                    <a:pt x="637937" y="39616"/>
                  </a:lnTo>
                  <a:lnTo>
                    <a:pt x="663296" y="5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17140" y="165297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065" y="156585"/>
                  </a:lnTo>
                  <a:lnTo>
                    <a:pt x="10095" y="207702"/>
                  </a:lnTo>
                  <a:lnTo>
                    <a:pt x="10442" y="268972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01368" y="1635067"/>
              <a:ext cx="263213" cy="365407"/>
            </a:xfrm>
            <a:custGeom>
              <a:avLst/>
              <a:gdLst/>
              <a:ahLst/>
              <a:cxnLst/>
              <a:rect l="0" t="0" r="0" b="0"/>
              <a:pathLst>
                <a:path w="263213" h="365407">
                  <a:moveTo>
                    <a:pt x="0" y="70549"/>
                  </a:moveTo>
                  <a:lnTo>
                    <a:pt x="14654" y="26587"/>
                  </a:lnTo>
                  <a:lnTo>
                    <a:pt x="27570" y="12796"/>
                  </a:lnTo>
                  <a:lnTo>
                    <a:pt x="35927" y="7480"/>
                  </a:lnTo>
                  <a:lnTo>
                    <a:pt x="70047" y="0"/>
                  </a:lnTo>
                  <a:lnTo>
                    <a:pt x="115380" y="3372"/>
                  </a:lnTo>
                  <a:lnTo>
                    <a:pt x="142527" y="14956"/>
                  </a:lnTo>
                  <a:lnTo>
                    <a:pt x="188550" y="50989"/>
                  </a:lnTo>
                  <a:lnTo>
                    <a:pt x="215224" y="92700"/>
                  </a:lnTo>
                  <a:lnTo>
                    <a:pt x="232356" y="147692"/>
                  </a:lnTo>
                  <a:lnTo>
                    <a:pt x="234681" y="191013"/>
                  </a:lnTo>
                  <a:lnTo>
                    <a:pt x="229411" y="252081"/>
                  </a:lnTo>
                  <a:lnTo>
                    <a:pt x="211562" y="314638"/>
                  </a:lnTo>
                  <a:lnTo>
                    <a:pt x="192277" y="346683"/>
                  </a:lnTo>
                  <a:lnTo>
                    <a:pt x="172413" y="360171"/>
                  </a:lnTo>
                  <a:lnTo>
                    <a:pt x="160565" y="365406"/>
                  </a:lnTo>
                  <a:lnTo>
                    <a:pt x="150327" y="365387"/>
                  </a:lnTo>
                  <a:lnTo>
                    <a:pt x="141163" y="361864"/>
                  </a:lnTo>
                  <a:lnTo>
                    <a:pt x="125910" y="348591"/>
                  </a:lnTo>
                  <a:lnTo>
                    <a:pt x="110746" y="320218"/>
                  </a:lnTo>
                  <a:lnTo>
                    <a:pt x="91504" y="261283"/>
                  </a:lnTo>
                  <a:lnTo>
                    <a:pt x="86383" y="212071"/>
                  </a:lnTo>
                  <a:lnTo>
                    <a:pt x="94544" y="179461"/>
                  </a:lnTo>
                  <a:lnTo>
                    <a:pt x="122790" y="131577"/>
                  </a:lnTo>
                  <a:lnTo>
                    <a:pt x="132162" y="126442"/>
                  </a:lnTo>
                  <a:lnTo>
                    <a:pt x="155055" y="123857"/>
                  </a:lnTo>
                  <a:lnTo>
                    <a:pt x="177708" y="129726"/>
                  </a:lnTo>
                  <a:lnTo>
                    <a:pt x="198304" y="141304"/>
                  </a:lnTo>
                  <a:lnTo>
                    <a:pt x="249257" y="196411"/>
                  </a:lnTo>
                  <a:lnTo>
                    <a:pt x="263212" y="21794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8849" y="2168870"/>
              <a:ext cx="210571" cy="23720"/>
            </a:xfrm>
            <a:custGeom>
              <a:avLst/>
              <a:gdLst/>
              <a:ahLst/>
              <a:cxnLst/>
              <a:rect l="0" t="0" r="0" b="0"/>
              <a:pathLst>
                <a:path w="210571" h="23720">
                  <a:moveTo>
                    <a:pt x="0" y="0"/>
                  </a:moveTo>
                  <a:lnTo>
                    <a:pt x="11179" y="11178"/>
                  </a:lnTo>
                  <a:lnTo>
                    <a:pt x="46076" y="23719"/>
                  </a:lnTo>
                  <a:lnTo>
                    <a:pt x="99051" y="23666"/>
                  </a:lnTo>
                  <a:lnTo>
                    <a:pt x="153611" y="16241"/>
                  </a:lnTo>
                  <a:lnTo>
                    <a:pt x="210570" y="105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12021" y="190565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0" y="21057"/>
                  </a:moveTo>
                  <a:lnTo>
                    <a:pt x="55044" y="42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33202" y="1800373"/>
              <a:ext cx="51632" cy="663296"/>
            </a:xfrm>
            <a:custGeom>
              <a:avLst/>
              <a:gdLst/>
              <a:ahLst/>
              <a:cxnLst/>
              <a:rect l="0" t="0" r="0" b="0"/>
              <a:pathLst>
                <a:path w="51632" h="663296">
                  <a:moveTo>
                    <a:pt x="0" y="0"/>
                  </a:moveTo>
                  <a:lnTo>
                    <a:pt x="5589" y="62092"/>
                  </a:lnTo>
                  <a:lnTo>
                    <a:pt x="17959" y="114647"/>
                  </a:lnTo>
                  <a:lnTo>
                    <a:pt x="28197" y="163171"/>
                  </a:lnTo>
                  <a:lnTo>
                    <a:pt x="37471" y="214593"/>
                  </a:lnTo>
                  <a:lnTo>
                    <a:pt x="40738" y="268044"/>
                  </a:lnTo>
                  <a:lnTo>
                    <a:pt x="42876" y="327815"/>
                  </a:lnTo>
                  <a:lnTo>
                    <a:pt x="49229" y="388808"/>
                  </a:lnTo>
                  <a:lnTo>
                    <a:pt x="51631" y="444445"/>
                  </a:lnTo>
                  <a:lnTo>
                    <a:pt x="51173" y="497975"/>
                  </a:lnTo>
                  <a:lnTo>
                    <a:pt x="45317" y="549711"/>
                  </a:lnTo>
                  <a:lnTo>
                    <a:pt x="42747" y="609707"/>
                  </a:lnTo>
                  <a:lnTo>
                    <a:pt x="42114" y="66329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70073" y="1813770"/>
              <a:ext cx="536954" cy="556405"/>
            </a:xfrm>
            <a:custGeom>
              <a:avLst/>
              <a:gdLst/>
              <a:ahLst/>
              <a:cxnLst/>
              <a:rect l="0" t="0" r="0" b="0"/>
              <a:pathLst>
                <a:path w="536954" h="556405">
                  <a:moveTo>
                    <a:pt x="0" y="102416"/>
                  </a:moveTo>
                  <a:lnTo>
                    <a:pt x="5589" y="80059"/>
                  </a:lnTo>
                  <a:lnTo>
                    <a:pt x="25832" y="49388"/>
                  </a:lnTo>
                  <a:lnTo>
                    <a:pt x="54058" y="23663"/>
                  </a:lnTo>
                  <a:lnTo>
                    <a:pt x="95826" y="6812"/>
                  </a:lnTo>
                  <a:lnTo>
                    <a:pt x="139657" y="0"/>
                  </a:lnTo>
                  <a:lnTo>
                    <a:pt x="176690" y="3570"/>
                  </a:lnTo>
                  <a:lnTo>
                    <a:pt x="239657" y="38360"/>
                  </a:lnTo>
                  <a:lnTo>
                    <a:pt x="301704" y="83799"/>
                  </a:lnTo>
                  <a:lnTo>
                    <a:pt x="334668" y="122896"/>
                  </a:lnTo>
                  <a:lnTo>
                    <a:pt x="367360" y="184797"/>
                  </a:lnTo>
                  <a:lnTo>
                    <a:pt x="396348" y="242431"/>
                  </a:lnTo>
                  <a:lnTo>
                    <a:pt x="415029" y="298876"/>
                  </a:lnTo>
                  <a:lnTo>
                    <a:pt x="416813" y="361325"/>
                  </a:lnTo>
                  <a:lnTo>
                    <a:pt x="409329" y="413876"/>
                  </a:lnTo>
                  <a:lnTo>
                    <a:pt x="400682" y="442054"/>
                  </a:lnTo>
                  <a:lnTo>
                    <a:pt x="356661" y="492561"/>
                  </a:lnTo>
                  <a:lnTo>
                    <a:pt x="302034" y="533238"/>
                  </a:lnTo>
                  <a:lnTo>
                    <a:pt x="259116" y="551771"/>
                  </a:lnTo>
                  <a:lnTo>
                    <a:pt x="242934" y="556404"/>
                  </a:lnTo>
                  <a:lnTo>
                    <a:pt x="212475" y="555313"/>
                  </a:lnTo>
                  <a:lnTo>
                    <a:pt x="197802" y="551746"/>
                  </a:lnTo>
                  <a:lnTo>
                    <a:pt x="188020" y="544689"/>
                  </a:lnTo>
                  <a:lnTo>
                    <a:pt x="181499" y="535305"/>
                  </a:lnTo>
                  <a:lnTo>
                    <a:pt x="177151" y="524370"/>
                  </a:lnTo>
                  <a:lnTo>
                    <a:pt x="176592" y="514740"/>
                  </a:lnTo>
                  <a:lnTo>
                    <a:pt x="182210" y="497801"/>
                  </a:lnTo>
                  <a:lnTo>
                    <a:pt x="204116" y="475111"/>
                  </a:lnTo>
                  <a:lnTo>
                    <a:pt x="244130" y="454888"/>
                  </a:lnTo>
                  <a:lnTo>
                    <a:pt x="295881" y="442748"/>
                  </a:lnTo>
                  <a:lnTo>
                    <a:pt x="337232" y="443461"/>
                  </a:lnTo>
                  <a:lnTo>
                    <a:pt x="385359" y="451081"/>
                  </a:lnTo>
                  <a:lnTo>
                    <a:pt x="434714" y="463867"/>
                  </a:lnTo>
                  <a:lnTo>
                    <a:pt x="493853" y="487533"/>
                  </a:lnTo>
                  <a:lnTo>
                    <a:pt x="536953" y="50249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62271" y="1326590"/>
              <a:ext cx="1037048" cy="1355222"/>
            </a:xfrm>
            <a:custGeom>
              <a:avLst/>
              <a:gdLst/>
              <a:ahLst/>
              <a:cxnLst/>
              <a:rect l="0" t="0" r="0" b="0"/>
              <a:pathLst>
                <a:path w="1037048" h="1355222">
                  <a:moveTo>
                    <a:pt x="586786" y="0"/>
                  </a:moveTo>
                  <a:lnTo>
                    <a:pt x="553163" y="2340"/>
                  </a:lnTo>
                  <a:lnTo>
                    <a:pt x="495224" y="26025"/>
                  </a:lnTo>
                  <a:lnTo>
                    <a:pt x="437213" y="54115"/>
                  </a:lnTo>
                  <a:lnTo>
                    <a:pt x="375572" y="90904"/>
                  </a:lnTo>
                  <a:lnTo>
                    <a:pt x="312854" y="141968"/>
                  </a:lnTo>
                  <a:lnTo>
                    <a:pt x="249818" y="204672"/>
                  </a:lnTo>
                  <a:lnTo>
                    <a:pt x="208905" y="252402"/>
                  </a:lnTo>
                  <a:lnTo>
                    <a:pt x="171223" y="304811"/>
                  </a:lnTo>
                  <a:lnTo>
                    <a:pt x="138099" y="359300"/>
                  </a:lnTo>
                  <a:lnTo>
                    <a:pt x="107780" y="414713"/>
                  </a:lnTo>
                  <a:lnTo>
                    <a:pt x="78706" y="470536"/>
                  </a:lnTo>
                  <a:lnTo>
                    <a:pt x="56426" y="529661"/>
                  </a:lnTo>
                  <a:lnTo>
                    <a:pt x="38725" y="591035"/>
                  </a:lnTo>
                  <a:lnTo>
                    <a:pt x="23059" y="653406"/>
                  </a:lnTo>
                  <a:lnTo>
                    <a:pt x="11417" y="716222"/>
                  </a:lnTo>
                  <a:lnTo>
                    <a:pt x="3513" y="779235"/>
                  </a:lnTo>
                  <a:lnTo>
                    <a:pt x="0" y="842336"/>
                  </a:lnTo>
                  <a:lnTo>
                    <a:pt x="1558" y="902356"/>
                  </a:lnTo>
                  <a:lnTo>
                    <a:pt x="6150" y="959058"/>
                  </a:lnTo>
                  <a:lnTo>
                    <a:pt x="12091" y="1011555"/>
                  </a:lnTo>
                  <a:lnTo>
                    <a:pt x="24870" y="1062182"/>
                  </a:lnTo>
                  <a:lnTo>
                    <a:pt x="43417" y="1110810"/>
                  </a:lnTo>
                  <a:lnTo>
                    <a:pt x="67259" y="1155819"/>
                  </a:lnTo>
                  <a:lnTo>
                    <a:pt x="106988" y="1215031"/>
                  </a:lnTo>
                  <a:lnTo>
                    <a:pt x="153985" y="1264030"/>
                  </a:lnTo>
                  <a:lnTo>
                    <a:pt x="204955" y="1302595"/>
                  </a:lnTo>
                  <a:lnTo>
                    <a:pt x="257102" y="1330660"/>
                  </a:lnTo>
                  <a:lnTo>
                    <a:pt x="315186" y="1348204"/>
                  </a:lnTo>
                  <a:lnTo>
                    <a:pt x="376850" y="1355221"/>
                  </a:lnTo>
                  <a:lnTo>
                    <a:pt x="439575" y="1351712"/>
                  </a:lnTo>
                  <a:lnTo>
                    <a:pt x="502614" y="1332084"/>
                  </a:lnTo>
                  <a:lnTo>
                    <a:pt x="547816" y="1313825"/>
                  </a:lnTo>
                  <a:lnTo>
                    <a:pt x="594032" y="1292841"/>
                  </a:lnTo>
                  <a:lnTo>
                    <a:pt x="637970" y="1267917"/>
                  </a:lnTo>
                  <a:lnTo>
                    <a:pt x="680894" y="1238123"/>
                  </a:lnTo>
                  <a:lnTo>
                    <a:pt x="723368" y="1205383"/>
                  </a:lnTo>
                  <a:lnTo>
                    <a:pt x="786741" y="1152897"/>
                  </a:lnTo>
                  <a:lnTo>
                    <a:pt x="847633" y="1092242"/>
                  </a:lnTo>
                  <a:lnTo>
                    <a:pt x="880922" y="1046571"/>
                  </a:lnTo>
                  <a:lnTo>
                    <a:pt x="911316" y="998977"/>
                  </a:lnTo>
                  <a:lnTo>
                    <a:pt x="939251" y="949358"/>
                  </a:lnTo>
                  <a:lnTo>
                    <a:pt x="963365" y="896109"/>
                  </a:lnTo>
                  <a:lnTo>
                    <a:pt x="985781" y="844367"/>
                  </a:lnTo>
                  <a:lnTo>
                    <a:pt x="1005102" y="792905"/>
                  </a:lnTo>
                  <a:lnTo>
                    <a:pt x="1017589" y="738837"/>
                  </a:lnTo>
                  <a:lnTo>
                    <a:pt x="1027038" y="683612"/>
                  </a:lnTo>
                  <a:lnTo>
                    <a:pt x="1033967" y="627871"/>
                  </a:lnTo>
                  <a:lnTo>
                    <a:pt x="1037047" y="571902"/>
                  </a:lnTo>
                  <a:lnTo>
                    <a:pt x="1035297" y="515832"/>
                  </a:lnTo>
                  <a:lnTo>
                    <a:pt x="1030619" y="460885"/>
                  </a:lnTo>
                  <a:lnTo>
                    <a:pt x="1024641" y="409169"/>
                  </a:lnTo>
                  <a:lnTo>
                    <a:pt x="1014965" y="358888"/>
                  </a:lnTo>
                  <a:lnTo>
                    <a:pt x="1002865" y="311584"/>
                  </a:lnTo>
                  <a:lnTo>
                    <a:pt x="982900" y="252069"/>
                  </a:lnTo>
                  <a:lnTo>
                    <a:pt x="960997" y="198559"/>
                  </a:lnTo>
                  <a:lnTo>
                    <a:pt x="932800" y="154889"/>
                  </a:lnTo>
                  <a:lnTo>
                    <a:pt x="875806" y="99065"/>
                  </a:lnTo>
                  <a:lnTo>
                    <a:pt x="849998" y="73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919312" y="3063792"/>
            <a:ext cx="3892291" cy="3037861"/>
            <a:chOff x="5919312" y="3063792"/>
            <a:chExt cx="3892291" cy="3037861"/>
          </a:xfrm>
        </p:grpSpPr>
        <p:sp>
          <p:nvSpPr>
            <p:cNvPr id="45" name="Freeform 44"/>
            <p:cNvSpPr/>
            <p:nvPr/>
          </p:nvSpPr>
          <p:spPr>
            <a:xfrm>
              <a:off x="6897814" y="3958715"/>
              <a:ext cx="472135" cy="921962"/>
            </a:xfrm>
            <a:custGeom>
              <a:avLst/>
              <a:gdLst/>
              <a:ahLst/>
              <a:cxnLst/>
              <a:rect l="0" t="0" r="0" b="0"/>
              <a:pathLst>
                <a:path w="472135" h="921962">
                  <a:moveTo>
                    <a:pt x="114165" y="0"/>
                  </a:moveTo>
                  <a:lnTo>
                    <a:pt x="114165" y="58616"/>
                  </a:lnTo>
                  <a:lnTo>
                    <a:pt x="108576" y="104585"/>
                  </a:lnTo>
                  <a:lnTo>
                    <a:pt x="105100" y="160839"/>
                  </a:lnTo>
                  <a:lnTo>
                    <a:pt x="101168" y="204455"/>
                  </a:lnTo>
                  <a:lnTo>
                    <a:pt x="95521" y="252306"/>
                  </a:lnTo>
                  <a:lnTo>
                    <a:pt x="89111" y="304768"/>
                  </a:lnTo>
                  <a:lnTo>
                    <a:pt x="82363" y="359280"/>
                  </a:lnTo>
                  <a:lnTo>
                    <a:pt x="74294" y="414704"/>
                  </a:lnTo>
                  <a:lnTo>
                    <a:pt x="62909" y="470532"/>
                  </a:lnTo>
                  <a:lnTo>
                    <a:pt x="50051" y="526540"/>
                  </a:lnTo>
                  <a:lnTo>
                    <a:pt x="37706" y="581458"/>
                  </a:lnTo>
                  <a:lnTo>
                    <a:pt x="28321" y="633162"/>
                  </a:lnTo>
                  <a:lnTo>
                    <a:pt x="17130" y="680318"/>
                  </a:lnTo>
                  <a:lnTo>
                    <a:pt x="3915" y="743208"/>
                  </a:lnTo>
                  <a:lnTo>
                    <a:pt x="0" y="795768"/>
                  </a:lnTo>
                  <a:lnTo>
                    <a:pt x="4267" y="855449"/>
                  </a:lnTo>
                  <a:lnTo>
                    <a:pt x="13068" y="877768"/>
                  </a:lnTo>
                  <a:lnTo>
                    <a:pt x="18691" y="886996"/>
                  </a:lnTo>
                  <a:lnTo>
                    <a:pt x="54551" y="911161"/>
                  </a:lnTo>
                  <a:lnTo>
                    <a:pt x="96631" y="921961"/>
                  </a:lnTo>
                  <a:lnTo>
                    <a:pt x="153943" y="917204"/>
                  </a:lnTo>
                  <a:lnTo>
                    <a:pt x="203290" y="908283"/>
                  </a:lnTo>
                  <a:lnTo>
                    <a:pt x="254956" y="897061"/>
                  </a:lnTo>
                  <a:lnTo>
                    <a:pt x="307309" y="880608"/>
                  </a:lnTo>
                  <a:lnTo>
                    <a:pt x="358697" y="866634"/>
                  </a:lnTo>
                  <a:lnTo>
                    <a:pt x="415455" y="844664"/>
                  </a:lnTo>
                  <a:lnTo>
                    <a:pt x="472134" y="82122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38280" y="4242984"/>
              <a:ext cx="368498" cy="242157"/>
            </a:xfrm>
            <a:custGeom>
              <a:avLst/>
              <a:gdLst/>
              <a:ahLst/>
              <a:cxnLst/>
              <a:rect l="0" t="0" r="0" b="0"/>
              <a:pathLst>
                <a:path w="368498" h="242157">
                  <a:moveTo>
                    <a:pt x="0" y="242156"/>
                  </a:moveTo>
                  <a:lnTo>
                    <a:pt x="34357" y="202584"/>
                  </a:lnTo>
                  <a:lnTo>
                    <a:pt x="55045" y="188303"/>
                  </a:lnTo>
                  <a:lnTo>
                    <a:pt x="109571" y="166484"/>
                  </a:lnTo>
                  <a:lnTo>
                    <a:pt x="159197" y="146815"/>
                  </a:lnTo>
                  <a:lnTo>
                    <a:pt x="207826" y="126169"/>
                  </a:lnTo>
                  <a:lnTo>
                    <a:pt x="266180" y="92643"/>
                  </a:lnTo>
                  <a:lnTo>
                    <a:pt x="320427" y="53395"/>
                  </a:lnTo>
                  <a:lnTo>
                    <a:pt x="352980" y="21899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0922" y="3800787"/>
              <a:ext cx="294799" cy="115815"/>
            </a:xfrm>
            <a:custGeom>
              <a:avLst/>
              <a:gdLst/>
              <a:ahLst/>
              <a:cxnLst/>
              <a:rect l="0" t="0" r="0" b="0"/>
              <a:pathLst>
                <a:path w="294799" h="115815">
                  <a:moveTo>
                    <a:pt x="0" y="115814"/>
                  </a:moveTo>
                  <a:lnTo>
                    <a:pt x="43963" y="62786"/>
                  </a:lnTo>
                  <a:lnTo>
                    <a:pt x="79837" y="37061"/>
                  </a:lnTo>
                  <a:lnTo>
                    <a:pt x="131279" y="20210"/>
                  </a:lnTo>
                  <a:lnTo>
                    <a:pt x="185387" y="13397"/>
                  </a:lnTo>
                  <a:lnTo>
                    <a:pt x="227063" y="8684"/>
                  </a:lnTo>
                  <a:lnTo>
                    <a:pt x="274728" y="2573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0167" y="3739129"/>
              <a:ext cx="408321" cy="994404"/>
            </a:xfrm>
            <a:custGeom>
              <a:avLst/>
              <a:gdLst/>
              <a:ahLst/>
              <a:cxnLst/>
              <a:rect l="0" t="0" r="0" b="0"/>
              <a:pathLst>
                <a:path w="408321" h="994404">
                  <a:moveTo>
                    <a:pt x="18766" y="356456"/>
                  </a:moveTo>
                  <a:lnTo>
                    <a:pt x="18766" y="413720"/>
                  </a:lnTo>
                  <a:lnTo>
                    <a:pt x="18766" y="472469"/>
                  </a:lnTo>
                  <a:lnTo>
                    <a:pt x="19935" y="521491"/>
                  </a:lnTo>
                  <a:lnTo>
                    <a:pt x="24354" y="570575"/>
                  </a:lnTo>
                  <a:lnTo>
                    <a:pt x="27098" y="622806"/>
                  </a:lnTo>
                  <a:lnTo>
                    <a:pt x="29488" y="677215"/>
                  </a:lnTo>
                  <a:lnTo>
                    <a:pt x="34449" y="732592"/>
                  </a:lnTo>
                  <a:lnTo>
                    <a:pt x="40554" y="785280"/>
                  </a:lnTo>
                  <a:lnTo>
                    <a:pt x="45996" y="834823"/>
                  </a:lnTo>
                  <a:lnTo>
                    <a:pt x="48416" y="880240"/>
                  </a:lnTo>
                  <a:lnTo>
                    <a:pt x="55366" y="939680"/>
                  </a:lnTo>
                  <a:lnTo>
                    <a:pt x="59790" y="994403"/>
                  </a:lnTo>
                  <a:lnTo>
                    <a:pt x="60153" y="993494"/>
                  </a:lnTo>
                  <a:lnTo>
                    <a:pt x="52378" y="935359"/>
                  </a:lnTo>
                  <a:lnTo>
                    <a:pt x="46182" y="894116"/>
                  </a:lnTo>
                  <a:lnTo>
                    <a:pt x="36410" y="845371"/>
                  </a:lnTo>
                  <a:lnTo>
                    <a:pt x="25438" y="790170"/>
                  </a:lnTo>
                  <a:lnTo>
                    <a:pt x="20874" y="759073"/>
                  </a:lnTo>
                  <a:lnTo>
                    <a:pt x="16662" y="726643"/>
                  </a:lnTo>
                  <a:lnTo>
                    <a:pt x="13853" y="694494"/>
                  </a:lnTo>
                  <a:lnTo>
                    <a:pt x="11981" y="662533"/>
                  </a:lnTo>
                  <a:lnTo>
                    <a:pt x="8731" y="600115"/>
                  </a:lnTo>
                  <a:lnTo>
                    <a:pt x="3387" y="541178"/>
                  </a:lnTo>
                  <a:lnTo>
                    <a:pt x="233" y="483788"/>
                  </a:lnTo>
                  <a:lnTo>
                    <a:pt x="0" y="428256"/>
                  </a:lnTo>
                  <a:lnTo>
                    <a:pt x="3797" y="376279"/>
                  </a:lnTo>
                  <a:lnTo>
                    <a:pt x="6263" y="325882"/>
                  </a:lnTo>
                  <a:lnTo>
                    <a:pt x="8530" y="278526"/>
                  </a:lnTo>
                  <a:lnTo>
                    <a:pt x="16383" y="217812"/>
                  </a:lnTo>
                  <a:lnTo>
                    <a:pt x="27288" y="158229"/>
                  </a:lnTo>
                  <a:lnTo>
                    <a:pt x="48222" y="94988"/>
                  </a:lnTo>
                  <a:lnTo>
                    <a:pt x="69558" y="43026"/>
                  </a:lnTo>
                  <a:lnTo>
                    <a:pt x="95036" y="9734"/>
                  </a:lnTo>
                  <a:lnTo>
                    <a:pt x="107047" y="3646"/>
                  </a:lnTo>
                  <a:lnTo>
                    <a:pt x="135991" y="0"/>
                  </a:lnTo>
                  <a:lnTo>
                    <a:pt x="158993" y="5399"/>
                  </a:lnTo>
                  <a:lnTo>
                    <a:pt x="177015" y="16767"/>
                  </a:lnTo>
                  <a:lnTo>
                    <a:pt x="200315" y="44067"/>
                  </a:lnTo>
                  <a:lnTo>
                    <a:pt x="226030" y="94622"/>
                  </a:lnTo>
                  <a:lnTo>
                    <a:pt x="246448" y="156379"/>
                  </a:lnTo>
                  <a:lnTo>
                    <a:pt x="254943" y="199558"/>
                  </a:lnTo>
                  <a:lnTo>
                    <a:pt x="249921" y="257975"/>
                  </a:lnTo>
                  <a:lnTo>
                    <a:pt x="232965" y="299591"/>
                  </a:lnTo>
                  <a:lnTo>
                    <a:pt x="186313" y="355900"/>
                  </a:lnTo>
                  <a:lnTo>
                    <a:pt x="155366" y="382288"/>
                  </a:lnTo>
                  <a:lnTo>
                    <a:pt x="118381" y="399335"/>
                  </a:lnTo>
                  <a:lnTo>
                    <a:pt x="110913" y="407269"/>
                  </a:lnTo>
                  <a:lnTo>
                    <a:pt x="107103" y="417238"/>
                  </a:lnTo>
                  <a:lnTo>
                    <a:pt x="105733" y="428563"/>
                  </a:lnTo>
                  <a:lnTo>
                    <a:pt x="110450" y="447385"/>
                  </a:lnTo>
                  <a:lnTo>
                    <a:pt x="129380" y="474255"/>
                  </a:lnTo>
                  <a:lnTo>
                    <a:pt x="184631" y="526343"/>
                  </a:lnTo>
                  <a:lnTo>
                    <a:pt x="228823" y="578531"/>
                  </a:lnTo>
                  <a:lnTo>
                    <a:pt x="271348" y="639489"/>
                  </a:lnTo>
                  <a:lnTo>
                    <a:pt x="312374" y="700619"/>
                  </a:lnTo>
                  <a:lnTo>
                    <a:pt x="335568" y="749459"/>
                  </a:lnTo>
                  <a:lnTo>
                    <a:pt x="357598" y="805357"/>
                  </a:lnTo>
                  <a:lnTo>
                    <a:pt x="378544" y="856129"/>
                  </a:lnTo>
                  <a:lnTo>
                    <a:pt x="397568" y="918930"/>
                  </a:lnTo>
                  <a:lnTo>
                    <a:pt x="408320" y="94605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38528" y="3958715"/>
              <a:ext cx="21058" cy="863338"/>
            </a:xfrm>
            <a:custGeom>
              <a:avLst/>
              <a:gdLst/>
              <a:ahLst/>
              <a:cxnLst/>
              <a:rect l="0" t="0" r="0" b="0"/>
              <a:pathLst>
                <a:path w="21058" h="863338">
                  <a:moveTo>
                    <a:pt x="0" y="0"/>
                  </a:moveTo>
                  <a:lnTo>
                    <a:pt x="1170" y="45537"/>
                  </a:lnTo>
                  <a:lnTo>
                    <a:pt x="5590" y="90039"/>
                  </a:lnTo>
                  <a:lnTo>
                    <a:pt x="11453" y="137893"/>
                  </a:lnTo>
                  <a:lnTo>
                    <a:pt x="16789" y="186458"/>
                  </a:lnTo>
                  <a:lnTo>
                    <a:pt x="19160" y="235338"/>
                  </a:lnTo>
                  <a:lnTo>
                    <a:pt x="20214" y="287478"/>
                  </a:lnTo>
                  <a:lnTo>
                    <a:pt x="20683" y="343017"/>
                  </a:lnTo>
                  <a:lnTo>
                    <a:pt x="20891" y="402796"/>
                  </a:lnTo>
                  <a:lnTo>
                    <a:pt x="20983" y="461340"/>
                  </a:lnTo>
                  <a:lnTo>
                    <a:pt x="21025" y="517385"/>
                  </a:lnTo>
                  <a:lnTo>
                    <a:pt x="21042" y="569590"/>
                  </a:lnTo>
                  <a:lnTo>
                    <a:pt x="21051" y="616969"/>
                  </a:lnTo>
                  <a:lnTo>
                    <a:pt x="21056" y="679984"/>
                  </a:lnTo>
                  <a:lnTo>
                    <a:pt x="21057" y="735700"/>
                  </a:lnTo>
                  <a:lnTo>
                    <a:pt x="21057" y="789254"/>
                  </a:lnTo>
                  <a:lnTo>
                    <a:pt x="21057" y="832807"/>
                  </a:lnTo>
                  <a:lnTo>
                    <a:pt x="21057" y="8633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96373" y="3790259"/>
              <a:ext cx="421141" cy="84229"/>
            </a:xfrm>
            <a:custGeom>
              <a:avLst/>
              <a:gdLst/>
              <a:ahLst/>
              <a:cxnLst/>
              <a:rect l="0" t="0" r="0" b="0"/>
              <a:pathLst>
                <a:path w="421141" h="84229">
                  <a:moveTo>
                    <a:pt x="0" y="0"/>
                  </a:moveTo>
                  <a:lnTo>
                    <a:pt x="55169" y="11453"/>
                  </a:lnTo>
                  <a:lnTo>
                    <a:pt x="113442" y="18211"/>
                  </a:lnTo>
                  <a:lnTo>
                    <a:pt x="170873" y="26452"/>
                  </a:lnTo>
                  <a:lnTo>
                    <a:pt x="232343" y="40593"/>
                  </a:lnTo>
                  <a:lnTo>
                    <a:pt x="291890" y="52192"/>
                  </a:lnTo>
                  <a:lnTo>
                    <a:pt x="343459" y="63037"/>
                  </a:lnTo>
                  <a:lnTo>
                    <a:pt x="405191" y="79531"/>
                  </a:lnTo>
                  <a:lnTo>
                    <a:pt x="421140" y="842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38487" y="4853637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0" y="94757"/>
                  </a:moveTo>
                  <a:lnTo>
                    <a:pt x="52050" y="91637"/>
                  </a:lnTo>
                  <a:lnTo>
                    <a:pt x="101990" y="80184"/>
                  </a:lnTo>
                  <a:lnTo>
                    <a:pt x="149543" y="65092"/>
                  </a:lnTo>
                  <a:lnTo>
                    <a:pt x="200677" y="50093"/>
                  </a:lnTo>
                  <a:lnTo>
                    <a:pt x="255992" y="27710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54383" y="4189898"/>
              <a:ext cx="1158136" cy="821668"/>
            </a:xfrm>
            <a:custGeom>
              <a:avLst/>
              <a:gdLst/>
              <a:ahLst/>
              <a:cxnLst/>
              <a:rect l="0" t="0" r="0" b="0"/>
              <a:pathLst>
                <a:path w="1158136" h="821668">
                  <a:moveTo>
                    <a:pt x="0" y="821667"/>
                  </a:moveTo>
                  <a:lnTo>
                    <a:pt x="14572" y="774829"/>
                  </a:lnTo>
                  <a:lnTo>
                    <a:pt x="29665" y="714982"/>
                  </a:lnTo>
                  <a:lnTo>
                    <a:pt x="44664" y="652796"/>
                  </a:lnTo>
                  <a:lnTo>
                    <a:pt x="58456" y="608573"/>
                  </a:lnTo>
                  <a:lnTo>
                    <a:pt x="76283" y="557722"/>
                  </a:lnTo>
                  <a:lnTo>
                    <a:pt x="95905" y="503927"/>
                  </a:lnTo>
                  <a:lnTo>
                    <a:pt x="115154" y="448822"/>
                  </a:lnTo>
                  <a:lnTo>
                    <a:pt x="131508" y="393135"/>
                  </a:lnTo>
                  <a:lnTo>
                    <a:pt x="152815" y="337190"/>
                  </a:lnTo>
                  <a:lnTo>
                    <a:pt x="176712" y="282300"/>
                  </a:lnTo>
                  <a:lnTo>
                    <a:pt x="199032" y="230608"/>
                  </a:lnTo>
                  <a:lnTo>
                    <a:pt x="220650" y="183458"/>
                  </a:lnTo>
                  <a:lnTo>
                    <a:pt x="252551" y="120571"/>
                  </a:lnTo>
                  <a:lnTo>
                    <a:pt x="294772" y="58098"/>
                  </a:lnTo>
                  <a:lnTo>
                    <a:pt x="329671" y="14302"/>
                  </a:lnTo>
                  <a:lnTo>
                    <a:pt x="348902" y="1533"/>
                  </a:lnTo>
                  <a:lnTo>
                    <a:pt x="358943" y="0"/>
                  </a:lnTo>
                  <a:lnTo>
                    <a:pt x="379459" y="4536"/>
                  </a:lnTo>
                  <a:lnTo>
                    <a:pt x="387503" y="10191"/>
                  </a:lnTo>
                  <a:lnTo>
                    <a:pt x="399561" y="25833"/>
                  </a:lnTo>
                  <a:lnTo>
                    <a:pt x="416834" y="82451"/>
                  </a:lnTo>
                  <a:lnTo>
                    <a:pt x="427923" y="142115"/>
                  </a:lnTo>
                  <a:lnTo>
                    <a:pt x="435073" y="191700"/>
                  </a:lnTo>
                  <a:lnTo>
                    <a:pt x="439031" y="244934"/>
                  </a:lnTo>
                  <a:lnTo>
                    <a:pt x="441960" y="299789"/>
                  </a:lnTo>
                  <a:lnTo>
                    <a:pt x="447161" y="355364"/>
                  </a:lnTo>
                  <a:lnTo>
                    <a:pt x="453372" y="408141"/>
                  </a:lnTo>
                  <a:lnTo>
                    <a:pt x="460032" y="458893"/>
                  </a:lnTo>
                  <a:lnTo>
                    <a:pt x="466891" y="508745"/>
                  </a:lnTo>
                  <a:lnTo>
                    <a:pt x="473839" y="555079"/>
                  </a:lnTo>
                  <a:lnTo>
                    <a:pt x="487447" y="617505"/>
                  </a:lnTo>
                  <a:lnTo>
                    <a:pt x="507418" y="679823"/>
                  </a:lnTo>
                  <a:lnTo>
                    <a:pt x="521487" y="700523"/>
                  </a:lnTo>
                  <a:lnTo>
                    <a:pt x="553526" y="732876"/>
                  </a:lnTo>
                  <a:lnTo>
                    <a:pt x="574344" y="741260"/>
                  </a:lnTo>
                  <a:lnTo>
                    <a:pt x="598025" y="743817"/>
                  </a:lnTo>
                  <a:lnTo>
                    <a:pt x="632258" y="737508"/>
                  </a:lnTo>
                  <a:lnTo>
                    <a:pt x="672687" y="719002"/>
                  </a:lnTo>
                  <a:lnTo>
                    <a:pt x="721190" y="683752"/>
                  </a:lnTo>
                  <a:lnTo>
                    <a:pt x="772606" y="635614"/>
                  </a:lnTo>
                  <a:lnTo>
                    <a:pt x="826055" y="577417"/>
                  </a:lnTo>
                  <a:lnTo>
                    <a:pt x="884657" y="515719"/>
                  </a:lnTo>
                  <a:lnTo>
                    <a:pt x="939584" y="452985"/>
                  </a:lnTo>
                  <a:lnTo>
                    <a:pt x="991734" y="389944"/>
                  </a:lnTo>
                  <a:lnTo>
                    <a:pt x="1037341" y="329150"/>
                  </a:lnTo>
                  <a:lnTo>
                    <a:pt x="1079321" y="280462"/>
                  </a:lnTo>
                  <a:lnTo>
                    <a:pt x="1122420" y="225208"/>
                  </a:lnTo>
                  <a:lnTo>
                    <a:pt x="1148220" y="180152"/>
                  </a:lnTo>
                  <a:lnTo>
                    <a:pt x="1158135" y="1373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85554" y="5181954"/>
              <a:ext cx="2905866" cy="535021"/>
            </a:xfrm>
            <a:custGeom>
              <a:avLst/>
              <a:gdLst/>
              <a:ahLst/>
              <a:cxnLst/>
              <a:rect l="0" t="0" r="0" b="0"/>
              <a:pathLst>
                <a:path w="2905866" h="535021">
                  <a:moveTo>
                    <a:pt x="0" y="92823"/>
                  </a:moveTo>
                  <a:lnTo>
                    <a:pt x="2340" y="127614"/>
                  </a:lnTo>
                  <a:lnTo>
                    <a:pt x="11178" y="157029"/>
                  </a:lnTo>
                  <a:lnTo>
                    <a:pt x="19151" y="168382"/>
                  </a:lnTo>
                  <a:lnTo>
                    <a:pt x="40487" y="184116"/>
                  </a:lnTo>
                  <a:lnTo>
                    <a:pt x="62448" y="188770"/>
                  </a:lnTo>
                  <a:lnTo>
                    <a:pt x="73218" y="188373"/>
                  </a:lnTo>
                  <a:lnTo>
                    <a:pt x="91423" y="181693"/>
                  </a:lnTo>
                  <a:lnTo>
                    <a:pt x="145054" y="150539"/>
                  </a:lnTo>
                  <a:lnTo>
                    <a:pt x="205322" y="108222"/>
                  </a:lnTo>
                  <a:lnTo>
                    <a:pt x="258883" y="79054"/>
                  </a:lnTo>
                  <a:lnTo>
                    <a:pt x="320874" y="49315"/>
                  </a:lnTo>
                  <a:lnTo>
                    <a:pt x="383050" y="43154"/>
                  </a:lnTo>
                  <a:lnTo>
                    <a:pt x="444725" y="55109"/>
                  </a:lnTo>
                  <a:lnTo>
                    <a:pt x="492468" y="76189"/>
                  </a:lnTo>
                  <a:lnTo>
                    <a:pt x="539370" y="101542"/>
                  </a:lnTo>
                  <a:lnTo>
                    <a:pt x="590312" y="126992"/>
                  </a:lnTo>
                  <a:lnTo>
                    <a:pt x="642451" y="153640"/>
                  </a:lnTo>
                  <a:lnTo>
                    <a:pt x="677428" y="166646"/>
                  </a:lnTo>
                  <a:lnTo>
                    <a:pt x="731174" y="173968"/>
                  </a:lnTo>
                  <a:lnTo>
                    <a:pt x="789863" y="174968"/>
                  </a:lnTo>
                  <a:lnTo>
                    <a:pt x="845986" y="168375"/>
                  </a:lnTo>
                  <a:lnTo>
                    <a:pt x="905380" y="157842"/>
                  </a:lnTo>
                  <a:lnTo>
                    <a:pt x="960541" y="140424"/>
                  </a:lnTo>
                  <a:lnTo>
                    <a:pt x="1013930" y="119275"/>
                  </a:lnTo>
                  <a:lnTo>
                    <a:pt x="1066795" y="92472"/>
                  </a:lnTo>
                  <a:lnTo>
                    <a:pt x="1119502" y="68022"/>
                  </a:lnTo>
                  <a:lnTo>
                    <a:pt x="1172165" y="41411"/>
                  </a:lnTo>
                  <a:lnTo>
                    <a:pt x="1224813" y="23908"/>
                  </a:lnTo>
                  <a:lnTo>
                    <a:pt x="1278627" y="6763"/>
                  </a:lnTo>
                  <a:lnTo>
                    <a:pt x="1338506" y="643"/>
                  </a:lnTo>
                  <a:lnTo>
                    <a:pt x="1400701" y="0"/>
                  </a:lnTo>
                  <a:lnTo>
                    <a:pt x="1462414" y="7868"/>
                  </a:lnTo>
                  <a:lnTo>
                    <a:pt x="1519433" y="24497"/>
                  </a:lnTo>
                  <a:lnTo>
                    <a:pt x="1580262" y="45412"/>
                  </a:lnTo>
                  <a:lnTo>
                    <a:pt x="1641569" y="73316"/>
                  </a:lnTo>
                  <a:lnTo>
                    <a:pt x="1698468" y="103811"/>
                  </a:lnTo>
                  <a:lnTo>
                    <a:pt x="1759261" y="133903"/>
                  </a:lnTo>
                  <a:lnTo>
                    <a:pt x="1820557" y="156987"/>
                  </a:lnTo>
                  <a:lnTo>
                    <a:pt x="1877454" y="171756"/>
                  </a:lnTo>
                  <a:lnTo>
                    <a:pt x="1937076" y="182371"/>
                  </a:lnTo>
                  <a:lnTo>
                    <a:pt x="1993476" y="186036"/>
                  </a:lnTo>
                  <a:lnTo>
                    <a:pt x="2052951" y="187122"/>
                  </a:lnTo>
                  <a:lnTo>
                    <a:pt x="2108138" y="187444"/>
                  </a:lnTo>
                  <a:lnTo>
                    <a:pt x="2161535" y="186369"/>
                  </a:lnTo>
                  <a:lnTo>
                    <a:pt x="2214401" y="179162"/>
                  </a:lnTo>
                  <a:lnTo>
                    <a:pt x="2268279" y="169618"/>
                  </a:lnTo>
                  <a:lnTo>
                    <a:pt x="2327006" y="161720"/>
                  </a:lnTo>
                  <a:lnTo>
                    <a:pt x="2383141" y="165749"/>
                  </a:lnTo>
                  <a:lnTo>
                    <a:pt x="2443708" y="175522"/>
                  </a:lnTo>
                  <a:lnTo>
                    <a:pt x="2504938" y="193886"/>
                  </a:lnTo>
                  <a:lnTo>
                    <a:pt x="2560644" y="222203"/>
                  </a:lnTo>
                  <a:lnTo>
                    <a:pt x="2615365" y="260879"/>
                  </a:lnTo>
                  <a:lnTo>
                    <a:pt x="2675512" y="310034"/>
                  </a:lnTo>
                  <a:lnTo>
                    <a:pt x="2737786" y="368532"/>
                  </a:lnTo>
                  <a:lnTo>
                    <a:pt x="2799522" y="429148"/>
                  </a:lnTo>
                  <a:lnTo>
                    <a:pt x="2853040" y="482333"/>
                  </a:lnTo>
                  <a:lnTo>
                    <a:pt x="2905865" y="53502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19312" y="3063792"/>
              <a:ext cx="3892291" cy="3037861"/>
            </a:xfrm>
            <a:custGeom>
              <a:avLst/>
              <a:gdLst/>
              <a:ahLst/>
              <a:cxnLst/>
              <a:rect l="0" t="0" r="0" b="0"/>
              <a:pathLst>
                <a:path w="3892291" h="3037861">
                  <a:moveTo>
                    <a:pt x="1608564" y="0"/>
                  </a:moveTo>
                  <a:lnTo>
                    <a:pt x="1559301" y="1170"/>
                  </a:lnTo>
                  <a:lnTo>
                    <a:pt x="1505709" y="8406"/>
                  </a:lnTo>
                  <a:lnTo>
                    <a:pt x="1457955" y="14655"/>
                  </a:lnTo>
                  <a:lnTo>
                    <a:pt x="1405536" y="21331"/>
                  </a:lnTo>
                  <a:lnTo>
                    <a:pt x="1349873" y="30538"/>
                  </a:lnTo>
                  <a:lnTo>
                    <a:pt x="1290039" y="46328"/>
                  </a:lnTo>
                  <a:lnTo>
                    <a:pt x="1231470" y="68163"/>
                  </a:lnTo>
                  <a:lnTo>
                    <a:pt x="1173075" y="94636"/>
                  </a:lnTo>
                  <a:lnTo>
                    <a:pt x="1112026" y="125898"/>
                  </a:lnTo>
                  <a:lnTo>
                    <a:pt x="1079836" y="142424"/>
                  </a:lnTo>
                  <a:lnTo>
                    <a:pt x="1046678" y="159290"/>
                  </a:lnTo>
                  <a:lnTo>
                    <a:pt x="1012874" y="176384"/>
                  </a:lnTo>
                  <a:lnTo>
                    <a:pt x="979811" y="194798"/>
                  </a:lnTo>
                  <a:lnTo>
                    <a:pt x="947240" y="214093"/>
                  </a:lnTo>
                  <a:lnTo>
                    <a:pt x="914997" y="233976"/>
                  </a:lnTo>
                  <a:lnTo>
                    <a:pt x="882973" y="255420"/>
                  </a:lnTo>
                  <a:lnTo>
                    <a:pt x="851096" y="277905"/>
                  </a:lnTo>
                  <a:lnTo>
                    <a:pt x="788770" y="327064"/>
                  </a:lnTo>
                  <a:lnTo>
                    <a:pt x="729875" y="384008"/>
                  </a:lnTo>
                  <a:lnTo>
                    <a:pt x="698727" y="413933"/>
                  </a:lnTo>
                  <a:lnTo>
                    <a:pt x="666264" y="444412"/>
                  </a:lnTo>
                  <a:lnTo>
                    <a:pt x="632923" y="475259"/>
                  </a:lnTo>
                  <a:lnTo>
                    <a:pt x="601338" y="507522"/>
                  </a:lnTo>
                  <a:lnTo>
                    <a:pt x="570922" y="540729"/>
                  </a:lnTo>
                  <a:lnTo>
                    <a:pt x="541286" y="574566"/>
                  </a:lnTo>
                  <a:lnTo>
                    <a:pt x="513340" y="609991"/>
                  </a:lnTo>
                  <a:lnTo>
                    <a:pt x="486520" y="646477"/>
                  </a:lnTo>
                  <a:lnTo>
                    <a:pt x="460452" y="683669"/>
                  </a:lnTo>
                  <a:lnTo>
                    <a:pt x="433714" y="720161"/>
                  </a:lnTo>
                  <a:lnTo>
                    <a:pt x="406530" y="756188"/>
                  </a:lnTo>
                  <a:lnTo>
                    <a:pt x="379049" y="791905"/>
                  </a:lnTo>
                  <a:lnTo>
                    <a:pt x="353709" y="829754"/>
                  </a:lnTo>
                  <a:lnTo>
                    <a:pt x="329797" y="869024"/>
                  </a:lnTo>
                  <a:lnTo>
                    <a:pt x="306837" y="909243"/>
                  </a:lnTo>
                  <a:lnTo>
                    <a:pt x="284511" y="948923"/>
                  </a:lnTo>
                  <a:lnTo>
                    <a:pt x="262607" y="988244"/>
                  </a:lnTo>
                  <a:lnTo>
                    <a:pt x="240987" y="1027327"/>
                  </a:lnTo>
                  <a:lnTo>
                    <a:pt x="220724" y="1066250"/>
                  </a:lnTo>
                  <a:lnTo>
                    <a:pt x="201365" y="1105068"/>
                  </a:lnTo>
                  <a:lnTo>
                    <a:pt x="182611" y="1143814"/>
                  </a:lnTo>
                  <a:lnTo>
                    <a:pt x="165429" y="1183682"/>
                  </a:lnTo>
                  <a:lnTo>
                    <a:pt x="149294" y="1224300"/>
                  </a:lnTo>
                  <a:lnTo>
                    <a:pt x="133859" y="1265416"/>
                  </a:lnTo>
                  <a:lnTo>
                    <a:pt x="118889" y="1305695"/>
                  </a:lnTo>
                  <a:lnTo>
                    <a:pt x="104230" y="1345415"/>
                  </a:lnTo>
                  <a:lnTo>
                    <a:pt x="89778" y="1384764"/>
                  </a:lnTo>
                  <a:lnTo>
                    <a:pt x="77804" y="1422695"/>
                  </a:lnTo>
                  <a:lnTo>
                    <a:pt x="67481" y="1459680"/>
                  </a:lnTo>
                  <a:lnTo>
                    <a:pt x="58260" y="1496036"/>
                  </a:lnTo>
                  <a:lnTo>
                    <a:pt x="49773" y="1531971"/>
                  </a:lnTo>
                  <a:lnTo>
                    <a:pt x="41775" y="1567626"/>
                  </a:lnTo>
                  <a:lnTo>
                    <a:pt x="34103" y="1603095"/>
                  </a:lnTo>
                  <a:lnTo>
                    <a:pt x="27819" y="1638439"/>
                  </a:lnTo>
                  <a:lnTo>
                    <a:pt x="22460" y="1673700"/>
                  </a:lnTo>
                  <a:lnTo>
                    <a:pt x="17717" y="1708905"/>
                  </a:lnTo>
                  <a:lnTo>
                    <a:pt x="13385" y="1744074"/>
                  </a:lnTo>
                  <a:lnTo>
                    <a:pt x="9328" y="1779218"/>
                  </a:lnTo>
                  <a:lnTo>
                    <a:pt x="5453" y="1814346"/>
                  </a:lnTo>
                  <a:lnTo>
                    <a:pt x="2870" y="1848293"/>
                  </a:lnTo>
                  <a:lnTo>
                    <a:pt x="1148" y="1881453"/>
                  </a:lnTo>
                  <a:lnTo>
                    <a:pt x="0" y="1914088"/>
                  </a:lnTo>
                  <a:lnTo>
                    <a:pt x="404" y="1947543"/>
                  </a:lnTo>
                  <a:lnTo>
                    <a:pt x="1844" y="1981544"/>
                  </a:lnTo>
                  <a:lnTo>
                    <a:pt x="3973" y="2015911"/>
                  </a:lnTo>
                  <a:lnTo>
                    <a:pt x="9459" y="2079052"/>
                  </a:lnTo>
                  <a:lnTo>
                    <a:pt x="16966" y="2139480"/>
                  </a:lnTo>
                  <a:lnTo>
                    <a:pt x="28101" y="2201432"/>
                  </a:lnTo>
                  <a:lnTo>
                    <a:pt x="40849" y="2260941"/>
                  </a:lnTo>
                  <a:lnTo>
                    <a:pt x="55484" y="2317416"/>
                  </a:lnTo>
                  <a:lnTo>
                    <a:pt x="73686" y="2369811"/>
                  </a:lnTo>
                  <a:lnTo>
                    <a:pt x="96595" y="2420395"/>
                  </a:lnTo>
                  <a:lnTo>
                    <a:pt x="121204" y="2469002"/>
                  </a:lnTo>
                  <a:lnTo>
                    <a:pt x="143839" y="2514002"/>
                  </a:lnTo>
                  <a:lnTo>
                    <a:pt x="171837" y="2557399"/>
                  </a:lnTo>
                  <a:lnTo>
                    <a:pt x="202608" y="2600083"/>
                  </a:lnTo>
                  <a:lnTo>
                    <a:pt x="248579" y="2662406"/>
                  </a:lnTo>
                  <a:lnTo>
                    <a:pt x="304444" y="2718436"/>
                  </a:lnTo>
                  <a:lnTo>
                    <a:pt x="359731" y="2769743"/>
                  </a:lnTo>
                  <a:lnTo>
                    <a:pt x="421216" y="2809381"/>
                  </a:lnTo>
                  <a:lnTo>
                    <a:pt x="467081" y="2836468"/>
                  </a:lnTo>
                  <a:lnTo>
                    <a:pt x="511642" y="2860984"/>
                  </a:lnTo>
                  <a:lnTo>
                    <a:pt x="556013" y="2883579"/>
                  </a:lnTo>
                  <a:lnTo>
                    <a:pt x="603030" y="2905319"/>
                  </a:lnTo>
                  <a:lnTo>
                    <a:pt x="654342" y="2923560"/>
                  </a:lnTo>
                  <a:lnTo>
                    <a:pt x="707174" y="2939466"/>
                  </a:lnTo>
                  <a:lnTo>
                    <a:pt x="757950" y="2954335"/>
                  </a:lnTo>
                  <a:lnTo>
                    <a:pt x="810933" y="2968742"/>
                  </a:lnTo>
                  <a:lnTo>
                    <a:pt x="865676" y="2981774"/>
                  </a:lnTo>
                  <a:lnTo>
                    <a:pt x="921203" y="2991465"/>
                  </a:lnTo>
                  <a:lnTo>
                    <a:pt x="977076" y="2999672"/>
                  </a:lnTo>
                  <a:lnTo>
                    <a:pt x="1033104" y="3007219"/>
                  </a:lnTo>
                  <a:lnTo>
                    <a:pt x="1089202" y="3014473"/>
                  </a:lnTo>
                  <a:lnTo>
                    <a:pt x="1145329" y="3021596"/>
                  </a:lnTo>
                  <a:lnTo>
                    <a:pt x="1201470" y="3027492"/>
                  </a:lnTo>
                  <a:lnTo>
                    <a:pt x="1257617" y="3030112"/>
                  </a:lnTo>
                  <a:lnTo>
                    <a:pt x="1313768" y="3034396"/>
                  </a:lnTo>
                  <a:lnTo>
                    <a:pt x="1371088" y="3037860"/>
                  </a:lnTo>
                  <a:lnTo>
                    <a:pt x="1431659" y="3035500"/>
                  </a:lnTo>
                  <a:lnTo>
                    <a:pt x="1490555" y="3030552"/>
                  </a:lnTo>
                  <a:lnTo>
                    <a:pt x="1547927" y="3024453"/>
                  </a:lnTo>
                  <a:lnTo>
                    <a:pt x="1604620" y="3017842"/>
                  </a:lnTo>
                  <a:lnTo>
                    <a:pt x="1664133" y="3011005"/>
                  </a:lnTo>
                  <a:lnTo>
                    <a:pt x="1725678" y="3004067"/>
                  </a:lnTo>
                  <a:lnTo>
                    <a:pt x="1788126" y="2997084"/>
                  </a:lnTo>
                  <a:lnTo>
                    <a:pt x="1850976" y="2986962"/>
                  </a:lnTo>
                  <a:lnTo>
                    <a:pt x="1912834" y="2975833"/>
                  </a:lnTo>
                  <a:lnTo>
                    <a:pt x="1971522" y="2966988"/>
                  </a:lnTo>
                  <a:lnTo>
                    <a:pt x="2031921" y="2959158"/>
                  </a:lnTo>
                  <a:lnTo>
                    <a:pt x="2092691" y="2950608"/>
                  </a:lnTo>
                  <a:lnTo>
                    <a:pt x="2150894" y="2939009"/>
                  </a:lnTo>
                  <a:lnTo>
                    <a:pt x="2211078" y="2929175"/>
                  </a:lnTo>
                  <a:lnTo>
                    <a:pt x="2271751" y="2919735"/>
                  </a:lnTo>
                  <a:lnTo>
                    <a:pt x="2329913" y="2907741"/>
                  </a:lnTo>
                  <a:lnTo>
                    <a:pt x="2386957" y="2897730"/>
                  </a:lnTo>
                  <a:lnTo>
                    <a:pt x="2443507" y="2888212"/>
                  </a:lnTo>
                  <a:lnTo>
                    <a:pt x="2499835" y="2876183"/>
                  </a:lnTo>
                  <a:lnTo>
                    <a:pt x="2559185" y="2863038"/>
                  </a:lnTo>
                  <a:lnTo>
                    <a:pt x="2619488" y="2849396"/>
                  </a:lnTo>
                  <a:lnTo>
                    <a:pt x="2677484" y="2835535"/>
                  </a:lnTo>
                  <a:lnTo>
                    <a:pt x="2734457" y="2821575"/>
                  </a:lnTo>
                  <a:lnTo>
                    <a:pt x="2790973" y="2807572"/>
                  </a:lnTo>
                  <a:lnTo>
                    <a:pt x="2847287" y="2793549"/>
                  </a:lnTo>
                  <a:lnTo>
                    <a:pt x="2900391" y="2779518"/>
                  </a:lnTo>
                  <a:lnTo>
                    <a:pt x="2952459" y="2765483"/>
                  </a:lnTo>
                  <a:lnTo>
                    <a:pt x="3006796" y="2751447"/>
                  </a:lnTo>
                  <a:lnTo>
                    <a:pt x="3059022" y="2737409"/>
                  </a:lnTo>
                  <a:lnTo>
                    <a:pt x="3109529" y="2723372"/>
                  </a:lnTo>
                  <a:lnTo>
                    <a:pt x="3159274" y="2709334"/>
                  </a:lnTo>
                  <a:lnTo>
                    <a:pt x="3208678" y="2695296"/>
                  </a:lnTo>
                  <a:lnTo>
                    <a:pt x="3256762" y="2681258"/>
                  </a:lnTo>
                  <a:lnTo>
                    <a:pt x="3301529" y="2667220"/>
                  </a:lnTo>
                  <a:lnTo>
                    <a:pt x="3344822" y="2650062"/>
                  </a:lnTo>
                  <a:lnTo>
                    <a:pt x="3387461" y="2631908"/>
                  </a:lnTo>
                  <a:lnTo>
                    <a:pt x="3449757" y="2607364"/>
                  </a:lnTo>
                  <a:lnTo>
                    <a:pt x="3506949" y="2578385"/>
                  </a:lnTo>
                  <a:lnTo>
                    <a:pt x="3566659" y="2547572"/>
                  </a:lnTo>
                  <a:lnTo>
                    <a:pt x="3620745" y="2516215"/>
                  </a:lnTo>
                  <a:lnTo>
                    <a:pt x="3668096" y="2483527"/>
                  </a:lnTo>
                  <a:lnTo>
                    <a:pt x="3729667" y="2431153"/>
                  </a:lnTo>
                  <a:lnTo>
                    <a:pt x="3781906" y="2375748"/>
                  </a:lnTo>
                  <a:lnTo>
                    <a:pt x="3827710" y="2312508"/>
                  </a:lnTo>
                  <a:lnTo>
                    <a:pt x="3857381" y="2250623"/>
                  </a:lnTo>
                  <a:lnTo>
                    <a:pt x="3870922" y="2196603"/>
                  </a:lnTo>
                  <a:lnTo>
                    <a:pt x="3882343" y="2136144"/>
                  </a:lnTo>
                  <a:lnTo>
                    <a:pt x="3890017" y="2076896"/>
                  </a:lnTo>
                  <a:lnTo>
                    <a:pt x="3892290" y="2016057"/>
                  </a:lnTo>
                  <a:lnTo>
                    <a:pt x="3891652" y="1971102"/>
                  </a:lnTo>
                  <a:lnTo>
                    <a:pt x="3887470" y="1927726"/>
                  </a:lnTo>
                  <a:lnTo>
                    <a:pt x="3881711" y="1885050"/>
                  </a:lnTo>
                  <a:lnTo>
                    <a:pt x="3875252" y="1841517"/>
                  </a:lnTo>
                  <a:lnTo>
                    <a:pt x="3868482" y="1794873"/>
                  </a:lnTo>
                  <a:lnTo>
                    <a:pt x="3861573" y="1743726"/>
                  </a:lnTo>
                  <a:lnTo>
                    <a:pt x="3853434" y="1690969"/>
                  </a:lnTo>
                  <a:lnTo>
                    <a:pt x="3842017" y="1640225"/>
                  </a:lnTo>
                  <a:lnTo>
                    <a:pt x="3829144" y="1590377"/>
                  </a:lnTo>
                  <a:lnTo>
                    <a:pt x="3815624" y="1540925"/>
                  </a:lnTo>
                  <a:lnTo>
                    <a:pt x="3801816" y="1491651"/>
                  </a:lnTo>
                  <a:lnTo>
                    <a:pt x="3787881" y="1442455"/>
                  </a:lnTo>
                  <a:lnTo>
                    <a:pt x="3772718" y="1392124"/>
                  </a:lnTo>
                  <a:lnTo>
                    <a:pt x="3754281" y="1338559"/>
                  </a:lnTo>
                  <a:lnTo>
                    <a:pt x="3734388" y="1286676"/>
                  </a:lnTo>
                  <a:lnTo>
                    <a:pt x="3713848" y="1235152"/>
                  </a:lnTo>
                  <a:lnTo>
                    <a:pt x="3693022" y="1181057"/>
                  </a:lnTo>
                  <a:lnTo>
                    <a:pt x="3672068" y="1125818"/>
                  </a:lnTo>
                  <a:lnTo>
                    <a:pt x="3649886" y="1071243"/>
                  </a:lnTo>
                  <a:lnTo>
                    <a:pt x="3624430" y="1019690"/>
                  </a:lnTo>
                  <a:lnTo>
                    <a:pt x="3594398" y="969482"/>
                  </a:lnTo>
                  <a:lnTo>
                    <a:pt x="3562724" y="919872"/>
                  </a:lnTo>
                  <a:lnTo>
                    <a:pt x="3533048" y="870526"/>
                  </a:lnTo>
                  <a:lnTo>
                    <a:pt x="3498023" y="821299"/>
                  </a:lnTo>
                  <a:lnTo>
                    <a:pt x="3460229" y="773293"/>
                  </a:lnTo>
                  <a:lnTo>
                    <a:pt x="3423934" y="728561"/>
                  </a:lnTo>
                  <a:lnTo>
                    <a:pt x="3382067" y="682164"/>
                  </a:lnTo>
                  <a:lnTo>
                    <a:pt x="3337333" y="635417"/>
                  </a:lnTo>
                  <a:lnTo>
                    <a:pt x="3294055" y="591244"/>
                  </a:lnTo>
                  <a:lnTo>
                    <a:pt x="3245184" y="551334"/>
                  </a:lnTo>
                  <a:lnTo>
                    <a:pt x="3193437" y="514099"/>
                  </a:lnTo>
                  <a:lnTo>
                    <a:pt x="3143144" y="478053"/>
                  </a:lnTo>
                  <a:lnTo>
                    <a:pt x="3087256" y="442535"/>
                  </a:lnTo>
                  <a:lnTo>
                    <a:pt x="3028491" y="407253"/>
                  </a:lnTo>
                  <a:lnTo>
                    <a:pt x="2971178" y="372074"/>
                  </a:lnTo>
                  <a:lnTo>
                    <a:pt x="2911390" y="343181"/>
                  </a:lnTo>
                  <a:lnTo>
                    <a:pt x="2848554" y="317471"/>
                  </a:lnTo>
                  <a:lnTo>
                    <a:pt x="2815419" y="304065"/>
                  </a:lnTo>
                  <a:lnTo>
                    <a:pt x="2781632" y="290447"/>
                  </a:lnTo>
                  <a:lnTo>
                    <a:pt x="2747408" y="277860"/>
                  </a:lnTo>
                  <a:lnTo>
                    <a:pt x="2712894" y="265959"/>
                  </a:lnTo>
                  <a:lnTo>
                    <a:pt x="2678186" y="254515"/>
                  </a:lnTo>
                  <a:lnTo>
                    <a:pt x="2642180" y="244546"/>
                  </a:lnTo>
                  <a:lnTo>
                    <a:pt x="2605307" y="235560"/>
                  </a:lnTo>
                  <a:lnTo>
                    <a:pt x="2567857" y="227230"/>
                  </a:lnTo>
                  <a:lnTo>
                    <a:pt x="2530022" y="219337"/>
                  </a:lnTo>
                  <a:lnTo>
                    <a:pt x="2491931" y="211736"/>
                  </a:lnTo>
                  <a:lnTo>
                    <a:pt x="2453669" y="204328"/>
                  </a:lnTo>
                  <a:lnTo>
                    <a:pt x="2415292" y="198220"/>
                  </a:lnTo>
                  <a:lnTo>
                    <a:pt x="2376840" y="192978"/>
                  </a:lnTo>
                  <a:lnTo>
                    <a:pt x="2338336" y="188314"/>
                  </a:lnTo>
                  <a:lnTo>
                    <a:pt x="2298629" y="184034"/>
                  </a:lnTo>
                  <a:lnTo>
                    <a:pt x="2258120" y="180012"/>
                  </a:lnTo>
                  <a:lnTo>
                    <a:pt x="2217076" y="176160"/>
                  </a:lnTo>
                  <a:lnTo>
                    <a:pt x="2176845" y="173592"/>
                  </a:lnTo>
                  <a:lnTo>
                    <a:pt x="2137157" y="171880"/>
                  </a:lnTo>
                  <a:lnTo>
                    <a:pt x="2097830" y="170739"/>
                  </a:lnTo>
                  <a:lnTo>
                    <a:pt x="2058743" y="171148"/>
                  </a:lnTo>
                  <a:lnTo>
                    <a:pt x="2019817" y="172591"/>
                  </a:lnTo>
                  <a:lnTo>
                    <a:pt x="1980998" y="174722"/>
                  </a:lnTo>
                  <a:lnTo>
                    <a:pt x="1939912" y="177313"/>
                  </a:lnTo>
                  <a:lnTo>
                    <a:pt x="1897313" y="180210"/>
                  </a:lnTo>
                  <a:lnTo>
                    <a:pt x="1853706" y="183311"/>
                  </a:lnTo>
                  <a:lnTo>
                    <a:pt x="1805254" y="186757"/>
                  </a:lnTo>
                  <a:lnTo>
                    <a:pt x="1766491" y="1895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23857" y="88242"/>
            <a:ext cx="996616" cy="863338"/>
            <a:chOff x="3823857" y="88242"/>
            <a:chExt cx="996616" cy="863338"/>
          </a:xfrm>
        </p:grpSpPr>
        <p:sp>
          <p:nvSpPr>
            <p:cNvPr id="2" name="Freeform 1"/>
            <p:cNvSpPr/>
            <p:nvPr/>
          </p:nvSpPr>
          <p:spPr>
            <a:xfrm>
              <a:off x="3823857" y="140884"/>
              <a:ext cx="177550" cy="469717"/>
            </a:xfrm>
            <a:custGeom>
              <a:avLst/>
              <a:gdLst/>
              <a:ahLst/>
              <a:cxnLst/>
              <a:rect l="0" t="0" r="0" b="0"/>
              <a:pathLst>
                <a:path w="177550" h="469717">
                  <a:moveTo>
                    <a:pt x="143807" y="0"/>
                  </a:moveTo>
                  <a:lnTo>
                    <a:pt x="137939" y="5868"/>
                  </a:lnTo>
                  <a:lnTo>
                    <a:pt x="132375" y="11432"/>
                  </a:lnTo>
                  <a:lnTo>
                    <a:pt x="126580" y="17240"/>
                  </a:lnTo>
                  <a:lnTo>
                    <a:pt x="120672" y="23667"/>
                  </a:lnTo>
                  <a:lnTo>
                    <a:pt x="114991" y="31293"/>
                  </a:lnTo>
                  <a:lnTo>
                    <a:pt x="109711" y="40333"/>
                  </a:lnTo>
                  <a:lnTo>
                    <a:pt x="104688" y="50832"/>
                  </a:lnTo>
                  <a:lnTo>
                    <a:pt x="99554" y="62857"/>
                  </a:lnTo>
                  <a:lnTo>
                    <a:pt x="94099" y="76279"/>
                  </a:lnTo>
                  <a:lnTo>
                    <a:pt x="88282" y="90851"/>
                  </a:lnTo>
                  <a:lnTo>
                    <a:pt x="82145" y="106302"/>
                  </a:lnTo>
                  <a:lnTo>
                    <a:pt x="75754" y="122395"/>
                  </a:lnTo>
                  <a:lnTo>
                    <a:pt x="69173" y="138945"/>
                  </a:lnTo>
                  <a:lnTo>
                    <a:pt x="62456" y="155814"/>
                  </a:lnTo>
                  <a:lnTo>
                    <a:pt x="55648" y="172894"/>
                  </a:lnTo>
                  <a:lnTo>
                    <a:pt x="48941" y="189786"/>
                  </a:lnTo>
                  <a:lnTo>
                    <a:pt x="42665" y="205829"/>
                  </a:lnTo>
                  <a:lnTo>
                    <a:pt x="36963" y="220740"/>
                  </a:lnTo>
                  <a:lnTo>
                    <a:pt x="31812" y="234889"/>
                  </a:lnTo>
                  <a:lnTo>
                    <a:pt x="27118" y="249078"/>
                  </a:lnTo>
                  <a:lnTo>
                    <a:pt x="22774" y="263778"/>
                  </a:lnTo>
                  <a:lnTo>
                    <a:pt x="18686" y="279112"/>
                  </a:lnTo>
                  <a:lnTo>
                    <a:pt x="14780" y="295025"/>
                  </a:lnTo>
                  <a:lnTo>
                    <a:pt x="11005" y="311400"/>
                  </a:lnTo>
                  <a:lnTo>
                    <a:pt x="7487" y="327956"/>
                  </a:lnTo>
                  <a:lnTo>
                    <a:pt x="4502" y="344291"/>
                  </a:lnTo>
                  <a:lnTo>
                    <a:pt x="2168" y="360194"/>
                  </a:lnTo>
                  <a:lnTo>
                    <a:pt x="601" y="375482"/>
                  </a:lnTo>
                  <a:lnTo>
                    <a:pt x="0" y="389907"/>
                  </a:lnTo>
                  <a:lnTo>
                    <a:pt x="379" y="403426"/>
                  </a:lnTo>
                  <a:lnTo>
                    <a:pt x="1770" y="416150"/>
                  </a:lnTo>
                  <a:lnTo>
                    <a:pt x="4299" y="428243"/>
                  </a:lnTo>
                  <a:lnTo>
                    <a:pt x="7930" y="439847"/>
                  </a:lnTo>
                  <a:lnTo>
                    <a:pt x="12655" y="450437"/>
                  </a:lnTo>
                  <a:lnTo>
                    <a:pt x="18576" y="458887"/>
                  </a:lnTo>
                  <a:lnTo>
                    <a:pt x="25632" y="464751"/>
                  </a:lnTo>
                  <a:lnTo>
                    <a:pt x="33642" y="468213"/>
                  </a:lnTo>
                  <a:lnTo>
                    <a:pt x="42388" y="469714"/>
                  </a:lnTo>
                  <a:lnTo>
                    <a:pt x="51673" y="469716"/>
                  </a:lnTo>
                  <a:lnTo>
                    <a:pt x="61177" y="468297"/>
                  </a:lnTo>
                  <a:lnTo>
                    <a:pt x="70477" y="465159"/>
                  </a:lnTo>
                  <a:lnTo>
                    <a:pt x="79365" y="460281"/>
                  </a:lnTo>
                  <a:lnTo>
                    <a:pt x="87976" y="454059"/>
                  </a:lnTo>
                  <a:lnTo>
                    <a:pt x="96678" y="447121"/>
                  </a:lnTo>
                  <a:lnTo>
                    <a:pt x="105680" y="439895"/>
                  </a:lnTo>
                  <a:lnTo>
                    <a:pt x="114863" y="432434"/>
                  </a:lnTo>
                  <a:lnTo>
                    <a:pt x="123881" y="424519"/>
                  </a:lnTo>
                  <a:lnTo>
                    <a:pt x="132538" y="416048"/>
                  </a:lnTo>
                  <a:lnTo>
                    <a:pt x="140640" y="407054"/>
                  </a:lnTo>
                  <a:lnTo>
                    <a:pt x="147928" y="397631"/>
                  </a:lnTo>
                  <a:lnTo>
                    <a:pt x="154345" y="387880"/>
                  </a:lnTo>
                  <a:lnTo>
                    <a:pt x="159993" y="377890"/>
                  </a:lnTo>
                  <a:lnTo>
                    <a:pt x="165028" y="367731"/>
                  </a:lnTo>
                  <a:lnTo>
                    <a:pt x="169595" y="357453"/>
                  </a:lnTo>
                  <a:lnTo>
                    <a:pt x="173495" y="347094"/>
                  </a:lnTo>
                  <a:lnTo>
                    <a:pt x="176210" y="336680"/>
                  </a:lnTo>
                  <a:lnTo>
                    <a:pt x="177549" y="326228"/>
                  </a:lnTo>
                  <a:lnTo>
                    <a:pt x="177465" y="315752"/>
                  </a:lnTo>
                  <a:lnTo>
                    <a:pt x="175888" y="305258"/>
                  </a:lnTo>
                  <a:lnTo>
                    <a:pt x="172932" y="294770"/>
                  </a:lnTo>
                  <a:lnTo>
                    <a:pt x="168676" y="284948"/>
                  </a:lnTo>
                  <a:lnTo>
                    <a:pt x="163079" y="277023"/>
                  </a:lnTo>
                  <a:lnTo>
                    <a:pt x="156246" y="271519"/>
                  </a:lnTo>
                  <a:lnTo>
                    <a:pt x="148559" y="268470"/>
                  </a:lnTo>
                  <a:lnTo>
                    <a:pt x="140562" y="267779"/>
                  </a:lnTo>
                  <a:lnTo>
                    <a:pt x="132589" y="269135"/>
                  </a:lnTo>
                  <a:lnTo>
                    <a:pt x="124610" y="272279"/>
                  </a:lnTo>
                  <a:lnTo>
                    <a:pt x="116340" y="277114"/>
                  </a:lnTo>
                  <a:lnTo>
                    <a:pt x="107632" y="283436"/>
                  </a:lnTo>
                  <a:lnTo>
                    <a:pt x="98647" y="291118"/>
                  </a:lnTo>
                  <a:lnTo>
                    <a:pt x="89762" y="300175"/>
                  </a:lnTo>
                  <a:lnTo>
                    <a:pt x="81195" y="310486"/>
                  </a:lnTo>
                  <a:lnTo>
                    <a:pt x="73153" y="321664"/>
                  </a:lnTo>
                  <a:lnTo>
                    <a:pt x="65905" y="333159"/>
                  </a:lnTo>
                  <a:lnTo>
                    <a:pt x="59515" y="344630"/>
                  </a:lnTo>
                  <a:lnTo>
                    <a:pt x="53885" y="355941"/>
                  </a:lnTo>
                  <a:lnTo>
                    <a:pt x="48862" y="367069"/>
                  </a:lnTo>
                  <a:lnTo>
                    <a:pt x="44298" y="378027"/>
                  </a:lnTo>
                  <a:lnTo>
                    <a:pt x="40218" y="388587"/>
                  </a:lnTo>
                  <a:lnTo>
                    <a:pt x="36414" y="399415"/>
                  </a:lnTo>
                  <a:lnTo>
                    <a:pt x="32548" y="412579"/>
                  </a:lnTo>
                  <a:lnTo>
                    <a:pt x="27993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96677" y="151413"/>
              <a:ext cx="7858" cy="505368"/>
            </a:xfrm>
            <a:custGeom>
              <a:avLst/>
              <a:gdLst/>
              <a:ahLst/>
              <a:cxnLst/>
              <a:rect l="0" t="0" r="0" b="0"/>
              <a:pathLst>
                <a:path w="7858" h="505368">
                  <a:moveTo>
                    <a:pt x="7857" y="0"/>
                  </a:moveTo>
                  <a:lnTo>
                    <a:pt x="4991" y="9069"/>
                  </a:lnTo>
                  <a:lnTo>
                    <a:pt x="2849" y="19976"/>
                  </a:lnTo>
                  <a:lnTo>
                    <a:pt x="1250" y="33848"/>
                  </a:lnTo>
                  <a:lnTo>
                    <a:pt x="242" y="49889"/>
                  </a:lnTo>
                  <a:lnTo>
                    <a:pt x="42" y="66705"/>
                  </a:lnTo>
                  <a:lnTo>
                    <a:pt x="693" y="83403"/>
                  </a:lnTo>
                  <a:lnTo>
                    <a:pt x="1932" y="99636"/>
                  </a:lnTo>
                  <a:lnTo>
                    <a:pt x="3295" y="115348"/>
                  </a:lnTo>
                  <a:lnTo>
                    <a:pt x="4505" y="130608"/>
                  </a:lnTo>
                  <a:lnTo>
                    <a:pt x="5467" y="145513"/>
                  </a:lnTo>
                  <a:lnTo>
                    <a:pt x="6187" y="160155"/>
                  </a:lnTo>
                  <a:lnTo>
                    <a:pt x="6706" y="174612"/>
                  </a:lnTo>
                  <a:lnTo>
                    <a:pt x="7071" y="189106"/>
                  </a:lnTo>
                  <a:lnTo>
                    <a:pt x="7324" y="203984"/>
                  </a:lnTo>
                  <a:lnTo>
                    <a:pt x="7497" y="219413"/>
                  </a:lnTo>
                  <a:lnTo>
                    <a:pt x="7615" y="235710"/>
                  </a:lnTo>
                  <a:lnTo>
                    <a:pt x="7695" y="253399"/>
                  </a:lnTo>
                  <a:lnTo>
                    <a:pt x="7744" y="272620"/>
                  </a:lnTo>
                  <a:lnTo>
                    <a:pt x="7607" y="292562"/>
                  </a:lnTo>
                  <a:lnTo>
                    <a:pt x="6983" y="311722"/>
                  </a:lnTo>
                  <a:lnTo>
                    <a:pt x="5750" y="329310"/>
                  </a:lnTo>
                  <a:lnTo>
                    <a:pt x="4109" y="345386"/>
                  </a:lnTo>
                  <a:lnTo>
                    <a:pt x="2468" y="360485"/>
                  </a:lnTo>
                  <a:lnTo>
                    <a:pt x="1074" y="375049"/>
                  </a:lnTo>
                  <a:lnTo>
                    <a:pt x="157" y="389341"/>
                  </a:lnTo>
                  <a:lnTo>
                    <a:pt x="0" y="403499"/>
                  </a:lnTo>
                  <a:lnTo>
                    <a:pt x="672" y="417587"/>
                  </a:lnTo>
                  <a:lnTo>
                    <a:pt x="1929" y="431613"/>
                  </a:lnTo>
                  <a:lnTo>
                    <a:pt x="3432" y="447230"/>
                  </a:lnTo>
                  <a:lnTo>
                    <a:pt x="5314" y="469166"/>
                  </a:lnTo>
                  <a:lnTo>
                    <a:pt x="7857" y="505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72990" y="340926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125203" y="8800"/>
                  </a:lnTo>
                  <a:lnTo>
                    <a:pt x="114714" y="17147"/>
                  </a:lnTo>
                  <a:lnTo>
                    <a:pt x="104417" y="25846"/>
                  </a:lnTo>
                  <a:lnTo>
                    <a:pt x="94288" y="34967"/>
                  </a:lnTo>
                  <a:lnTo>
                    <a:pt x="84593" y="44462"/>
                  </a:lnTo>
                  <a:lnTo>
                    <a:pt x="75456" y="54254"/>
                  </a:lnTo>
                  <a:lnTo>
                    <a:pt x="66854" y="64268"/>
                  </a:lnTo>
                  <a:lnTo>
                    <a:pt x="58692" y="74442"/>
                  </a:lnTo>
                  <a:lnTo>
                    <a:pt x="50868" y="84724"/>
                  </a:lnTo>
                  <a:lnTo>
                    <a:pt x="43292" y="94915"/>
                  </a:lnTo>
                  <a:lnTo>
                    <a:pt x="35891" y="104684"/>
                  </a:lnTo>
                  <a:lnTo>
                    <a:pt x="28621" y="113876"/>
                  </a:lnTo>
                  <a:lnTo>
                    <a:pt x="21747" y="122212"/>
                  </a:lnTo>
                  <a:lnTo>
                    <a:pt x="15159" y="130020"/>
                  </a:lnTo>
                  <a:lnTo>
                    <a:pt x="8278" y="13798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94047" y="330397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40"/>
                  </a:lnTo>
                  <a:lnTo>
                    <a:pt x="23312" y="23667"/>
                  </a:lnTo>
                  <a:lnTo>
                    <a:pt x="29642" y="31294"/>
                  </a:lnTo>
                  <a:lnTo>
                    <a:pt x="36170" y="40319"/>
                  </a:lnTo>
                  <a:lnTo>
                    <a:pt x="42846" y="50300"/>
                  </a:lnTo>
                  <a:lnTo>
                    <a:pt x="49628" y="60379"/>
                  </a:lnTo>
                  <a:lnTo>
                    <a:pt x="56491" y="70047"/>
                  </a:lnTo>
                  <a:lnTo>
                    <a:pt x="63573" y="79315"/>
                  </a:lnTo>
                  <a:lnTo>
                    <a:pt x="71167" y="88524"/>
                  </a:lnTo>
                  <a:lnTo>
                    <a:pt x="79380" y="97889"/>
                  </a:lnTo>
                  <a:lnTo>
                    <a:pt x="87907" y="107025"/>
                  </a:lnTo>
                  <a:lnTo>
                    <a:pt x="97059" y="115925"/>
                  </a:lnTo>
                  <a:lnTo>
                    <a:pt x="108759" y="125371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20431" y="88242"/>
              <a:ext cx="160751" cy="357970"/>
            </a:xfrm>
            <a:custGeom>
              <a:avLst/>
              <a:gdLst/>
              <a:ahLst/>
              <a:cxnLst/>
              <a:rect l="0" t="0" r="0" b="0"/>
              <a:pathLst>
                <a:path w="160751" h="357970">
                  <a:moveTo>
                    <a:pt x="0" y="0"/>
                  </a:moveTo>
                  <a:lnTo>
                    <a:pt x="8801" y="5800"/>
                  </a:lnTo>
                  <a:lnTo>
                    <a:pt x="17147" y="10724"/>
                  </a:lnTo>
                  <a:lnTo>
                    <a:pt x="25855" y="15227"/>
                  </a:lnTo>
                  <a:lnTo>
                    <a:pt x="35322" y="19448"/>
                  </a:lnTo>
                  <a:lnTo>
                    <a:pt x="46114" y="23462"/>
                  </a:lnTo>
                  <a:lnTo>
                    <a:pt x="58408" y="27323"/>
                  </a:lnTo>
                  <a:lnTo>
                    <a:pt x="71900" y="31075"/>
                  </a:lnTo>
                  <a:lnTo>
                    <a:pt x="86018" y="34750"/>
                  </a:lnTo>
                  <a:lnTo>
                    <a:pt x="100355" y="38377"/>
                  </a:lnTo>
                  <a:lnTo>
                    <a:pt x="114384" y="42136"/>
                  </a:lnTo>
                  <a:lnTo>
                    <a:pt x="127417" y="46345"/>
                  </a:lnTo>
                  <a:lnTo>
                    <a:pt x="139159" y="51142"/>
                  </a:lnTo>
                  <a:lnTo>
                    <a:pt x="149023" y="56500"/>
                  </a:lnTo>
                  <a:lnTo>
                    <a:pt x="155996" y="62322"/>
                  </a:lnTo>
                  <a:lnTo>
                    <a:pt x="159793" y="68503"/>
                  </a:lnTo>
                  <a:lnTo>
                    <a:pt x="160750" y="75110"/>
                  </a:lnTo>
                  <a:lnTo>
                    <a:pt x="159433" y="82377"/>
                  </a:lnTo>
                  <a:lnTo>
                    <a:pt x="156406" y="90381"/>
                  </a:lnTo>
                  <a:lnTo>
                    <a:pt x="152142" y="99214"/>
                  </a:lnTo>
                  <a:lnTo>
                    <a:pt x="147007" y="109054"/>
                  </a:lnTo>
                  <a:lnTo>
                    <a:pt x="141266" y="119903"/>
                  </a:lnTo>
                  <a:lnTo>
                    <a:pt x="135110" y="131783"/>
                  </a:lnTo>
                  <a:lnTo>
                    <a:pt x="128672" y="144814"/>
                  </a:lnTo>
                  <a:lnTo>
                    <a:pt x="122044" y="158947"/>
                  </a:lnTo>
                  <a:lnTo>
                    <a:pt x="115286" y="173843"/>
                  </a:lnTo>
                  <a:lnTo>
                    <a:pt x="108442" y="188988"/>
                  </a:lnTo>
                  <a:lnTo>
                    <a:pt x="101545" y="204062"/>
                  </a:lnTo>
                  <a:lnTo>
                    <a:pt x="94777" y="218945"/>
                  </a:lnTo>
                  <a:lnTo>
                    <a:pt x="88459" y="233624"/>
                  </a:lnTo>
                  <a:lnTo>
                    <a:pt x="82723" y="248124"/>
                  </a:lnTo>
                  <a:lnTo>
                    <a:pt x="77379" y="262319"/>
                  </a:lnTo>
                  <a:lnTo>
                    <a:pt x="72024" y="275938"/>
                  </a:lnTo>
                  <a:lnTo>
                    <a:pt x="66427" y="288876"/>
                  </a:lnTo>
                  <a:lnTo>
                    <a:pt x="60832" y="301121"/>
                  </a:lnTo>
                  <a:lnTo>
                    <a:pt x="55316" y="314081"/>
                  </a:lnTo>
                  <a:lnTo>
                    <a:pt x="49390" y="331131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73032" y="488325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35705" y="0"/>
                  </a:lnTo>
                  <a:lnTo>
                    <a:pt x="324576" y="0"/>
                  </a:lnTo>
                  <a:lnTo>
                    <a:pt x="312973" y="4"/>
                  </a:lnTo>
                  <a:lnTo>
                    <a:pt x="300639" y="177"/>
                  </a:lnTo>
                  <a:lnTo>
                    <a:pt x="287331" y="825"/>
                  </a:lnTo>
                  <a:lnTo>
                    <a:pt x="273027" y="2074"/>
                  </a:lnTo>
                  <a:lnTo>
                    <a:pt x="258022" y="3727"/>
                  </a:lnTo>
                  <a:lnTo>
                    <a:pt x="242808" y="5375"/>
                  </a:lnTo>
                  <a:lnTo>
                    <a:pt x="227695" y="6782"/>
                  </a:lnTo>
                  <a:lnTo>
                    <a:pt x="212956" y="8048"/>
                  </a:lnTo>
                  <a:lnTo>
                    <a:pt x="198906" y="9504"/>
                  </a:lnTo>
                  <a:lnTo>
                    <a:pt x="185638" y="11336"/>
                  </a:lnTo>
                  <a:lnTo>
                    <a:pt x="172915" y="13566"/>
                  </a:lnTo>
                  <a:lnTo>
                    <a:pt x="160290" y="16142"/>
                  </a:lnTo>
                  <a:lnTo>
                    <a:pt x="147498" y="18989"/>
                  </a:lnTo>
                  <a:lnTo>
                    <a:pt x="134616" y="22037"/>
                  </a:lnTo>
                  <a:lnTo>
                    <a:pt x="121960" y="25229"/>
                  </a:lnTo>
                  <a:lnTo>
                    <a:pt x="109703" y="28527"/>
                  </a:lnTo>
                  <a:lnTo>
                    <a:pt x="97862" y="32063"/>
                  </a:lnTo>
                  <a:lnTo>
                    <a:pt x="86378" y="36121"/>
                  </a:lnTo>
                  <a:lnTo>
                    <a:pt x="75172" y="40818"/>
                  </a:lnTo>
                  <a:lnTo>
                    <a:pt x="64172" y="46108"/>
                  </a:lnTo>
                  <a:lnTo>
                    <a:pt x="53319" y="51884"/>
                  </a:lnTo>
                  <a:lnTo>
                    <a:pt x="42583" y="58021"/>
                  </a:lnTo>
                  <a:lnTo>
                    <a:pt x="32387" y="64113"/>
                  </a:lnTo>
                  <a:lnTo>
                    <a:pt x="22595" y="70082"/>
                  </a:lnTo>
                  <a:lnTo>
                    <a:pt x="12346" y="7645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72266" y="557326"/>
              <a:ext cx="153451" cy="394254"/>
            </a:xfrm>
            <a:custGeom>
              <a:avLst/>
              <a:gdLst/>
              <a:ahLst/>
              <a:cxnLst/>
              <a:rect l="0" t="0" r="0" b="0"/>
              <a:pathLst>
                <a:path w="153451" h="394254">
                  <a:moveTo>
                    <a:pt x="121864" y="152097"/>
                  </a:moveTo>
                  <a:lnTo>
                    <a:pt x="127598" y="143228"/>
                  </a:lnTo>
                  <a:lnTo>
                    <a:pt x="131882" y="134242"/>
                  </a:lnTo>
                  <a:lnTo>
                    <a:pt x="135088" y="124242"/>
                  </a:lnTo>
                  <a:lnTo>
                    <a:pt x="137449" y="113088"/>
                  </a:lnTo>
                  <a:lnTo>
                    <a:pt x="139146" y="100628"/>
                  </a:lnTo>
                  <a:lnTo>
                    <a:pt x="140332" y="86930"/>
                  </a:lnTo>
                  <a:lnTo>
                    <a:pt x="140815" y="72686"/>
                  </a:lnTo>
                  <a:lnTo>
                    <a:pt x="140087" y="59053"/>
                  </a:lnTo>
                  <a:lnTo>
                    <a:pt x="137962" y="46640"/>
                  </a:lnTo>
                  <a:lnTo>
                    <a:pt x="134400" y="35683"/>
                  </a:lnTo>
                  <a:lnTo>
                    <a:pt x="129335" y="26314"/>
                  </a:lnTo>
                  <a:lnTo>
                    <a:pt x="122884" y="18427"/>
                  </a:lnTo>
                  <a:lnTo>
                    <a:pt x="115128" y="11925"/>
                  </a:lnTo>
                  <a:lnTo>
                    <a:pt x="106028" y="6833"/>
                  </a:lnTo>
                  <a:lnTo>
                    <a:pt x="95695" y="3039"/>
                  </a:lnTo>
                  <a:lnTo>
                    <a:pt x="84674" y="638"/>
                  </a:lnTo>
                  <a:lnTo>
                    <a:pt x="73817" y="0"/>
                  </a:lnTo>
                  <a:lnTo>
                    <a:pt x="63594" y="1168"/>
                  </a:lnTo>
                  <a:lnTo>
                    <a:pt x="54105" y="4072"/>
                  </a:lnTo>
                  <a:lnTo>
                    <a:pt x="45270" y="8687"/>
                  </a:lnTo>
                  <a:lnTo>
                    <a:pt x="36962" y="14828"/>
                  </a:lnTo>
                  <a:lnTo>
                    <a:pt x="29213" y="22205"/>
                  </a:lnTo>
                  <a:lnTo>
                    <a:pt x="22219" y="30518"/>
                  </a:lnTo>
                  <a:lnTo>
                    <a:pt x="16033" y="39519"/>
                  </a:lnTo>
                  <a:lnTo>
                    <a:pt x="10724" y="49171"/>
                  </a:lnTo>
                  <a:lnTo>
                    <a:pt x="6455" y="59634"/>
                  </a:lnTo>
                  <a:lnTo>
                    <a:pt x="3219" y="70928"/>
                  </a:lnTo>
                  <a:lnTo>
                    <a:pt x="1028" y="82784"/>
                  </a:lnTo>
                  <a:lnTo>
                    <a:pt x="0" y="94743"/>
                  </a:lnTo>
                  <a:lnTo>
                    <a:pt x="94" y="106523"/>
                  </a:lnTo>
                  <a:lnTo>
                    <a:pt x="1461" y="117874"/>
                  </a:lnTo>
                  <a:lnTo>
                    <a:pt x="4506" y="128496"/>
                  </a:lnTo>
                  <a:lnTo>
                    <a:pt x="9302" y="138296"/>
                  </a:lnTo>
                  <a:lnTo>
                    <a:pt x="15794" y="147030"/>
                  </a:lnTo>
                  <a:lnTo>
                    <a:pt x="23971" y="154225"/>
                  </a:lnTo>
                  <a:lnTo>
                    <a:pt x="33648" y="159760"/>
                  </a:lnTo>
                  <a:lnTo>
                    <a:pt x="44212" y="163495"/>
                  </a:lnTo>
                  <a:lnTo>
                    <a:pt x="54755" y="165110"/>
                  </a:lnTo>
                  <a:lnTo>
                    <a:pt x="64764" y="164642"/>
                  </a:lnTo>
                  <a:lnTo>
                    <a:pt x="74108" y="162397"/>
                  </a:lnTo>
                  <a:lnTo>
                    <a:pt x="82844" y="158764"/>
                  </a:lnTo>
                  <a:lnTo>
                    <a:pt x="91086" y="154099"/>
                  </a:lnTo>
                  <a:lnTo>
                    <a:pt x="98791" y="148529"/>
                  </a:lnTo>
                  <a:lnTo>
                    <a:pt x="105755" y="141969"/>
                  </a:lnTo>
                  <a:lnTo>
                    <a:pt x="111927" y="134446"/>
                  </a:lnTo>
                  <a:lnTo>
                    <a:pt x="117395" y="126107"/>
                  </a:lnTo>
                  <a:lnTo>
                    <a:pt x="122304" y="117132"/>
                  </a:lnTo>
                  <a:lnTo>
                    <a:pt x="126798" y="107756"/>
                  </a:lnTo>
                  <a:lnTo>
                    <a:pt x="131210" y="100648"/>
                  </a:lnTo>
                  <a:lnTo>
                    <a:pt x="135283" y="99526"/>
                  </a:lnTo>
                  <a:lnTo>
                    <a:pt x="138168" y="104339"/>
                  </a:lnTo>
                  <a:lnTo>
                    <a:pt x="139984" y="113874"/>
                  </a:lnTo>
                  <a:lnTo>
                    <a:pt x="141092" y="126581"/>
                  </a:lnTo>
                  <a:lnTo>
                    <a:pt x="141768" y="140845"/>
                  </a:lnTo>
                  <a:lnTo>
                    <a:pt x="142186" y="155653"/>
                  </a:lnTo>
                  <a:lnTo>
                    <a:pt x="142448" y="170524"/>
                  </a:lnTo>
                  <a:lnTo>
                    <a:pt x="142614" y="185280"/>
                  </a:lnTo>
                  <a:lnTo>
                    <a:pt x="142725" y="199877"/>
                  </a:lnTo>
                  <a:lnTo>
                    <a:pt x="142967" y="214327"/>
                  </a:lnTo>
                  <a:lnTo>
                    <a:pt x="143660" y="228659"/>
                  </a:lnTo>
                  <a:lnTo>
                    <a:pt x="144938" y="242904"/>
                  </a:lnTo>
                  <a:lnTo>
                    <a:pt x="146610" y="257084"/>
                  </a:lnTo>
                  <a:lnTo>
                    <a:pt x="148271" y="271219"/>
                  </a:lnTo>
                  <a:lnTo>
                    <a:pt x="149682" y="285328"/>
                  </a:lnTo>
                  <a:lnTo>
                    <a:pt x="150781" y="299583"/>
                  </a:lnTo>
                  <a:lnTo>
                    <a:pt x="151592" y="314299"/>
                  </a:lnTo>
                  <a:lnTo>
                    <a:pt x="152173" y="329588"/>
                  </a:lnTo>
                  <a:lnTo>
                    <a:pt x="152581" y="344658"/>
                  </a:lnTo>
                  <a:lnTo>
                    <a:pt x="152906" y="359395"/>
                  </a:lnTo>
                  <a:lnTo>
                    <a:pt x="153179" y="375094"/>
                  </a:lnTo>
                  <a:lnTo>
                    <a:pt x="153450" y="394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47813" y="2221993"/>
            <a:ext cx="1547690" cy="2378961"/>
            <a:chOff x="2147813" y="2221993"/>
            <a:chExt cx="1547690" cy="2378961"/>
          </a:xfrm>
        </p:grpSpPr>
        <p:sp>
          <p:nvSpPr>
            <p:cNvPr id="10" name="Freeform 9"/>
            <p:cNvSpPr/>
            <p:nvPr/>
          </p:nvSpPr>
          <p:spPr>
            <a:xfrm>
              <a:off x="2632124" y="2221993"/>
              <a:ext cx="402434" cy="968142"/>
            </a:xfrm>
            <a:custGeom>
              <a:avLst/>
              <a:gdLst/>
              <a:ahLst/>
              <a:cxnLst/>
              <a:rect l="0" t="0" r="0" b="0"/>
              <a:pathLst>
                <a:path w="402434" h="968142">
                  <a:moveTo>
                    <a:pt x="52642" y="525944"/>
                  </a:moveTo>
                  <a:lnTo>
                    <a:pt x="23334" y="476393"/>
                  </a:lnTo>
                  <a:lnTo>
                    <a:pt x="8733" y="420275"/>
                  </a:lnTo>
                  <a:lnTo>
                    <a:pt x="2588" y="368553"/>
                  </a:lnTo>
                  <a:lnTo>
                    <a:pt x="511" y="309155"/>
                  </a:lnTo>
                  <a:lnTo>
                    <a:pt x="101" y="252361"/>
                  </a:lnTo>
                  <a:lnTo>
                    <a:pt x="20" y="196083"/>
                  </a:lnTo>
                  <a:lnTo>
                    <a:pt x="6" y="142768"/>
                  </a:lnTo>
                  <a:lnTo>
                    <a:pt x="2" y="93696"/>
                  </a:lnTo>
                  <a:lnTo>
                    <a:pt x="0" y="49521"/>
                  </a:lnTo>
                  <a:lnTo>
                    <a:pt x="3510" y="37533"/>
                  </a:lnTo>
                  <a:lnTo>
                    <a:pt x="16768" y="17974"/>
                  </a:lnTo>
                  <a:lnTo>
                    <a:pt x="40598" y="7722"/>
                  </a:lnTo>
                  <a:lnTo>
                    <a:pt x="97966" y="1140"/>
                  </a:lnTo>
                  <a:lnTo>
                    <a:pt x="145880" y="0"/>
                  </a:lnTo>
                  <a:lnTo>
                    <a:pt x="197122" y="5251"/>
                  </a:lnTo>
                  <a:lnTo>
                    <a:pt x="249349" y="14216"/>
                  </a:lnTo>
                  <a:lnTo>
                    <a:pt x="301869" y="24281"/>
                  </a:lnTo>
                  <a:lnTo>
                    <a:pt x="348886" y="34672"/>
                  </a:lnTo>
                  <a:lnTo>
                    <a:pt x="371869" y="47898"/>
                  </a:lnTo>
                  <a:lnTo>
                    <a:pt x="381274" y="56339"/>
                  </a:lnTo>
                  <a:lnTo>
                    <a:pt x="394843" y="81314"/>
                  </a:lnTo>
                  <a:lnTo>
                    <a:pt x="402433" y="113082"/>
                  </a:lnTo>
                  <a:lnTo>
                    <a:pt x="400129" y="166919"/>
                  </a:lnTo>
                  <a:lnTo>
                    <a:pt x="385751" y="221449"/>
                  </a:lnTo>
                  <a:lnTo>
                    <a:pt x="366317" y="276934"/>
                  </a:lnTo>
                  <a:lnTo>
                    <a:pt x="350043" y="332954"/>
                  </a:lnTo>
                  <a:lnTo>
                    <a:pt x="328630" y="392200"/>
                  </a:lnTo>
                  <a:lnTo>
                    <a:pt x="307200" y="454292"/>
                  </a:lnTo>
                  <a:lnTo>
                    <a:pt x="292884" y="503024"/>
                  </a:lnTo>
                  <a:lnTo>
                    <a:pt x="277566" y="563488"/>
                  </a:lnTo>
                  <a:lnTo>
                    <a:pt x="260155" y="620491"/>
                  </a:lnTo>
                  <a:lnTo>
                    <a:pt x="240122" y="676812"/>
                  </a:lnTo>
                  <a:lnTo>
                    <a:pt x="224412" y="738704"/>
                  </a:lnTo>
                  <a:lnTo>
                    <a:pt x="214299" y="800927"/>
                  </a:lnTo>
                  <a:lnTo>
                    <a:pt x="211307" y="861368"/>
                  </a:lnTo>
                  <a:lnTo>
                    <a:pt x="205126" y="918714"/>
                  </a:lnTo>
                  <a:lnTo>
                    <a:pt x="200041" y="968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7813" y="3337533"/>
              <a:ext cx="1158136" cy="42115"/>
            </a:xfrm>
            <a:custGeom>
              <a:avLst/>
              <a:gdLst/>
              <a:ahLst/>
              <a:cxnLst/>
              <a:rect l="0" t="0" r="0" b="0"/>
              <a:pathLst>
                <a:path w="1158136" h="42115">
                  <a:moveTo>
                    <a:pt x="0" y="42114"/>
                  </a:moveTo>
                  <a:lnTo>
                    <a:pt x="48931" y="30662"/>
                  </a:lnTo>
                  <a:lnTo>
                    <a:pt x="99896" y="20784"/>
                  </a:lnTo>
                  <a:lnTo>
                    <a:pt x="153211" y="13567"/>
                  </a:lnTo>
                  <a:lnTo>
                    <a:pt x="208003" y="11429"/>
                  </a:lnTo>
                  <a:lnTo>
                    <a:pt x="269861" y="10795"/>
                  </a:lnTo>
                  <a:lnTo>
                    <a:pt x="322114" y="10608"/>
                  </a:lnTo>
                  <a:lnTo>
                    <a:pt x="381692" y="10544"/>
                  </a:lnTo>
                  <a:lnTo>
                    <a:pt x="429989" y="4944"/>
                  </a:lnTo>
                  <a:lnTo>
                    <a:pt x="481344" y="1465"/>
                  </a:lnTo>
                  <a:lnTo>
                    <a:pt x="533605" y="434"/>
                  </a:lnTo>
                  <a:lnTo>
                    <a:pt x="591723" y="129"/>
                  </a:lnTo>
                  <a:lnTo>
                    <a:pt x="647808" y="38"/>
                  </a:lnTo>
                  <a:lnTo>
                    <a:pt x="701471" y="12"/>
                  </a:lnTo>
                  <a:lnTo>
                    <a:pt x="754415" y="4"/>
                  </a:lnTo>
                  <a:lnTo>
                    <a:pt x="807147" y="1"/>
                  </a:lnTo>
                  <a:lnTo>
                    <a:pt x="859816" y="0"/>
                  </a:lnTo>
                  <a:lnTo>
                    <a:pt x="921610" y="1170"/>
                  </a:lnTo>
                  <a:lnTo>
                    <a:pt x="978876" y="8334"/>
                  </a:lnTo>
                  <a:lnTo>
                    <a:pt x="1040837" y="15684"/>
                  </a:lnTo>
                  <a:lnTo>
                    <a:pt x="1099827" y="21166"/>
                  </a:lnTo>
                  <a:lnTo>
                    <a:pt x="115813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12996" y="3414160"/>
              <a:ext cx="340185" cy="1186794"/>
            </a:xfrm>
            <a:custGeom>
              <a:avLst/>
              <a:gdLst/>
              <a:ahLst/>
              <a:cxnLst/>
              <a:rect l="0" t="0" r="0" b="0"/>
              <a:pathLst>
                <a:path w="340185" h="1186794">
                  <a:moveTo>
                    <a:pt x="287584" y="18130"/>
                  </a:moveTo>
                  <a:lnTo>
                    <a:pt x="270816" y="6951"/>
                  </a:lnTo>
                  <a:lnTo>
                    <a:pt x="238032" y="0"/>
                  </a:lnTo>
                  <a:lnTo>
                    <a:pt x="198682" y="9119"/>
                  </a:lnTo>
                  <a:lnTo>
                    <a:pt x="139235" y="46647"/>
                  </a:lnTo>
                  <a:lnTo>
                    <a:pt x="85995" y="103013"/>
                  </a:lnTo>
                  <a:lnTo>
                    <a:pt x="46149" y="163420"/>
                  </a:lnTo>
                  <a:lnTo>
                    <a:pt x="27705" y="199609"/>
                  </a:lnTo>
                  <a:lnTo>
                    <a:pt x="10992" y="253759"/>
                  </a:lnTo>
                  <a:lnTo>
                    <a:pt x="0" y="301115"/>
                  </a:lnTo>
                  <a:lnTo>
                    <a:pt x="513" y="363370"/>
                  </a:lnTo>
                  <a:lnTo>
                    <a:pt x="8074" y="416911"/>
                  </a:lnTo>
                  <a:lnTo>
                    <a:pt x="23312" y="451232"/>
                  </a:lnTo>
                  <a:lnTo>
                    <a:pt x="63191" y="507506"/>
                  </a:lnTo>
                  <a:lnTo>
                    <a:pt x="89686" y="524349"/>
                  </a:lnTo>
                  <a:lnTo>
                    <a:pt x="132420" y="539351"/>
                  </a:lnTo>
                  <a:lnTo>
                    <a:pt x="162080" y="542242"/>
                  </a:lnTo>
                  <a:lnTo>
                    <a:pt x="185401" y="537287"/>
                  </a:lnTo>
                  <a:lnTo>
                    <a:pt x="234180" y="514568"/>
                  </a:lnTo>
                  <a:lnTo>
                    <a:pt x="272984" y="469680"/>
                  </a:lnTo>
                  <a:lnTo>
                    <a:pt x="297114" y="406605"/>
                  </a:lnTo>
                  <a:lnTo>
                    <a:pt x="311953" y="351319"/>
                  </a:lnTo>
                  <a:lnTo>
                    <a:pt x="324980" y="295338"/>
                  </a:lnTo>
                  <a:lnTo>
                    <a:pt x="328766" y="239220"/>
                  </a:lnTo>
                  <a:lnTo>
                    <a:pt x="329514" y="183075"/>
                  </a:lnTo>
                  <a:lnTo>
                    <a:pt x="328492" y="124584"/>
                  </a:lnTo>
                  <a:lnTo>
                    <a:pt x="321282" y="71509"/>
                  </a:lnTo>
                  <a:lnTo>
                    <a:pt x="315039" y="44193"/>
                  </a:lnTo>
                  <a:lnTo>
                    <a:pt x="311737" y="41355"/>
                  </a:lnTo>
                  <a:lnTo>
                    <a:pt x="308365" y="45311"/>
                  </a:lnTo>
                  <a:lnTo>
                    <a:pt x="302669" y="64136"/>
                  </a:lnTo>
                  <a:lnTo>
                    <a:pt x="300632" y="101041"/>
                  </a:lnTo>
                  <a:lnTo>
                    <a:pt x="306712" y="161672"/>
                  </a:lnTo>
                  <a:lnTo>
                    <a:pt x="308069" y="220148"/>
                  </a:lnTo>
                  <a:lnTo>
                    <a:pt x="311591" y="281928"/>
                  </a:lnTo>
                  <a:lnTo>
                    <a:pt x="316971" y="326056"/>
                  </a:lnTo>
                  <a:lnTo>
                    <a:pt x="323262" y="376864"/>
                  </a:lnTo>
                  <a:lnTo>
                    <a:pt x="326837" y="424402"/>
                  </a:lnTo>
                  <a:lnTo>
                    <a:pt x="329596" y="471266"/>
                  </a:lnTo>
                  <a:lnTo>
                    <a:pt x="334722" y="523290"/>
                  </a:lnTo>
                  <a:lnTo>
                    <a:pt x="337780" y="574488"/>
                  </a:lnTo>
                  <a:lnTo>
                    <a:pt x="339139" y="624539"/>
                  </a:lnTo>
                  <a:lnTo>
                    <a:pt x="339743" y="674080"/>
                  </a:lnTo>
                  <a:lnTo>
                    <a:pt x="340012" y="723394"/>
                  </a:lnTo>
                  <a:lnTo>
                    <a:pt x="340131" y="772608"/>
                  </a:lnTo>
                  <a:lnTo>
                    <a:pt x="340184" y="821777"/>
                  </a:lnTo>
                  <a:lnTo>
                    <a:pt x="337088" y="867806"/>
                  </a:lnTo>
                  <a:lnTo>
                    <a:pt x="331888" y="930062"/>
                  </a:lnTo>
                  <a:lnTo>
                    <a:pt x="330347" y="985552"/>
                  </a:lnTo>
                  <a:lnTo>
                    <a:pt x="329890" y="1035919"/>
                  </a:lnTo>
                  <a:lnTo>
                    <a:pt x="324147" y="1094860"/>
                  </a:lnTo>
                  <a:lnTo>
                    <a:pt x="320152" y="1149223"/>
                  </a:lnTo>
                  <a:lnTo>
                    <a:pt x="319169" y="1186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3875" y="3242777"/>
              <a:ext cx="231628" cy="515897"/>
            </a:xfrm>
            <a:custGeom>
              <a:avLst/>
              <a:gdLst/>
              <a:ahLst/>
              <a:cxnLst/>
              <a:rect l="0" t="0" r="0" b="0"/>
              <a:pathLst>
                <a:path w="231628" h="515897">
                  <a:moveTo>
                    <a:pt x="0" y="0"/>
                  </a:moveTo>
                  <a:lnTo>
                    <a:pt x="19128" y="63428"/>
                  </a:lnTo>
                  <a:lnTo>
                    <a:pt x="49803" y="121436"/>
                  </a:lnTo>
                  <a:lnTo>
                    <a:pt x="77342" y="177062"/>
                  </a:lnTo>
                  <a:lnTo>
                    <a:pt x="105312" y="240042"/>
                  </a:lnTo>
                  <a:lnTo>
                    <a:pt x="127777" y="297890"/>
                  </a:lnTo>
                  <a:lnTo>
                    <a:pt x="151886" y="354377"/>
                  </a:lnTo>
                  <a:lnTo>
                    <a:pt x="176058" y="410595"/>
                  </a:lnTo>
                  <a:lnTo>
                    <a:pt x="204552" y="472393"/>
                  </a:lnTo>
                  <a:lnTo>
                    <a:pt x="231627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3347" y="3042735"/>
              <a:ext cx="200042" cy="579069"/>
            </a:xfrm>
            <a:custGeom>
              <a:avLst/>
              <a:gdLst/>
              <a:ahLst/>
              <a:cxnLst/>
              <a:rect l="0" t="0" r="0" b="0"/>
              <a:pathLst>
                <a:path w="200042" h="579069">
                  <a:moveTo>
                    <a:pt x="0" y="579068"/>
                  </a:moveTo>
                  <a:lnTo>
                    <a:pt x="0" y="527465"/>
                  </a:lnTo>
                  <a:lnTo>
                    <a:pt x="1170" y="465252"/>
                  </a:lnTo>
                  <a:lnTo>
                    <a:pt x="9575" y="409904"/>
                  </a:lnTo>
                  <a:lnTo>
                    <a:pt x="32784" y="348687"/>
                  </a:lnTo>
                  <a:lnTo>
                    <a:pt x="54309" y="285946"/>
                  </a:lnTo>
                  <a:lnTo>
                    <a:pt x="78231" y="225632"/>
                  </a:lnTo>
                  <a:lnTo>
                    <a:pt x="105487" y="168658"/>
                  </a:lnTo>
                  <a:lnTo>
                    <a:pt x="140406" y="106699"/>
                  </a:lnTo>
                  <a:lnTo>
                    <a:pt x="169889" y="5282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95544" y="3279695"/>
            <a:ext cx="1400291" cy="836948"/>
            <a:chOff x="3895544" y="3279695"/>
            <a:chExt cx="1400291" cy="836948"/>
          </a:xfrm>
        </p:grpSpPr>
        <p:sp>
          <p:nvSpPr>
            <p:cNvPr id="16" name="Freeform 15"/>
            <p:cNvSpPr/>
            <p:nvPr/>
          </p:nvSpPr>
          <p:spPr>
            <a:xfrm>
              <a:off x="3895544" y="3365252"/>
              <a:ext cx="282914" cy="35453"/>
            </a:xfrm>
            <a:custGeom>
              <a:avLst/>
              <a:gdLst/>
              <a:ahLst/>
              <a:cxnLst/>
              <a:rect l="0" t="0" r="0" b="0"/>
              <a:pathLst>
                <a:path w="282914" h="35453">
                  <a:moveTo>
                    <a:pt x="0" y="35452"/>
                  </a:moveTo>
                  <a:lnTo>
                    <a:pt x="44367" y="34283"/>
                  </a:lnTo>
                  <a:lnTo>
                    <a:pt x="103093" y="27047"/>
                  </a:lnTo>
                  <a:lnTo>
                    <a:pt x="152858" y="17494"/>
                  </a:lnTo>
                  <a:lnTo>
                    <a:pt x="204128" y="8425"/>
                  </a:lnTo>
                  <a:lnTo>
                    <a:pt x="256364" y="4047"/>
                  </a:lnTo>
                  <a:lnTo>
                    <a:pt x="282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3211" y="3327320"/>
              <a:ext cx="109289" cy="17690"/>
            </a:xfrm>
            <a:custGeom>
              <a:avLst/>
              <a:gdLst/>
              <a:ahLst/>
              <a:cxnLst/>
              <a:rect l="0" t="0" r="0" b="0"/>
              <a:pathLst>
                <a:path w="109289" h="17690">
                  <a:moveTo>
                    <a:pt x="0" y="17689"/>
                  </a:moveTo>
                  <a:lnTo>
                    <a:pt x="24416" y="13636"/>
                  </a:lnTo>
                  <a:lnTo>
                    <a:pt x="66299" y="6666"/>
                  </a:lnTo>
                  <a:lnTo>
                    <a:pt x="1092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2166" y="3279695"/>
              <a:ext cx="743669" cy="29073"/>
            </a:xfrm>
            <a:custGeom>
              <a:avLst/>
              <a:gdLst/>
              <a:ahLst/>
              <a:cxnLst/>
              <a:rect l="0" t="0" r="0" b="0"/>
              <a:pathLst>
                <a:path w="743669" h="29073">
                  <a:moveTo>
                    <a:pt x="0" y="29072"/>
                  </a:moveTo>
                  <a:lnTo>
                    <a:pt x="39143" y="26469"/>
                  </a:lnTo>
                  <a:lnTo>
                    <a:pt x="85835" y="21279"/>
                  </a:lnTo>
                  <a:lnTo>
                    <a:pt x="130763" y="18194"/>
                  </a:lnTo>
                  <a:lnTo>
                    <a:pt x="175298" y="16822"/>
                  </a:lnTo>
                  <a:lnTo>
                    <a:pt x="222387" y="16212"/>
                  </a:lnTo>
                  <a:lnTo>
                    <a:pt x="267493" y="12821"/>
                  </a:lnTo>
                  <a:lnTo>
                    <a:pt x="310936" y="8585"/>
                  </a:lnTo>
                  <a:lnTo>
                    <a:pt x="353641" y="6702"/>
                  </a:lnTo>
                  <a:lnTo>
                    <a:pt x="396018" y="5865"/>
                  </a:lnTo>
                  <a:lnTo>
                    <a:pt x="456217" y="5394"/>
                  </a:lnTo>
                  <a:lnTo>
                    <a:pt x="507979" y="2135"/>
                  </a:lnTo>
                  <a:lnTo>
                    <a:pt x="556071" y="0"/>
                  </a:lnTo>
                  <a:lnTo>
                    <a:pt x="610484" y="3656"/>
                  </a:lnTo>
                  <a:lnTo>
                    <a:pt x="667941" y="4740"/>
                  </a:lnTo>
                  <a:lnTo>
                    <a:pt x="712652" y="8180"/>
                  </a:lnTo>
                  <a:lnTo>
                    <a:pt x="743668" y="15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2497" y="3421761"/>
              <a:ext cx="94757" cy="694882"/>
            </a:xfrm>
            <a:custGeom>
              <a:avLst/>
              <a:gdLst/>
              <a:ahLst/>
              <a:cxnLst/>
              <a:rect l="0" t="0" r="0" b="0"/>
              <a:pathLst>
                <a:path w="94757" h="694882">
                  <a:moveTo>
                    <a:pt x="0" y="0"/>
                  </a:moveTo>
                  <a:lnTo>
                    <a:pt x="5589" y="58617"/>
                  </a:lnTo>
                  <a:lnTo>
                    <a:pt x="17958" y="118857"/>
                  </a:lnTo>
                  <a:lnTo>
                    <a:pt x="31667" y="179456"/>
                  </a:lnTo>
                  <a:lnTo>
                    <a:pt x="39019" y="236056"/>
                  </a:lnTo>
                  <a:lnTo>
                    <a:pt x="47092" y="291514"/>
                  </a:lnTo>
                  <a:lnTo>
                    <a:pt x="52716" y="344669"/>
                  </a:lnTo>
                  <a:lnTo>
                    <a:pt x="60723" y="389773"/>
                  </a:lnTo>
                  <a:lnTo>
                    <a:pt x="69335" y="452271"/>
                  </a:lnTo>
                  <a:lnTo>
                    <a:pt x="73576" y="512252"/>
                  </a:lnTo>
                  <a:lnTo>
                    <a:pt x="84897" y="571978"/>
                  </a:lnTo>
                  <a:lnTo>
                    <a:pt x="91835" y="622201"/>
                  </a:lnTo>
                  <a:lnTo>
                    <a:pt x="93891" y="664767"/>
                  </a:lnTo>
                  <a:lnTo>
                    <a:pt x="94756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969243" y="3063768"/>
            <a:ext cx="1642447" cy="273766"/>
            <a:chOff x="3969243" y="3063768"/>
            <a:chExt cx="1642447" cy="273766"/>
          </a:xfrm>
        </p:grpSpPr>
        <p:sp>
          <p:nvSpPr>
            <p:cNvPr id="21" name="Freeform 20"/>
            <p:cNvSpPr/>
            <p:nvPr/>
          </p:nvSpPr>
          <p:spPr>
            <a:xfrm>
              <a:off x="3969243" y="3211199"/>
              <a:ext cx="1642447" cy="126335"/>
            </a:xfrm>
            <a:custGeom>
              <a:avLst/>
              <a:gdLst/>
              <a:ahLst/>
              <a:cxnLst/>
              <a:rect l="0" t="0" r="0" b="0"/>
              <a:pathLst>
                <a:path w="1642447" h="126335">
                  <a:moveTo>
                    <a:pt x="0" y="126334"/>
                  </a:moveTo>
                  <a:lnTo>
                    <a:pt x="27556" y="119099"/>
                  </a:lnTo>
                  <a:lnTo>
                    <a:pt x="83779" y="113337"/>
                  </a:lnTo>
                  <a:lnTo>
                    <a:pt x="145881" y="101280"/>
                  </a:lnTo>
                  <a:lnTo>
                    <a:pt x="202711" y="96684"/>
                  </a:lnTo>
                  <a:lnTo>
                    <a:pt x="260751" y="87895"/>
                  </a:lnTo>
                  <a:lnTo>
                    <a:pt x="316062" y="84946"/>
                  </a:lnTo>
                  <a:lnTo>
                    <a:pt x="372048" y="78774"/>
                  </a:lnTo>
                  <a:lnTo>
                    <a:pt x="433869" y="66028"/>
                  </a:lnTo>
                  <a:lnTo>
                    <a:pt x="493845" y="58140"/>
                  </a:lnTo>
                  <a:lnTo>
                    <a:pt x="553611" y="45316"/>
                  </a:lnTo>
                  <a:lnTo>
                    <a:pt x="613597" y="34638"/>
                  </a:lnTo>
                  <a:lnTo>
                    <a:pt x="675835" y="26593"/>
                  </a:lnTo>
                  <a:lnTo>
                    <a:pt x="734359" y="14909"/>
                  </a:lnTo>
                  <a:lnTo>
                    <a:pt x="782747" y="11821"/>
                  </a:lnTo>
                  <a:lnTo>
                    <a:pt x="844732" y="7658"/>
                  </a:lnTo>
                  <a:lnTo>
                    <a:pt x="895649" y="2263"/>
                  </a:lnTo>
                  <a:lnTo>
                    <a:pt x="944660" y="665"/>
                  </a:lnTo>
                  <a:lnTo>
                    <a:pt x="991938" y="191"/>
                  </a:lnTo>
                  <a:lnTo>
                    <a:pt x="1054726" y="32"/>
                  </a:lnTo>
                  <a:lnTo>
                    <a:pt x="1113359" y="0"/>
                  </a:lnTo>
                  <a:lnTo>
                    <a:pt x="1161765" y="1164"/>
                  </a:lnTo>
                  <a:lnTo>
                    <a:pt x="1220637" y="8326"/>
                  </a:lnTo>
                  <a:lnTo>
                    <a:pt x="1277326" y="15676"/>
                  </a:lnTo>
                  <a:lnTo>
                    <a:pt x="1332414" y="21158"/>
                  </a:lnTo>
                  <a:lnTo>
                    <a:pt x="1394731" y="29974"/>
                  </a:lnTo>
                  <a:lnTo>
                    <a:pt x="1443646" y="39666"/>
                  </a:lnTo>
                  <a:lnTo>
                    <a:pt x="1504088" y="52846"/>
                  </a:lnTo>
                  <a:lnTo>
                    <a:pt x="1555844" y="66714"/>
                  </a:lnTo>
                  <a:lnTo>
                    <a:pt x="1594689" y="71624"/>
                  </a:lnTo>
                  <a:lnTo>
                    <a:pt x="1642446" y="63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7691" y="3063768"/>
              <a:ext cx="230604" cy="66336"/>
            </a:xfrm>
            <a:custGeom>
              <a:avLst/>
              <a:gdLst/>
              <a:ahLst/>
              <a:cxnLst/>
              <a:rect l="0" t="0" r="0" b="0"/>
              <a:pathLst>
                <a:path w="230604" h="66336">
                  <a:moveTo>
                    <a:pt x="0" y="0"/>
                  </a:moveTo>
                  <a:lnTo>
                    <a:pt x="12421" y="20894"/>
                  </a:lnTo>
                  <a:lnTo>
                    <a:pt x="29225" y="35816"/>
                  </a:lnTo>
                  <a:lnTo>
                    <a:pt x="68608" y="54927"/>
                  </a:lnTo>
                  <a:lnTo>
                    <a:pt x="116488" y="66335"/>
                  </a:lnTo>
                  <a:lnTo>
                    <a:pt x="169539" y="60356"/>
                  </a:lnTo>
                  <a:lnTo>
                    <a:pt x="211124" y="43767"/>
                  </a:lnTo>
                  <a:lnTo>
                    <a:pt x="230603" y="28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2368911" y="3527046"/>
            <a:ext cx="831753" cy="894924"/>
          </a:xfrm>
          <a:custGeom>
            <a:avLst/>
            <a:gdLst/>
            <a:ahLst/>
            <a:cxnLst/>
            <a:rect l="0" t="0" r="0" b="0"/>
            <a:pathLst>
              <a:path w="831753" h="894924">
                <a:moveTo>
                  <a:pt x="0" y="0"/>
                </a:moveTo>
                <a:lnTo>
                  <a:pt x="63428" y="53875"/>
                </a:lnTo>
                <a:lnTo>
                  <a:pt x="126365" y="117092"/>
                </a:lnTo>
                <a:lnTo>
                  <a:pt x="168461" y="172521"/>
                </a:lnTo>
                <a:lnTo>
                  <a:pt x="210571" y="233860"/>
                </a:lnTo>
                <a:lnTo>
                  <a:pt x="247745" y="282462"/>
                </a:lnTo>
                <a:lnTo>
                  <a:pt x="282807" y="333907"/>
                </a:lnTo>
                <a:lnTo>
                  <a:pt x="327265" y="396457"/>
                </a:lnTo>
                <a:lnTo>
                  <a:pt x="365119" y="446712"/>
                </a:lnTo>
                <a:lnTo>
                  <a:pt x="400252" y="498647"/>
                </a:lnTo>
                <a:lnTo>
                  <a:pt x="439778" y="549910"/>
                </a:lnTo>
                <a:lnTo>
                  <a:pt x="495055" y="609746"/>
                </a:lnTo>
                <a:lnTo>
                  <a:pt x="551034" y="661037"/>
                </a:lnTo>
                <a:lnTo>
                  <a:pt x="605982" y="704963"/>
                </a:lnTo>
                <a:lnTo>
                  <a:pt x="668270" y="757993"/>
                </a:lnTo>
                <a:lnTo>
                  <a:pt x="730919" y="815629"/>
                </a:lnTo>
                <a:lnTo>
                  <a:pt x="788029" y="860867"/>
                </a:lnTo>
                <a:lnTo>
                  <a:pt x="831752" y="8949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363322" y="4716767"/>
            <a:ext cx="110876" cy="736995"/>
          </a:xfrm>
          <a:custGeom>
            <a:avLst/>
            <a:gdLst/>
            <a:ahLst/>
            <a:cxnLst/>
            <a:rect l="0" t="0" r="0" b="0"/>
            <a:pathLst>
              <a:path w="110876" h="736995">
                <a:moveTo>
                  <a:pt x="5589" y="0"/>
                </a:moveTo>
                <a:lnTo>
                  <a:pt x="0" y="16767"/>
                </a:lnTo>
                <a:lnTo>
                  <a:pt x="2114" y="49551"/>
                </a:lnTo>
                <a:lnTo>
                  <a:pt x="13308" y="102551"/>
                </a:lnTo>
                <a:lnTo>
                  <a:pt x="26785" y="161200"/>
                </a:lnTo>
                <a:lnTo>
                  <a:pt x="34096" y="214659"/>
                </a:lnTo>
                <a:lnTo>
                  <a:pt x="39382" y="274952"/>
                </a:lnTo>
                <a:lnTo>
                  <a:pt x="48357" y="337271"/>
                </a:lnTo>
                <a:lnTo>
                  <a:pt x="58426" y="397070"/>
                </a:lnTo>
                <a:lnTo>
                  <a:pt x="68818" y="454952"/>
                </a:lnTo>
                <a:lnTo>
                  <a:pt x="79306" y="516556"/>
                </a:lnTo>
                <a:lnTo>
                  <a:pt x="86703" y="573023"/>
                </a:lnTo>
                <a:lnTo>
                  <a:pt x="94791" y="634025"/>
                </a:lnTo>
                <a:lnTo>
                  <a:pt x="107948" y="696919"/>
                </a:lnTo>
                <a:lnTo>
                  <a:pt x="110875" y="7369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762173" y="1408959"/>
            <a:ext cx="412967" cy="770553"/>
          </a:xfrm>
          <a:custGeom>
            <a:avLst/>
            <a:gdLst/>
            <a:ahLst/>
            <a:cxnLst/>
            <a:rect l="0" t="0" r="0" b="0"/>
            <a:pathLst>
              <a:path w="412967" h="770553">
                <a:moveTo>
                  <a:pt x="7236" y="391414"/>
                </a:moveTo>
                <a:lnTo>
                  <a:pt x="0" y="363858"/>
                </a:lnTo>
                <a:lnTo>
                  <a:pt x="477" y="307635"/>
                </a:lnTo>
                <a:lnTo>
                  <a:pt x="17079" y="251123"/>
                </a:lnTo>
                <a:lnTo>
                  <a:pt x="35653" y="196069"/>
                </a:lnTo>
                <a:lnTo>
                  <a:pt x="61815" y="133759"/>
                </a:lnTo>
                <a:lnTo>
                  <a:pt x="84351" y="71544"/>
                </a:lnTo>
                <a:lnTo>
                  <a:pt x="101280" y="16101"/>
                </a:lnTo>
                <a:lnTo>
                  <a:pt x="105027" y="4335"/>
                </a:lnTo>
                <a:lnTo>
                  <a:pt x="109865" y="0"/>
                </a:lnTo>
                <a:lnTo>
                  <a:pt x="115430" y="620"/>
                </a:lnTo>
                <a:lnTo>
                  <a:pt x="173003" y="41007"/>
                </a:lnTo>
                <a:lnTo>
                  <a:pt x="234086" y="68647"/>
                </a:lnTo>
                <a:lnTo>
                  <a:pt x="285151" y="89628"/>
                </a:lnTo>
                <a:lnTo>
                  <a:pt x="336156" y="110663"/>
                </a:lnTo>
                <a:lnTo>
                  <a:pt x="379084" y="132883"/>
                </a:lnTo>
                <a:lnTo>
                  <a:pt x="399060" y="151339"/>
                </a:lnTo>
                <a:lnTo>
                  <a:pt x="409497" y="177479"/>
                </a:lnTo>
                <a:lnTo>
                  <a:pt x="412966" y="206255"/>
                </a:lnTo>
                <a:lnTo>
                  <a:pt x="410609" y="230742"/>
                </a:lnTo>
                <a:lnTo>
                  <a:pt x="387966" y="288887"/>
                </a:lnTo>
                <a:lnTo>
                  <a:pt x="366972" y="348415"/>
                </a:lnTo>
                <a:lnTo>
                  <a:pt x="340294" y="410433"/>
                </a:lnTo>
                <a:lnTo>
                  <a:pt x="319479" y="466459"/>
                </a:lnTo>
                <a:lnTo>
                  <a:pt x="298494" y="520624"/>
                </a:lnTo>
                <a:lnTo>
                  <a:pt x="278629" y="572548"/>
                </a:lnTo>
                <a:lnTo>
                  <a:pt x="260842" y="632607"/>
                </a:lnTo>
                <a:lnTo>
                  <a:pt x="246064" y="689531"/>
                </a:lnTo>
                <a:lnTo>
                  <a:pt x="240285" y="750732"/>
                </a:lnTo>
                <a:lnTo>
                  <a:pt x="239594" y="7705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5759088" y="1789844"/>
            <a:ext cx="1268987" cy="1200250"/>
            <a:chOff x="5759088" y="1789844"/>
            <a:chExt cx="1268987" cy="1200250"/>
          </a:xfrm>
        </p:grpSpPr>
        <p:sp>
          <p:nvSpPr>
            <p:cNvPr id="27" name="Freeform 26"/>
            <p:cNvSpPr/>
            <p:nvPr/>
          </p:nvSpPr>
          <p:spPr>
            <a:xfrm>
              <a:off x="5759088" y="2926922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0" y="63171"/>
                  </a:moveTo>
                  <a:lnTo>
                    <a:pt x="11178" y="51993"/>
                  </a:lnTo>
                  <a:lnTo>
                    <a:pt x="73900" y="31962"/>
                  </a:lnTo>
                  <a:lnTo>
                    <a:pt x="129892" y="17622"/>
                  </a:lnTo>
                  <a:lnTo>
                    <a:pt x="186011" y="10760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17276" y="1800373"/>
              <a:ext cx="368320" cy="947565"/>
            </a:xfrm>
            <a:custGeom>
              <a:avLst/>
              <a:gdLst/>
              <a:ahLst/>
              <a:cxnLst/>
              <a:rect l="0" t="0" r="0" b="0"/>
              <a:pathLst>
                <a:path w="368320" h="947565">
                  <a:moveTo>
                    <a:pt x="31408" y="0"/>
                  </a:moveTo>
                  <a:lnTo>
                    <a:pt x="13450" y="58554"/>
                  </a:lnTo>
                  <a:lnTo>
                    <a:pt x="4380" y="114705"/>
                  </a:lnTo>
                  <a:lnTo>
                    <a:pt x="723" y="177379"/>
                  </a:lnTo>
                  <a:lnTo>
                    <a:pt x="0" y="234819"/>
                  </a:lnTo>
                  <a:lnTo>
                    <a:pt x="1027" y="294735"/>
                  </a:lnTo>
                  <a:lnTo>
                    <a:pt x="8238" y="356260"/>
                  </a:lnTo>
                  <a:lnTo>
                    <a:pt x="20123" y="411405"/>
                  </a:lnTo>
                  <a:lnTo>
                    <a:pt x="54395" y="469433"/>
                  </a:lnTo>
                  <a:lnTo>
                    <a:pt x="75549" y="491736"/>
                  </a:lnTo>
                  <a:lnTo>
                    <a:pt x="100549" y="509448"/>
                  </a:lnTo>
                  <a:lnTo>
                    <a:pt x="140932" y="521394"/>
                  </a:lnTo>
                  <a:lnTo>
                    <a:pt x="182533" y="519345"/>
                  </a:lnTo>
                  <a:lnTo>
                    <a:pt x="224494" y="505740"/>
                  </a:lnTo>
                  <a:lnTo>
                    <a:pt x="264954" y="479011"/>
                  </a:lnTo>
                  <a:lnTo>
                    <a:pt x="292849" y="451155"/>
                  </a:lnTo>
                  <a:lnTo>
                    <a:pt x="329160" y="393142"/>
                  </a:lnTo>
                  <a:lnTo>
                    <a:pt x="346459" y="332291"/>
                  </a:lnTo>
                  <a:lnTo>
                    <a:pt x="355553" y="279847"/>
                  </a:lnTo>
                  <a:lnTo>
                    <a:pt x="362717" y="227197"/>
                  </a:lnTo>
                  <a:lnTo>
                    <a:pt x="359977" y="170570"/>
                  </a:lnTo>
                  <a:lnTo>
                    <a:pt x="352489" y="107181"/>
                  </a:lnTo>
                  <a:lnTo>
                    <a:pt x="350747" y="104209"/>
                  </a:lnTo>
                  <a:lnTo>
                    <a:pt x="349586" y="106907"/>
                  </a:lnTo>
                  <a:lnTo>
                    <a:pt x="342133" y="161627"/>
                  </a:lnTo>
                  <a:lnTo>
                    <a:pt x="338334" y="211016"/>
                  </a:lnTo>
                  <a:lnTo>
                    <a:pt x="337051" y="269626"/>
                  </a:lnTo>
                  <a:lnTo>
                    <a:pt x="336797" y="329383"/>
                  </a:lnTo>
                  <a:lnTo>
                    <a:pt x="333633" y="379914"/>
                  </a:lnTo>
                  <a:lnTo>
                    <a:pt x="328406" y="435051"/>
                  </a:lnTo>
                  <a:lnTo>
                    <a:pt x="326857" y="489602"/>
                  </a:lnTo>
                  <a:lnTo>
                    <a:pt x="326399" y="541641"/>
                  </a:lnTo>
                  <a:lnTo>
                    <a:pt x="329383" y="598393"/>
                  </a:lnTo>
                  <a:lnTo>
                    <a:pt x="334556" y="649134"/>
                  </a:lnTo>
                  <a:lnTo>
                    <a:pt x="336089" y="696924"/>
                  </a:lnTo>
                  <a:lnTo>
                    <a:pt x="342195" y="759885"/>
                  </a:lnTo>
                  <a:lnTo>
                    <a:pt x="347431" y="818552"/>
                  </a:lnTo>
                  <a:lnTo>
                    <a:pt x="354202" y="866964"/>
                  </a:lnTo>
                  <a:lnTo>
                    <a:pt x="360201" y="919598"/>
                  </a:lnTo>
                  <a:lnTo>
                    <a:pt x="368319" y="947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8001" y="1789844"/>
              <a:ext cx="240074" cy="1000208"/>
            </a:xfrm>
            <a:custGeom>
              <a:avLst/>
              <a:gdLst/>
              <a:ahLst/>
              <a:cxnLst/>
              <a:rect l="0" t="0" r="0" b="0"/>
              <a:pathLst>
                <a:path w="240074" h="1000208">
                  <a:moveTo>
                    <a:pt x="181864" y="0"/>
                  </a:moveTo>
                  <a:lnTo>
                    <a:pt x="126777" y="55087"/>
                  </a:lnTo>
                  <a:lnTo>
                    <a:pt x="79377" y="108727"/>
                  </a:lnTo>
                  <a:lnTo>
                    <a:pt x="49056" y="162117"/>
                  </a:lnTo>
                  <a:lnTo>
                    <a:pt x="21706" y="217723"/>
                  </a:lnTo>
                  <a:lnTo>
                    <a:pt x="3825" y="270648"/>
                  </a:lnTo>
                  <a:lnTo>
                    <a:pt x="0" y="282208"/>
                  </a:lnTo>
                  <a:lnTo>
                    <a:pt x="207" y="332012"/>
                  </a:lnTo>
                  <a:lnTo>
                    <a:pt x="13266" y="380044"/>
                  </a:lnTo>
                  <a:lnTo>
                    <a:pt x="37543" y="418322"/>
                  </a:lnTo>
                  <a:lnTo>
                    <a:pt x="49385" y="423941"/>
                  </a:lnTo>
                  <a:lnTo>
                    <a:pt x="78141" y="423945"/>
                  </a:lnTo>
                  <a:lnTo>
                    <a:pt x="121626" y="405203"/>
                  </a:lnTo>
                  <a:lnTo>
                    <a:pt x="140664" y="387151"/>
                  </a:lnTo>
                  <a:lnTo>
                    <a:pt x="178824" y="326172"/>
                  </a:lnTo>
                  <a:lnTo>
                    <a:pt x="200181" y="266478"/>
                  </a:lnTo>
                  <a:lnTo>
                    <a:pt x="225971" y="205411"/>
                  </a:lnTo>
                  <a:lnTo>
                    <a:pt x="233990" y="148243"/>
                  </a:lnTo>
                  <a:lnTo>
                    <a:pt x="240073" y="94227"/>
                  </a:lnTo>
                  <a:lnTo>
                    <a:pt x="232833" y="35987"/>
                  </a:lnTo>
                  <a:lnTo>
                    <a:pt x="229882" y="23991"/>
                  </a:lnTo>
                  <a:lnTo>
                    <a:pt x="225574" y="21843"/>
                  </a:lnTo>
                  <a:lnTo>
                    <a:pt x="220363" y="26261"/>
                  </a:lnTo>
                  <a:lnTo>
                    <a:pt x="200777" y="64199"/>
                  </a:lnTo>
                  <a:lnTo>
                    <a:pt x="192879" y="115063"/>
                  </a:lnTo>
                  <a:lnTo>
                    <a:pt x="184478" y="163294"/>
                  </a:lnTo>
                  <a:lnTo>
                    <a:pt x="175749" y="215800"/>
                  </a:lnTo>
                  <a:lnTo>
                    <a:pt x="171474" y="275290"/>
                  </a:lnTo>
                  <a:lnTo>
                    <a:pt x="164487" y="337371"/>
                  </a:lnTo>
                  <a:lnTo>
                    <a:pt x="161898" y="400219"/>
                  </a:lnTo>
                  <a:lnTo>
                    <a:pt x="161291" y="442257"/>
                  </a:lnTo>
                  <a:lnTo>
                    <a:pt x="161022" y="487458"/>
                  </a:lnTo>
                  <a:lnTo>
                    <a:pt x="162073" y="532503"/>
                  </a:lnTo>
                  <a:lnTo>
                    <a:pt x="168072" y="591917"/>
                  </a:lnTo>
                  <a:lnTo>
                    <a:pt x="170368" y="652285"/>
                  </a:lnTo>
                  <a:lnTo>
                    <a:pt x="171050" y="708906"/>
                  </a:lnTo>
                  <a:lnTo>
                    <a:pt x="172421" y="768447"/>
                  </a:lnTo>
                  <a:lnTo>
                    <a:pt x="178546" y="822483"/>
                  </a:lnTo>
                  <a:lnTo>
                    <a:pt x="182051" y="870989"/>
                  </a:lnTo>
                  <a:lnTo>
                    <a:pt x="189978" y="926436"/>
                  </a:lnTo>
                  <a:lnTo>
                    <a:pt x="200018" y="978919"/>
                  </a:lnTo>
                  <a:lnTo>
                    <a:pt x="202921" y="1000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748559" y="2990960"/>
            <a:ext cx="2358385" cy="1125683"/>
            <a:chOff x="5748559" y="2990960"/>
            <a:chExt cx="2358385" cy="1125683"/>
          </a:xfrm>
        </p:grpSpPr>
        <p:sp>
          <p:nvSpPr>
            <p:cNvPr id="31" name="Freeform 30"/>
            <p:cNvSpPr/>
            <p:nvPr/>
          </p:nvSpPr>
          <p:spPr>
            <a:xfrm>
              <a:off x="5748559" y="3263834"/>
              <a:ext cx="357970" cy="115814"/>
            </a:xfrm>
            <a:custGeom>
              <a:avLst/>
              <a:gdLst/>
              <a:ahLst/>
              <a:cxnLst/>
              <a:rect l="0" t="0" r="0" b="0"/>
              <a:pathLst>
                <a:path w="357970" h="115814">
                  <a:moveTo>
                    <a:pt x="0" y="115813"/>
                  </a:moveTo>
                  <a:lnTo>
                    <a:pt x="62093" y="110224"/>
                  </a:lnTo>
                  <a:lnTo>
                    <a:pt x="114648" y="90619"/>
                  </a:lnTo>
                  <a:lnTo>
                    <a:pt x="177021" y="71149"/>
                  </a:lnTo>
                  <a:lnTo>
                    <a:pt x="234749" y="45120"/>
                  </a:lnTo>
                  <a:lnTo>
                    <a:pt x="290042" y="18617"/>
                  </a:lnTo>
                  <a:lnTo>
                    <a:pt x="332853" y="4024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53927" y="3053264"/>
              <a:ext cx="1147608" cy="136871"/>
            </a:xfrm>
            <a:custGeom>
              <a:avLst/>
              <a:gdLst/>
              <a:ahLst/>
              <a:cxnLst/>
              <a:rect l="0" t="0" r="0" b="0"/>
              <a:pathLst>
                <a:path w="1147608" h="136871">
                  <a:moveTo>
                    <a:pt x="0" y="136870"/>
                  </a:moveTo>
                  <a:lnTo>
                    <a:pt x="49956" y="122298"/>
                  </a:lnTo>
                  <a:lnTo>
                    <a:pt x="111898" y="107206"/>
                  </a:lnTo>
                  <a:lnTo>
                    <a:pt x="170416" y="95326"/>
                  </a:lnTo>
                  <a:lnTo>
                    <a:pt x="212611" y="86821"/>
                  </a:lnTo>
                  <a:lnTo>
                    <a:pt x="258660" y="75242"/>
                  </a:lnTo>
                  <a:lnTo>
                    <a:pt x="306422" y="65416"/>
                  </a:lnTo>
                  <a:lnTo>
                    <a:pt x="354947" y="57150"/>
                  </a:lnTo>
                  <a:lnTo>
                    <a:pt x="403810" y="49576"/>
                  </a:lnTo>
                  <a:lnTo>
                    <a:pt x="455942" y="42311"/>
                  </a:lnTo>
                  <a:lnTo>
                    <a:pt x="510307" y="35182"/>
                  </a:lnTo>
                  <a:lnTo>
                    <a:pt x="565665" y="28115"/>
                  </a:lnTo>
                  <a:lnTo>
                    <a:pt x="618344" y="24194"/>
                  </a:lnTo>
                  <a:lnTo>
                    <a:pt x="670224" y="21281"/>
                  </a:lnTo>
                  <a:lnTo>
                    <a:pt x="724476" y="16087"/>
                  </a:lnTo>
                  <a:lnTo>
                    <a:pt x="776664" y="12999"/>
                  </a:lnTo>
                  <a:lnTo>
                    <a:pt x="827155" y="10457"/>
                  </a:lnTo>
                  <a:lnTo>
                    <a:pt x="876892" y="5427"/>
                  </a:lnTo>
                  <a:lnTo>
                    <a:pt x="923174" y="2412"/>
                  </a:lnTo>
                  <a:lnTo>
                    <a:pt x="985572" y="715"/>
                  </a:lnTo>
                  <a:lnTo>
                    <a:pt x="1041105" y="212"/>
                  </a:lnTo>
                  <a:lnTo>
                    <a:pt x="1094604" y="63"/>
                  </a:lnTo>
                  <a:lnTo>
                    <a:pt x="11476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6124" y="3327005"/>
              <a:ext cx="63172" cy="789638"/>
            </a:xfrm>
            <a:custGeom>
              <a:avLst/>
              <a:gdLst/>
              <a:ahLst/>
              <a:cxnLst/>
              <a:rect l="0" t="0" r="0" b="0"/>
              <a:pathLst>
                <a:path w="63172" h="789638">
                  <a:moveTo>
                    <a:pt x="0" y="0"/>
                  </a:moveTo>
                  <a:lnTo>
                    <a:pt x="7236" y="28726"/>
                  </a:lnTo>
                  <a:lnTo>
                    <a:pt x="9553" y="80261"/>
                  </a:lnTo>
                  <a:lnTo>
                    <a:pt x="10096" y="123799"/>
                  </a:lnTo>
                  <a:lnTo>
                    <a:pt x="10336" y="167325"/>
                  </a:lnTo>
                  <a:lnTo>
                    <a:pt x="10472" y="228172"/>
                  </a:lnTo>
                  <a:lnTo>
                    <a:pt x="10512" y="286365"/>
                  </a:lnTo>
                  <a:lnTo>
                    <a:pt x="10524" y="344942"/>
                  </a:lnTo>
                  <a:lnTo>
                    <a:pt x="10527" y="402462"/>
                  </a:lnTo>
                  <a:lnTo>
                    <a:pt x="10528" y="460839"/>
                  </a:lnTo>
                  <a:lnTo>
                    <a:pt x="10529" y="515181"/>
                  </a:lnTo>
                  <a:lnTo>
                    <a:pt x="13648" y="568327"/>
                  </a:lnTo>
                  <a:lnTo>
                    <a:pt x="18862" y="617999"/>
                  </a:lnTo>
                  <a:lnTo>
                    <a:pt x="23527" y="668591"/>
                  </a:lnTo>
                  <a:lnTo>
                    <a:pt x="32318" y="721796"/>
                  </a:lnTo>
                  <a:lnTo>
                    <a:pt x="40099" y="750127"/>
                  </a:lnTo>
                  <a:lnTo>
                    <a:pt x="63171" y="78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96331" y="2990960"/>
              <a:ext cx="284271" cy="20191"/>
            </a:xfrm>
            <a:custGeom>
              <a:avLst/>
              <a:gdLst/>
              <a:ahLst/>
              <a:cxnLst/>
              <a:rect l="0" t="0" r="0" b="0"/>
              <a:pathLst>
                <a:path w="284271" h="20191">
                  <a:moveTo>
                    <a:pt x="0" y="20190"/>
                  </a:moveTo>
                  <a:lnTo>
                    <a:pt x="22358" y="9011"/>
                  </a:lnTo>
                  <a:lnTo>
                    <a:pt x="75385" y="2060"/>
                  </a:lnTo>
                  <a:lnTo>
                    <a:pt x="137370" y="0"/>
                  </a:lnTo>
                  <a:lnTo>
                    <a:pt x="200190" y="4979"/>
                  </a:lnTo>
                  <a:lnTo>
                    <a:pt x="262808" y="15972"/>
                  </a:lnTo>
                  <a:lnTo>
                    <a:pt x="284270" y="20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06860" y="3242777"/>
              <a:ext cx="400084" cy="100347"/>
            </a:xfrm>
            <a:custGeom>
              <a:avLst/>
              <a:gdLst/>
              <a:ahLst/>
              <a:cxnLst/>
              <a:rect l="0" t="0" r="0" b="0"/>
              <a:pathLst>
                <a:path w="400084" h="100347">
                  <a:moveTo>
                    <a:pt x="0" y="94756"/>
                  </a:moveTo>
                  <a:lnTo>
                    <a:pt x="16768" y="100346"/>
                  </a:lnTo>
                  <a:lnTo>
                    <a:pt x="34358" y="99970"/>
                  </a:lnTo>
                  <a:lnTo>
                    <a:pt x="92998" y="87037"/>
                  </a:lnTo>
                  <a:lnTo>
                    <a:pt x="147745" y="73561"/>
                  </a:lnTo>
                  <a:lnTo>
                    <a:pt x="209208" y="54045"/>
                  </a:lnTo>
                  <a:lnTo>
                    <a:pt x="265928" y="40060"/>
                  </a:lnTo>
                  <a:lnTo>
                    <a:pt x="322760" y="24854"/>
                  </a:lnTo>
                  <a:lnTo>
                    <a:pt x="385726" y="4704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8196045" y="2368911"/>
            <a:ext cx="351504" cy="686622"/>
          </a:xfrm>
          <a:custGeom>
            <a:avLst/>
            <a:gdLst/>
            <a:ahLst/>
            <a:cxnLst/>
            <a:rect l="0" t="0" r="0" b="0"/>
            <a:pathLst>
              <a:path w="351504" h="686622">
                <a:moveTo>
                  <a:pt x="79354" y="0"/>
                </a:moveTo>
                <a:lnTo>
                  <a:pt x="67901" y="60384"/>
                </a:lnTo>
                <a:lnTo>
                  <a:pt x="58023" y="121227"/>
                </a:lnTo>
                <a:lnTo>
                  <a:pt x="51156" y="165013"/>
                </a:lnTo>
                <a:lnTo>
                  <a:pt x="40713" y="221378"/>
                </a:lnTo>
                <a:lnTo>
                  <a:pt x="26705" y="282939"/>
                </a:lnTo>
                <a:lnTo>
                  <a:pt x="12672" y="340159"/>
                </a:lnTo>
                <a:lnTo>
                  <a:pt x="7734" y="388047"/>
                </a:lnTo>
                <a:lnTo>
                  <a:pt x="0" y="448225"/>
                </a:lnTo>
                <a:lnTo>
                  <a:pt x="7310" y="511412"/>
                </a:lnTo>
                <a:lnTo>
                  <a:pt x="16673" y="567211"/>
                </a:lnTo>
                <a:lnTo>
                  <a:pt x="25760" y="600704"/>
                </a:lnTo>
                <a:lnTo>
                  <a:pt x="60189" y="650802"/>
                </a:lnTo>
                <a:lnTo>
                  <a:pt x="80194" y="670611"/>
                </a:lnTo>
                <a:lnTo>
                  <a:pt x="100785" y="683315"/>
                </a:lnTo>
                <a:lnTo>
                  <a:pt x="127873" y="686621"/>
                </a:lnTo>
                <a:lnTo>
                  <a:pt x="187333" y="679212"/>
                </a:lnTo>
                <a:lnTo>
                  <a:pt x="212743" y="666860"/>
                </a:lnTo>
                <a:lnTo>
                  <a:pt x="257651" y="630335"/>
                </a:lnTo>
                <a:lnTo>
                  <a:pt x="299437" y="567434"/>
                </a:lnTo>
                <a:lnTo>
                  <a:pt x="322738" y="506580"/>
                </a:lnTo>
                <a:lnTo>
                  <a:pt x="334871" y="455555"/>
                </a:lnTo>
                <a:lnTo>
                  <a:pt x="345875" y="403391"/>
                </a:lnTo>
                <a:lnTo>
                  <a:pt x="350955" y="350891"/>
                </a:lnTo>
                <a:lnTo>
                  <a:pt x="351503" y="290324"/>
                </a:lnTo>
                <a:lnTo>
                  <a:pt x="347318" y="265904"/>
                </a:lnTo>
                <a:lnTo>
                  <a:pt x="344563" y="259158"/>
                </a:lnTo>
                <a:lnTo>
                  <a:pt x="341557" y="255830"/>
                </a:lnTo>
                <a:lnTo>
                  <a:pt x="333918" y="253306"/>
                </a:lnTo>
                <a:lnTo>
                  <a:pt x="310981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8496536" y="2537367"/>
            <a:ext cx="557972" cy="1189722"/>
            <a:chOff x="8496536" y="2537367"/>
            <a:chExt cx="557972" cy="1189722"/>
          </a:xfrm>
        </p:grpSpPr>
        <p:sp>
          <p:nvSpPr>
            <p:cNvPr id="38" name="Freeform 37"/>
            <p:cNvSpPr/>
            <p:nvPr/>
          </p:nvSpPr>
          <p:spPr>
            <a:xfrm>
              <a:off x="8496536" y="2537367"/>
              <a:ext cx="63134" cy="1084437"/>
            </a:xfrm>
            <a:custGeom>
              <a:avLst/>
              <a:gdLst/>
              <a:ahLst/>
              <a:cxnLst/>
              <a:rect l="0" t="0" r="0" b="0"/>
              <a:pathLst>
                <a:path w="63134" h="1084437">
                  <a:moveTo>
                    <a:pt x="63133" y="0"/>
                  </a:moveTo>
                  <a:lnTo>
                    <a:pt x="48478" y="49552"/>
                  </a:lnTo>
                  <a:lnTo>
                    <a:pt x="43972" y="100080"/>
                  </a:lnTo>
                  <a:lnTo>
                    <a:pt x="39798" y="142357"/>
                  </a:lnTo>
                  <a:lnTo>
                    <a:pt x="33991" y="202837"/>
                  </a:lnTo>
                  <a:lnTo>
                    <a:pt x="32029" y="265195"/>
                  </a:lnTo>
                  <a:lnTo>
                    <a:pt x="31689" y="313973"/>
                  </a:lnTo>
                  <a:lnTo>
                    <a:pt x="31589" y="365471"/>
                  </a:lnTo>
                  <a:lnTo>
                    <a:pt x="25970" y="417774"/>
                  </a:lnTo>
                  <a:lnTo>
                    <a:pt x="22485" y="475905"/>
                  </a:lnTo>
                  <a:lnTo>
                    <a:pt x="15864" y="531993"/>
                  </a:lnTo>
                  <a:lnTo>
                    <a:pt x="12082" y="585657"/>
                  </a:lnTo>
                  <a:lnTo>
                    <a:pt x="10962" y="644191"/>
                  </a:lnTo>
                  <a:lnTo>
                    <a:pt x="5041" y="700399"/>
                  </a:lnTo>
                  <a:lnTo>
                    <a:pt x="1466" y="754098"/>
                  </a:lnTo>
                  <a:lnTo>
                    <a:pt x="259" y="817409"/>
                  </a:lnTo>
                  <a:lnTo>
                    <a:pt x="50" y="870136"/>
                  </a:lnTo>
                  <a:lnTo>
                    <a:pt x="0" y="913542"/>
                  </a:lnTo>
                  <a:lnTo>
                    <a:pt x="3098" y="957010"/>
                  </a:lnTo>
                  <a:lnTo>
                    <a:pt x="11419" y="1011585"/>
                  </a:lnTo>
                  <a:lnTo>
                    <a:pt x="24413" y="1049982"/>
                  </a:lnTo>
                  <a:lnTo>
                    <a:pt x="35395" y="1069123"/>
                  </a:lnTo>
                  <a:lnTo>
                    <a:pt x="52604" y="1084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76240" y="2541429"/>
              <a:ext cx="378268" cy="1185660"/>
            </a:xfrm>
            <a:custGeom>
              <a:avLst/>
              <a:gdLst/>
              <a:ahLst/>
              <a:cxnLst/>
              <a:rect l="0" t="0" r="0" b="0"/>
              <a:pathLst>
                <a:path w="378268" h="1185660">
                  <a:moveTo>
                    <a:pt x="230869" y="48581"/>
                  </a:moveTo>
                  <a:lnTo>
                    <a:pt x="192351" y="58156"/>
                  </a:lnTo>
                  <a:lnTo>
                    <a:pt x="174365" y="68824"/>
                  </a:lnTo>
                  <a:lnTo>
                    <a:pt x="114716" y="126609"/>
                  </a:lnTo>
                  <a:lnTo>
                    <a:pt x="82450" y="165249"/>
                  </a:lnTo>
                  <a:lnTo>
                    <a:pt x="54104" y="222739"/>
                  </a:lnTo>
                  <a:lnTo>
                    <a:pt x="28462" y="279572"/>
                  </a:lnTo>
                  <a:lnTo>
                    <a:pt x="7874" y="322196"/>
                  </a:lnTo>
                  <a:lnTo>
                    <a:pt x="1800" y="370638"/>
                  </a:lnTo>
                  <a:lnTo>
                    <a:pt x="0" y="423855"/>
                  </a:lnTo>
                  <a:lnTo>
                    <a:pt x="10645" y="471079"/>
                  </a:lnTo>
                  <a:lnTo>
                    <a:pt x="25366" y="494111"/>
                  </a:lnTo>
                  <a:lnTo>
                    <a:pt x="34205" y="503528"/>
                  </a:lnTo>
                  <a:lnTo>
                    <a:pt x="45948" y="508637"/>
                  </a:lnTo>
                  <a:lnTo>
                    <a:pt x="74592" y="511193"/>
                  </a:lnTo>
                  <a:lnTo>
                    <a:pt x="118013" y="500466"/>
                  </a:lnTo>
                  <a:lnTo>
                    <a:pt x="172268" y="468645"/>
                  </a:lnTo>
                  <a:lnTo>
                    <a:pt x="207941" y="435497"/>
                  </a:lnTo>
                  <a:lnTo>
                    <a:pt x="248642" y="374733"/>
                  </a:lnTo>
                  <a:lnTo>
                    <a:pt x="272694" y="311773"/>
                  </a:lnTo>
                  <a:lnTo>
                    <a:pt x="290492" y="250743"/>
                  </a:lnTo>
                  <a:lnTo>
                    <a:pt x="301441" y="189467"/>
                  </a:lnTo>
                  <a:lnTo>
                    <a:pt x="303642" y="130879"/>
                  </a:lnTo>
                  <a:lnTo>
                    <a:pt x="304294" y="72186"/>
                  </a:lnTo>
                  <a:lnTo>
                    <a:pt x="301367" y="20870"/>
                  </a:lnTo>
                  <a:lnTo>
                    <a:pt x="298925" y="5540"/>
                  </a:lnTo>
                  <a:lnTo>
                    <a:pt x="294957" y="0"/>
                  </a:lnTo>
                  <a:lnTo>
                    <a:pt x="289972" y="986"/>
                  </a:lnTo>
                  <a:lnTo>
                    <a:pt x="284309" y="6322"/>
                  </a:lnTo>
                  <a:lnTo>
                    <a:pt x="270749" y="52957"/>
                  </a:lnTo>
                  <a:lnTo>
                    <a:pt x="264912" y="101870"/>
                  </a:lnTo>
                  <a:lnTo>
                    <a:pt x="257593" y="151588"/>
                  </a:lnTo>
                  <a:lnTo>
                    <a:pt x="253605" y="203364"/>
                  </a:lnTo>
                  <a:lnTo>
                    <a:pt x="246834" y="261339"/>
                  </a:lnTo>
                  <a:lnTo>
                    <a:pt x="243008" y="317381"/>
                  </a:lnTo>
                  <a:lnTo>
                    <a:pt x="242114" y="359510"/>
                  </a:lnTo>
                  <a:lnTo>
                    <a:pt x="240545" y="404361"/>
                  </a:lnTo>
                  <a:lnTo>
                    <a:pt x="235950" y="447691"/>
                  </a:lnTo>
                  <a:lnTo>
                    <a:pt x="233127" y="493465"/>
                  </a:lnTo>
                  <a:lnTo>
                    <a:pt x="231872" y="539935"/>
                  </a:lnTo>
                  <a:lnTo>
                    <a:pt x="231314" y="583986"/>
                  </a:lnTo>
                  <a:lnTo>
                    <a:pt x="231067" y="626960"/>
                  </a:lnTo>
                  <a:lnTo>
                    <a:pt x="230957" y="669456"/>
                  </a:lnTo>
                  <a:lnTo>
                    <a:pt x="230895" y="731673"/>
                  </a:lnTo>
                  <a:lnTo>
                    <a:pt x="230876" y="787672"/>
                  </a:lnTo>
                  <a:lnTo>
                    <a:pt x="232041" y="840139"/>
                  </a:lnTo>
                  <a:lnTo>
                    <a:pt x="242322" y="900382"/>
                  </a:lnTo>
                  <a:lnTo>
                    <a:pt x="250029" y="957342"/>
                  </a:lnTo>
                  <a:lnTo>
                    <a:pt x="263129" y="1019372"/>
                  </a:lnTo>
                  <a:lnTo>
                    <a:pt x="270943" y="1043903"/>
                  </a:lnTo>
                  <a:lnTo>
                    <a:pt x="301279" y="1102080"/>
                  </a:lnTo>
                  <a:lnTo>
                    <a:pt x="339991" y="1156253"/>
                  </a:lnTo>
                  <a:lnTo>
                    <a:pt x="359647" y="1175906"/>
                  </a:lnTo>
                  <a:lnTo>
                    <a:pt x="378267" y="1185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991130" y="1961008"/>
            <a:ext cx="1681792" cy="2437176"/>
            <a:chOff x="7991130" y="1961008"/>
            <a:chExt cx="1681792" cy="2437176"/>
          </a:xfrm>
        </p:grpSpPr>
        <p:sp>
          <p:nvSpPr>
            <p:cNvPr id="41" name="Freeform 40"/>
            <p:cNvSpPr/>
            <p:nvPr/>
          </p:nvSpPr>
          <p:spPr>
            <a:xfrm>
              <a:off x="7991130" y="1961008"/>
              <a:ext cx="1681792" cy="2437176"/>
            </a:xfrm>
            <a:custGeom>
              <a:avLst/>
              <a:gdLst/>
              <a:ahLst/>
              <a:cxnLst/>
              <a:rect l="0" t="0" r="0" b="0"/>
              <a:pathLst>
                <a:path w="1681792" h="2437176">
                  <a:moveTo>
                    <a:pt x="0" y="249976"/>
                  </a:moveTo>
                  <a:lnTo>
                    <a:pt x="14572" y="207284"/>
                  </a:lnTo>
                  <a:lnTo>
                    <a:pt x="27533" y="187718"/>
                  </a:lnTo>
                  <a:lnTo>
                    <a:pt x="85966" y="134334"/>
                  </a:lnTo>
                  <a:lnTo>
                    <a:pt x="137907" y="100185"/>
                  </a:lnTo>
                  <a:lnTo>
                    <a:pt x="198815" y="65580"/>
                  </a:lnTo>
                  <a:lnTo>
                    <a:pt x="255440" y="43392"/>
                  </a:lnTo>
                  <a:lnTo>
                    <a:pt x="316671" y="22000"/>
                  </a:lnTo>
                  <a:lnTo>
                    <a:pt x="361450" y="11003"/>
                  </a:lnTo>
                  <a:lnTo>
                    <a:pt x="407479" y="3386"/>
                  </a:lnTo>
                  <a:lnTo>
                    <a:pt x="451333" y="0"/>
                  </a:lnTo>
                  <a:lnTo>
                    <a:pt x="497341" y="1615"/>
                  </a:lnTo>
                  <a:lnTo>
                    <a:pt x="543914" y="6232"/>
                  </a:lnTo>
                  <a:lnTo>
                    <a:pt x="588010" y="12184"/>
                  </a:lnTo>
                  <a:lnTo>
                    <a:pt x="634124" y="21848"/>
                  </a:lnTo>
                  <a:lnTo>
                    <a:pt x="681915" y="33942"/>
                  </a:lnTo>
                  <a:lnTo>
                    <a:pt x="730452" y="47116"/>
                  </a:lnTo>
                  <a:lnTo>
                    <a:pt x="779320" y="67010"/>
                  </a:lnTo>
                  <a:lnTo>
                    <a:pt x="828335" y="91449"/>
                  </a:lnTo>
                  <a:lnTo>
                    <a:pt x="877417" y="117908"/>
                  </a:lnTo>
                  <a:lnTo>
                    <a:pt x="929645" y="148385"/>
                  </a:lnTo>
                  <a:lnTo>
                    <a:pt x="982884" y="182598"/>
                  </a:lnTo>
                  <a:lnTo>
                    <a:pt x="1033842" y="221200"/>
                  </a:lnTo>
                  <a:lnTo>
                    <a:pt x="1083785" y="261753"/>
                  </a:lnTo>
                  <a:lnTo>
                    <a:pt x="1133279" y="304343"/>
                  </a:lnTo>
                  <a:lnTo>
                    <a:pt x="1182572" y="350568"/>
                  </a:lnTo>
                  <a:lnTo>
                    <a:pt x="1228657" y="398409"/>
                  </a:lnTo>
                  <a:lnTo>
                    <a:pt x="1272536" y="449307"/>
                  </a:lnTo>
                  <a:lnTo>
                    <a:pt x="1315434" y="507024"/>
                  </a:lnTo>
                  <a:lnTo>
                    <a:pt x="1354777" y="564651"/>
                  </a:lnTo>
                  <a:lnTo>
                    <a:pt x="1391760" y="623798"/>
                  </a:lnTo>
                  <a:lnTo>
                    <a:pt x="1409812" y="655948"/>
                  </a:lnTo>
                  <a:lnTo>
                    <a:pt x="1427695" y="689080"/>
                  </a:lnTo>
                  <a:lnTo>
                    <a:pt x="1445466" y="721697"/>
                  </a:lnTo>
                  <a:lnTo>
                    <a:pt x="1463162" y="753969"/>
                  </a:lnTo>
                  <a:lnTo>
                    <a:pt x="1480809" y="786013"/>
                  </a:lnTo>
                  <a:lnTo>
                    <a:pt x="1497253" y="819074"/>
                  </a:lnTo>
                  <a:lnTo>
                    <a:pt x="1512895" y="852813"/>
                  </a:lnTo>
                  <a:lnTo>
                    <a:pt x="1528002" y="887004"/>
                  </a:lnTo>
                  <a:lnTo>
                    <a:pt x="1542753" y="921496"/>
                  </a:lnTo>
                  <a:lnTo>
                    <a:pt x="1557267" y="956189"/>
                  </a:lnTo>
                  <a:lnTo>
                    <a:pt x="1571621" y="991016"/>
                  </a:lnTo>
                  <a:lnTo>
                    <a:pt x="1584701" y="1025933"/>
                  </a:lnTo>
                  <a:lnTo>
                    <a:pt x="1596930" y="1060908"/>
                  </a:lnTo>
                  <a:lnTo>
                    <a:pt x="1608592" y="1095924"/>
                  </a:lnTo>
                  <a:lnTo>
                    <a:pt x="1618706" y="1129796"/>
                  </a:lnTo>
                  <a:lnTo>
                    <a:pt x="1627789" y="1162906"/>
                  </a:lnTo>
                  <a:lnTo>
                    <a:pt x="1636184" y="1195508"/>
                  </a:lnTo>
                  <a:lnTo>
                    <a:pt x="1644120" y="1228941"/>
                  </a:lnTo>
                  <a:lnTo>
                    <a:pt x="1651751" y="1262928"/>
                  </a:lnTo>
                  <a:lnTo>
                    <a:pt x="1659177" y="1297284"/>
                  </a:lnTo>
                  <a:lnTo>
                    <a:pt x="1665298" y="1330717"/>
                  </a:lnTo>
                  <a:lnTo>
                    <a:pt x="1670549" y="1363534"/>
                  </a:lnTo>
                  <a:lnTo>
                    <a:pt x="1675219" y="1395940"/>
                  </a:lnTo>
                  <a:lnTo>
                    <a:pt x="1678332" y="1429243"/>
                  </a:lnTo>
                  <a:lnTo>
                    <a:pt x="1680407" y="1463143"/>
                  </a:lnTo>
                  <a:lnTo>
                    <a:pt x="1681791" y="1497442"/>
                  </a:lnTo>
                  <a:lnTo>
                    <a:pt x="1681544" y="1530836"/>
                  </a:lnTo>
                  <a:lnTo>
                    <a:pt x="1680209" y="1563627"/>
                  </a:lnTo>
                  <a:lnTo>
                    <a:pt x="1678149" y="1596016"/>
                  </a:lnTo>
                  <a:lnTo>
                    <a:pt x="1674437" y="1628138"/>
                  </a:lnTo>
                  <a:lnTo>
                    <a:pt x="1669622" y="1660081"/>
                  </a:lnTo>
                  <a:lnTo>
                    <a:pt x="1664072" y="1691904"/>
                  </a:lnTo>
                  <a:lnTo>
                    <a:pt x="1654787" y="1755339"/>
                  </a:lnTo>
                  <a:lnTo>
                    <a:pt x="1644421" y="1817458"/>
                  </a:lnTo>
                  <a:lnTo>
                    <a:pt x="1628115" y="1876262"/>
                  </a:lnTo>
                  <a:lnTo>
                    <a:pt x="1609170" y="1933593"/>
                  </a:lnTo>
                  <a:lnTo>
                    <a:pt x="1587882" y="1989099"/>
                  </a:lnTo>
                  <a:lnTo>
                    <a:pt x="1562823" y="2041064"/>
                  </a:lnTo>
                  <a:lnTo>
                    <a:pt x="1536087" y="2088337"/>
                  </a:lnTo>
                  <a:lnTo>
                    <a:pt x="1507438" y="2132743"/>
                  </a:lnTo>
                  <a:lnTo>
                    <a:pt x="1459593" y="2196035"/>
                  </a:lnTo>
                  <a:lnTo>
                    <a:pt x="1412922" y="2252353"/>
                  </a:lnTo>
                  <a:lnTo>
                    <a:pt x="1356849" y="2304914"/>
                  </a:lnTo>
                  <a:lnTo>
                    <a:pt x="1301501" y="2349474"/>
                  </a:lnTo>
                  <a:lnTo>
                    <a:pt x="1241167" y="2384254"/>
                  </a:lnTo>
                  <a:lnTo>
                    <a:pt x="1178837" y="2408727"/>
                  </a:lnTo>
                  <a:lnTo>
                    <a:pt x="1115915" y="2423907"/>
                  </a:lnTo>
                  <a:lnTo>
                    <a:pt x="1053988" y="2434644"/>
                  </a:lnTo>
                  <a:lnTo>
                    <a:pt x="996905" y="2437175"/>
                  </a:lnTo>
                  <a:lnTo>
                    <a:pt x="936057" y="2429867"/>
                  </a:lnTo>
                  <a:lnTo>
                    <a:pt x="874745" y="2412233"/>
                  </a:lnTo>
                  <a:lnTo>
                    <a:pt x="817843" y="2385302"/>
                  </a:lnTo>
                  <a:lnTo>
                    <a:pt x="757050" y="2352755"/>
                  </a:lnTo>
                  <a:lnTo>
                    <a:pt x="695754" y="2305937"/>
                  </a:lnTo>
                  <a:lnTo>
                    <a:pt x="640027" y="2249302"/>
                  </a:lnTo>
                  <a:lnTo>
                    <a:pt x="586471" y="2193786"/>
                  </a:lnTo>
                  <a:lnTo>
                    <a:pt x="534727" y="2133404"/>
                  </a:lnTo>
                  <a:lnTo>
                    <a:pt x="488070" y="2071059"/>
                  </a:lnTo>
                  <a:lnTo>
                    <a:pt x="440060" y="2009302"/>
                  </a:lnTo>
                  <a:lnTo>
                    <a:pt x="403739" y="1955779"/>
                  </a:lnTo>
                  <a:lnTo>
                    <a:pt x="368496" y="1902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22715" y="2884808"/>
              <a:ext cx="115814" cy="389555"/>
            </a:xfrm>
            <a:custGeom>
              <a:avLst/>
              <a:gdLst/>
              <a:ahLst/>
              <a:cxnLst/>
              <a:rect l="0" t="0" r="0" b="0"/>
              <a:pathLst>
                <a:path w="115814" h="389555">
                  <a:moveTo>
                    <a:pt x="115813" y="389554"/>
                  </a:moveTo>
                  <a:lnTo>
                    <a:pt x="97855" y="332170"/>
                  </a:lnTo>
                  <a:lnTo>
                    <a:pt x="86445" y="277405"/>
                  </a:lnTo>
                  <a:lnTo>
                    <a:pt x="75075" y="228966"/>
                  </a:lnTo>
                  <a:lnTo>
                    <a:pt x="59103" y="176242"/>
                  </a:lnTo>
                  <a:lnTo>
                    <a:pt x="41475" y="123953"/>
                  </a:lnTo>
                  <a:lnTo>
                    <a:pt x="25843" y="77317"/>
                  </a:lnTo>
                  <a:lnTo>
                    <a:pt x="6318" y="18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64829" y="1979357"/>
              <a:ext cx="242156" cy="547483"/>
            </a:xfrm>
            <a:custGeom>
              <a:avLst/>
              <a:gdLst/>
              <a:ahLst/>
              <a:cxnLst/>
              <a:rect l="0" t="0" r="0" b="0"/>
              <a:pathLst>
                <a:path w="242156" h="547483">
                  <a:moveTo>
                    <a:pt x="0" y="547482"/>
                  </a:moveTo>
                  <a:lnTo>
                    <a:pt x="8333" y="490218"/>
                  </a:lnTo>
                  <a:lnTo>
                    <a:pt x="16117" y="434589"/>
                  </a:lnTo>
                  <a:lnTo>
                    <a:pt x="27050" y="390852"/>
                  </a:lnTo>
                  <a:lnTo>
                    <a:pt x="39708" y="348017"/>
                  </a:lnTo>
                  <a:lnTo>
                    <a:pt x="53133" y="305583"/>
                  </a:lnTo>
                  <a:lnTo>
                    <a:pt x="73845" y="245351"/>
                  </a:lnTo>
                  <a:lnTo>
                    <a:pt x="97919" y="190460"/>
                  </a:lnTo>
                  <a:lnTo>
                    <a:pt x="124160" y="140270"/>
                  </a:lnTo>
                  <a:lnTo>
                    <a:pt x="159576" y="81390"/>
                  </a:lnTo>
                  <a:lnTo>
                    <a:pt x="222148" y="1957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025232" y="3919610"/>
            <a:ext cx="1247431" cy="1655871"/>
          </a:xfrm>
          <a:custGeom>
            <a:avLst/>
            <a:gdLst/>
            <a:ahLst/>
            <a:cxnLst/>
            <a:rect l="0" t="0" r="0" b="0"/>
            <a:pathLst>
              <a:path w="1247431" h="1655871">
                <a:moveTo>
                  <a:pt x="849669" y="207561"/>
                </a:moveTo>
                <a:lnTo>
                  <a:pt x="793455" y="171644"/>
                </a:lnTo>
                <a:lnTo>
                  <a:pt x="734883" y="147347"/>
                </a:lnTo>
                <a:lnTo>
                  <a:pt x="685807" y="137857"/>
                </a:lnTo>
                <a:lnTo>
                  <a:pt x="626812" y="138165"/>
                </a:lnTo>
                <a:lnTo>
                  <a:pt x="584506" y="145132"/>
                </a:lnTo>
                <a:lnTo>
                  <a:pt x="538407" y="159928"/>
                </a:lnTo>
                <a:lnTo>
                  <a:pt x="493741" y="175082"/>
                </a:lnTo>
                <a:lnTo>
                  <a:pt x="449324" y="193126"/>
                </a:lnTo>
                <a:lnTo>
                  <a:pt x="402286" y="220642"/>
                </a:lnTo>
                <a:lnTo>
                  <a:pt x="354085" y="252369"/>
                </a:lnTo>
                <a:lnTo>
                  <a:pt x="306535" y="287137"/>
                </a:lnTo>
                <a:lnTo>
                  <a:pt x="262006" y="325986"/>
                </a:lnTo>
                <a:lnTo>
                  <a:pt x="218818" y="366649"/>
                </a:lnTo>
                <a:lnTo>
                  <a:pt x="177397" y="410457"/>
                </a:lnTo>
                <a:lnTo>
                  <a:pt x="139490" y="461124"/>
                </a:lnTo>
                <a:lnTo>
                  <a:pt x="106265" y="514837"/>
                </a:lnTo>
                <a:lnTo>
                  <a:pt x="77070" y="569906"/>
                </a:lnTo>
                <a:lnTo>
                  <a:pt x="52397" y="625576"/>
                </a:lnTo>
                <a:lnTo>
                  <a:pt x="32852" y="684634"/>
                </a:lnTo>
                <a:lnTo>
                  <a:pt x="17536" y="744807"/>
                </a:lnTo>
                <a:lnTo>
                  <a:pt x="6830" y="802746"/>
                </a:lnTo>
                <a:lnTo>
                  <a:pt x="1292" y="859692"/>
                </a:lnTo>
                <a:lnTo>
                  <a:pt x="0" y="916197"/>
                </a:lnTo>
                <a:lnTo>
                  <a:pt x="3325" y="972506"/>
                </a:lnTo>
                <a:lnTo>
                  <a:pt x="14942" y="1028728"/>
                </a:lnTo>
                <a:lnTo>
                  <a:pt x="32973" y="1084911"/>
                </a:lnTo>
                <a:lnTo>
                  <a:pt x="56584" y="1141076"/>
                </a:lnTo>
                <a:lnTo>
                  <a:pt x="82676" y="1197235"/>
                </a:lnTo>
                <a:lnTo>
                  <a:pt x="111040" y="1252220"/>
                </a:lnTo>
                <a:lnTo>
                  <a:pt x="143144" y="1303953"/>
                </a:lnTo>
                <a:lnTo>
                  <a:pt x="180029" y="1351122"/>
                </a:lnTo>
                <a:lnTo>
                  <a:pt x="219819" y="1395483"/>
                </a:lnTo>
                <a:lnTo>
                  <a:pt x="282851" y="1458750"/>
                </a:lnTo>
                <a:lnTo>
                  <a:pt x="329078" y="1496740"/>
                </a:lnTo>
                <a:lnTo>
                  <a:pt x="376920" y="1533122"/>
                </a:lnTo>
                <a:lnTo>
                  <a:pt x="425479" y="1566449"/>
                </a:lnTo>
                <a:lnTo>
                  <a:pt x="474357" y="1592960"/>
                </a:lnTo>
                <a:lnTo>
                  <a:pt x="520257" y="1616441"/>
                </a:lnTo>
                <a:lnTo>
                  <a:pt x="565223" y="1636235"/>
                </a:lnTo>
                <a:lnTo>
                  <a:pt x="612505" y="1648932"/>
                </a:lnTo>
                <a:lnTo>
                  <a:pt x="660815" y="1655355"/>
                </a:lnTo>
                <a:lnTo>
                  <a:pt x="709582" y="1655870"/>
                </a:lnTo>
                <a:lnTo>
                  <a:pt x="758552" y="1648300"/>
                </a:lnTo>
                <a:lnTo>
                  <a:pt x="804493" y="1637137"/>
                </a:lnTo>
                <a:lnTo>
                  <a:pt x="849478" y="1622037"/>
                </a:lnTo>
                <a:lnTo>
                  <a:pt x="896767" y="1599728"/>
                </a:lnTo>
                <a:lnTo>
                  <a:pt x="958250" y="1560860"/>
                </a:lnTo>
                <a:lnTo>
                  <a:pt x="1013512" y="1508530"/>
                </a:lnTo>
                <a:lnTo>
                  <a:pt x="1066932" y="1448571"/>
                </a:lnTo>
                <a:lnTo>
                  <a:pt x="1099088" y="1400969"/>
                </a:lnTo>
                <a:lnTo>
                  <a:pt x="1127808" y="1348617"/>
                </a:lnTo>
                <a:lnTo>
                  <a:pt x="1152271" y="1294154"/>
                </a:lnTo>
                <a:lnTo>
                  <a:pt x="1174842" y="1235633"/>
                </a:lnTo>
                <a:lnTo>
                  <a:pt x="1195402" y="1173359"/>
                </a:lnTo>
                <a:lnTo>
                  <a:pt x="1204159" y="1140375"/>
                </a:lnTo>
                <a:lnTo>
                  <a:pt x="1212338" y="1106687"/>
                </a:lnTo>
                <a:lnTo>
                  <a:pt x="1218960" y="1073701"/>
                </a:lnTo>
                <a:lnTo>
                  <a:pt x="1224545" y="1041180"/>
                </a:lnTo>
                <a:lnTo>
                  <a:pt x="1229438" y="1008972"/>
                </a:lnTo>
                <a:lnTo>
                  <a:pt x="1233870" y="974632"/>
                </a:lnTo>
                <a:lnTo>
                  <a:pt x="1237994" y="938870"/>
                </a:lnTo>
                <a:lnTo>
                  <a:pt x="1241913" y="902161"/>
                </a:lnTo>
                <a:lnTo>
                  <a:pt x="1244527" y="867159"/>
                </a:lnTo>
                <a:lnTo>
                  <a:pt x="1246268" y="833296"/>
                </a:lnTo>
                <a:lnTo>
                  <a:pt x="1247430" y="800193"/>
                </a:lnTo>
                <a:lnTo>
                  <a:pt x="1247034" y="765255"/>
                </a:lnTo>
                <a:lnTo>
                  <a:pt x="1245601" y="729096"/>
                </a:lnTo>
                <a:lnTo>
                  <a:pt x="1243475" y="692121"/>
                </a:lnTo>
                <a:lnTo>
                  <a:pt x="1240888" y="656943"/>
                </a:lnTo>
                <a:lnTo>
                  <a:pt x="1237994" y="622963"/>
                </a:lnTo>
                <a:lnTo>
                  <a:pt x="1234894" y="589780"/>
                </a:lnTo>
                <a:lnTo>
                  <a:pt x="1230488" y="557130"/>
                </a:lnTo>
                <a:lnTo>
                  <a:pt x="1225211" y="524835"/>
                </a:lnTo>
                <a:lnTo>
                  <a:pt x="1219353" y="492776"/>
                </a:lnTo>
                <a:lnTo>
                  <a:pt x="1211939" y="460875"/>
                </a:lnTo>
                <a:lnTo>
                  <a:pt x="1203487" y="429079"/>
                </a:lnTo>
                <a:lnTo>
                  <a:pt x="1183566" y="366845"/>
                </a:lnTo>
                <a:lnTo>
                  <a:pt x="1159115" y="307989"/>
                </a:lnTo>
                <a:lnTo>
                  <a:pt x="1132650" y="253755"/>
                </a:lnTo>
                <a:lnTo>
                  <a:pt x="1104120" y="203525"/>
                </a:lnTo>
                <a:lnTo>
                  <a:pt x="1071943" y="157804"/>
                </a:lnTo>
                <a:lnTo>
                  <a:pt x="1015354" y="98192"/>
                </a:lnTo>
                <a:lnTo>
                  <a:pt x="959722" y="54662"/>
                </a:lnTo>
                <a:lnTo>
                  <a:pt x="900605" y="25127"/>
                </a:lnTo>
                <a:lnTo>
                  <a:pt x="838635" y="7147"/>
                </a:lnTo>
                <a:lnTo>
                  <a:pt x="775820" y="0"/>
                </a:lnTo>
                <a:lnTo>
                  <a:pt x="712754" y="3471"/>
                </a:lnTo>
                <a:lnTo>
                  <a:pt x="649615" y="17498"/>
                </a:lnTo>
                <a:lnTo>
                  <a:pt x="592042" y="47650"/>
                </a:lnTo>
                <a:lnTo>
                  <a:pt x="529762" y="90186"/>
                </a:lnTo>
                <a:lnTo>
                  <a:pt x="481172" y="1233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341183" y="4421969"/>
            <a:ext cx="502421" cy="780698"/>
            <a:chOff x="5341183" y="4421969"/>
            <a:chExt cx="502421" cy="780698"/>
          </a:xfrm>
        </p:grpSpPr>
        <p:sp>
          <p:nvSpPr>
            <p:cNvPr id="46" name="Freeform 45"/>
            <p:cNvSpPr/>
            <p:nvPr/>
          </p:nvSpPr>
          <p:spPr>
            <a:xfrm>
              <a:off x="5422176" y="4537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41183" y="4474533"/>
              <a:ext cx="109781" cy="168535"/>
            </a:xfrm>
            <a:custGeom>
              <a:avLst/>
              <a:gdLst/>
              <a:ahLst/>
              <a:cxnLst/>
              <a:rect l="0" t="0" r="0" b="0"/>
              <a:pathLst>
                <a:path w="109781" h="168535">
                  <a:moveTo>
                    <a:pt x="102050" y="168534"/>
                  </a:moveTo>
                  <a:lnTo>
                    <a:pt x="87396" y="118982"/>
                  </a:lnTo>
                  <a:lnTo>
                    <a:pt x="81752" y="109763"/>
                  </a:lnTo>
                  <a:lnTo>
                    <a:pt x="66122" y="96400"/>
                  </a:lnTo>
                  <a:lnTo>
                    <a:pt x="60551" y="97048"/>
                  </a:lnTo>
                  <a:lnTo>
                    <a:pt x="56836" y="102160"/>
                  </a:lnTo>
                  <a:lnTo>
                    <a:pt x="54360" y="110247"/>
                  </a:lnTo>
                  <a:lnTo>
                    <a:pt x="56219" y="114468"/>
                  </a:lnTo>
                  <a:lnTo>
                    <a:pt x="60967" y="116112"/>
                  </a:lnTo>
                  <a:lnTo>
                    <a:pt x="67643" y="116039"/>
                  </a:lnTo>
                  <a:lnTo>
                    <a:pt x="70923" y="112480"/>
                  </a:lnTo>
                  <a:lnTo>
                    <a:pt x="71940" y="106599"/>
                  </a:lnTo>
                  <a:lnTo>
                    <a:pt x="71448" y="99168"/>
                  </a:lnTo>
                  <a:lnTo>
                    <a:pt x="67611" y="95384"/>
                  </a:lnTo>
                  <a:lnTo>
                    <a:pt x="61543" y="94031"/>
                  </a:lnTo>
                  <a:lnTo>
                    <a:pt x="53988" y="94298"/>
                  </a:lnTo>
                  <a:lnTo>
                    <a:pt x="53631" y="93307"/>
                  </a:lnTo>
                  <a:lnTo>
                    <a:pt x="73146" y="83984"/>
                  </a:lnTo>
                  <a:lnTo>
                    <a:pt x="87644" y="68955"/>
                  </a:lnTo>
                  <a:lnTo>
                    <a:pt x="91276" y="60034"/>
                  </a:lnTo>
                  <a:lnTo>
                    <a:pt x="92192" y="40763"/>
                  </a:lnTo>
                  <a:lnTo>
                    <a:pt x="89629" y="37730"/>
                  </a:lnTo>
                  <a:lnTo>
                    <a:pt x="85581" y="39217"/>
                  </a:lnTo>
                  <a:lnTo>
                    <a:pt x="80542" y="43718"/>
                  </a:lnTo>
                  <a:lnTo>
                    <a:pt x="67861" y="72410"/>
                  </a:lnTo>
                  <a:lnTo>
                    <a:pt x="67873" y="110547"/>
                  </a:lnTo>
                  <a:lnTo>
                    <a:pt x="71077" y="117008"/>
                  </a:lnTo>
                  <a:lnTo>
                    <a:pt x="75552" y="118976"/>
                  </a:lnTo>
                  <a:lnTo>
                    <a:pt x="80875" y="117947"/>
                  </a:lnTo>
                  <a:lnTo>
                    <a:pt x="85593" y="113753"/>
                  </a:lnTo>
                  <a:lnTo>
                    <a:pt x="93956" y="99733"/>
                  </a:lnTo>
                  <a:lnTo>
                    <a:pt x="99652" y="66520"/>
                  </a:lnTo>
                  <a:lnTo>
                    <a:pt x="95750" y="32633"/>
                  </a:lnTo>
                  <a:lnTo>
                    <a:pt x="87162" y="14157"/>
                  </a:lnTo>
                  <a:lnTo>
                    <a:pt x="81596" y="5954"/>
                  </a:lnTo>
                  <a:lnTo>
                    <a:pt x="74376" y="1656"/>
                  </a:lnTo>
                  <a:lnTo>
                    <a:pt x="56995" y="0"/>
                  </a:lnTo>
                  <a:lnTo>
                    <a:pt x="27479" y="11233"/>
                  </a:lnTo>
                  <a:lnTo>
                    <a:pt x="13145" y="26093"/>
                  </a:lnTo>
                  <a:lnTo>
                    <a:pt x="7685" y="34969"/>
                  </a:lnTo>
                  <a:lnTo>
                    <a:pt x="0" y="75407"/>
                  </a:lnTo>
                  <a:lnTo>
                    <a:pt x="4442" y="98288"/>
                  </a:lnTo>
                  <a:lnTo>
                    <a:pt x="8902" y="107665"/>
                  </a:lnTo>
                  <a:lnTo>
                    <a:pt x="23216" y="121204"/>
                  </a:lnTo>
                  <a:lnTo>
                    <a:pt x="31946" y="126452"/>
                  </a:lnTo>
                  <a:lnTo>
                    <a:pt x="40107" y="127612"/>
                  </a:lnTo>
                  <a:lnTo>
                    <a:pt x="55412" y="122660"/>
                  </a:lnTo>
                  <a:lnTo>
                    <a:pt x="66894" y="106422"/>
                  </a:lnTo>
                  <a:lnTo>
                    <a:pt x="83797" y="63458"/>
                  </a:lnTo>
                  <a:lnTo>
                    <a:pt x="84969" y="42285"/>
                  </a:lnTo>
                  <a:lnTo>
                    <a:pt x="83644" y="31726"/>
                  </a:lnTo>
                  <a:lnTo>
                    <a:pt x="78081" y="25856"/>
                  </a:lnTo>
                  <a:lnTo>
                    <a:pt x="69693" y="23113"/>
                  </a:lnTo>
                  <a:lnTo>
                    <a:pt x="59421" y="22453"/>
                  </a:lnTo>
                  <a:lnTo>
                    <a:pt x="51404" y="25524"/>
                  </a:lnTo>
                  <a:lnTo>
                    <a:pt x="39376" y="38293"/>
                  </a:lnTo>
                  <a:lnTo>
                    <a:pt x="26028" y="65213"/>
                  </a:lnTo>
                  <a:lnTo>
                    <a:pt x="24589" y="85179"/>
                  </a:lnTo>
                  <a:lnTo>
                    <a:pt x="29018" y="104581"/>
                  </a:lnTo>
                  <a:lnTo>
                    <a:pt x="38786" y="121003"/>
                  </a:lnTo>
                  <a:lnTo>
                    <a:pt x="45836" y="125149"/>
                  </a:lnTo>
                  <a:lnTo>
                    <a:pt x="63028" y="126635"/>
                  </a:lnTo>
                  <a:lnTo>
                    <a:pt x="79248" y="120276"/>
                  </a:lnTo>
                  <a:lnTo>
                    <a:pt x="86848" y="115305"/>
                  </a:lnTo>
                  <a:lnTo>
                    <a:pt x="98413" y="97304"/>
                  </a:lnTo>
                  <a:lnTo>
                    <a:pt x="106283" y="73705"/>
                  </a:lnTo>
                  <a:lnTo>
                    <a:pt x="109780" y="47619"/>
                  </a:lnTo>
                  <a:lnTo>
                    <a:pt x="105096" y="26667"/>
                  </a:lnTo>
                  <a:lnTo>
                    <a:pt x="100571" y="17804"/>
                  </a:lnTo>
                  <a:lnTo>
                    <a:pt x="91705" y="13065"/>
                  </a:lnTo>
                  <a:lnTo>
                    <a:pt x="66257" y="10919"/>
                  </a:lnTo>
                  <a:lnTo>
                    <a:pt x="53621" y="15494"/>
                  </a:lnTo>
                  <a:lnTo>
                    <a:pt x="30223" y="33056"/>
                  </a:lnTo>
                  <a:lnTo>
                    <a:pt x="14365" y="56459"/>
                  </a:lnTo>
                  <a:lnTo>
                    <a:pt x="4587" y="82458"/>
                  </a:lnTo>
                  <a:lnTo>
                    <a:pt x="241" y="109611"/>
                  </a:lnTo>
                  <a:lnTo>
                    <a:pt x="4549" y="131038"/>
                  </a:lnTo>
                  <a:lnTo>
                    <a:pt x="8973" y="140027"/>
                  </a:lnTo>
                  <a:lnTo>
                    <a:pt x="14262" y="142510"/>
                  </a:lnTo>
                  <a:lnTo>
                    <a:pt x="20128" y="140656"/>
                  </a:lnTo>
                  <a:lnTo>
                    <a:pt x="26379" y="135911"/>
                  </a:lnTo>
                  <a:lnTo>
                    <a:pt x="59936" y="73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22176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80062" y="4590425"/>
              <a:ext cx="42115" cy="58727"/>
            </a:xfrm>
            <a:custGeom>
              <a:avLst/>
              <a:gdLst/>
              <a:ahLst/>
              <a:cxnLst/>
              <a:rect l="0" t="0" r="0" b="0"/>
              <a:pathLst>
                <a:path w="42115" h="58727">
                  <a:moveTo>
                    <a:pt x="0" y="0"/>
                  </a:moveTo>
                  <a:lnTo>
                    <a:pt x="2340" y="38517"/>
                  </a:lnTo>
                  <a:lnTo>
                    <a:pt x="11178" y="56503"/>
                  </a:lnTo>
                  <a:lnTo>
                    <a:pt x="15641" y="58726"/>
                  </a:lnTo>
                  <a:lnTo>
                    <a:pt x="19786" y="56697"/>
                  </a:lnTo>
                  <a:lnTo>
                    <a:pt x="23719" y="5183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11647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69616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20070" y="4421969"/>
              <a:ext cx="123534" cy="178985"/>
            </a:xfrm>
            <a:custGeom>
              <a:avLst/>
              <a:gdLst/>
              <a:ahLst/>
              <a:cxnLst/>
              <a:rect l="0" t="0" r="0" b="0"/>
              <a:pathLst>
                <a:path w="123534" h="178985">
                  <a:moveTo>
                    <a:pt x="81132" y="178984"/>
                  </a:moveTo>
                  <a:lnTo>
                    <a:pt x="97943" y="159833"/>
                  </a:lnTo>
                  <a:lnTo>
                    <a:pt x="110440" y="138497"/>
                  </a:lnTo>
                  <a:lnTo>
                    <a:pt x="119451" y="94589"/>
                  </a:lnTo>
                  <a:lnTo>
                    <a:pt x="116532" y="50123"/>
                  </a:lnTo>
                  <a:lnTo>
                    <a:pt x="105054" y="27736"/>
                  </a:lnTo>
                  <a:lnTo>
                    <a:pt x="97080" y="18490"/>
                  </a:lnTo>
                  <a:lnTo>
                    <a:pt x="85915" y="14667"/>
                  </a:lnTo>
                  <a:lnTo>
                    <a:pt x="57911" y="16656"/>
                  </a:lnTo>
                  <a:lnTo>
                    <a:pt x="35327" y="25340"/>
                  </a:lnTo>
                  <a:lnTo>
                    <a:pt x="26028" y="30931"/>
                  </a:lnTo>
                  <a:lnTo>
                    <a:pt x="12578" y="49622"/>
                  </a:lnTo>
                  <a:lnTo>
                    <a:pt x="3870" y="73527"/>
                  </a:lnTo>
                  <a:lnTo>
                    <a:pt x="0" y="99749"/>
                  </a:lnTo>
                  <a:lnTo>
                    <a:pt x="4519" y="123881"/>
                  </a:lnTo>
                  <a:lnTo>
                    <a:pt x="9000" y="135230"/>
                  </a:lnTo>
                  <a:lnTo>
                    <a:pt x="23337" y="150959"/>
                  </a:lnTo>
                  <a:lnTo>
                    <a:pt x="32073" y="156791"/>
                  </a:lnTo>
                  <a:lnTo>
                    <a:pt x="41407" y="158340"/>
                  </a:lnTo>
                  <a:lnTo>
                    <a:pt x="61137" y="153821"/>
                  </a:lnTo>
                  <a:lnTo>
                    <a:pt x="91975" y="132534"/>
                  </a:lnTo>
                  <a:lnTo>
                    <a:pt x="117750" y="104000"/>
                  </a:lnTo>
                  <a:lnTo>
                    <a:pt x="123533" y="77417"/>
                  </a:lnTo>
                  <a:lnTo>
                    <a:pt x="123437" y="62140"/>
                  </a:lnTo>
                  <a:lnTo>
                    <a:pt x="119864" y="49615"/>
                  </a:lnTo>
                  <a:lnTo>
                    <a:pt x="811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16974" y="4474092"/>
              <a:ext cx="79935" cy="93832"/>
            </a:xfrm>
            <a:custGeom>
              <a:avLst/>
              <a:gdLst/>
              <a:ahLst/>
              <a:cxnLst/>
              <a:rect l="0" t="0" r="0" b="0"/>
              <a:pathLst>
                <a:path w="79935" h="93832">
                  <a:moveTo>
                    <a:pt x="0" y="519"/>
                  </a:moveTo>
                  <a:lnTo>
                    <a:pt x="5589" y="17286"/>
                  </a:lnTo>
                  <a:lnTo>
                    <a:pt x="10745" y="19886"/>
                  </a:lnTo>
                  <a:lnTo>
                    <a:pt x="17691" y="19280"/>
                  </a:lnTo>
                  <a:lnTo>
                    <a:pt x="33599" y="12367"/>
                  </a:lnTo>
                  <a:lnTo>
                    <a:pt x="49860" y="0"/>
                  </a:lnTo>
                  <a:lnTo>
                    <a:pt x="42047" y="4578"/>
                  </a:lnTo>
                  <a:lnTo>
                    <a:pt x="33116" y="20650"/>
                  </a:lnTo>
                  <a:lnTo>
                    <a:pt x="29096" y="31487"/>
                  </a:lnTo>
                  <a:lnTo>
                    <a:pt x="29028" y="69096"/>
                  </a:lnTo>
                  <a:lnTo>
                    <a:pt x="33390" y="78992"/>
                  </a:lnTo>
                  <a:lnTo>
                    <a:pt x="47595" y="93108"/>
                  </a:lnTo>
                  <a:lnTo>
                    <a:pt x="55127" y="93831"/>
                  </a:lnTo>
                  <a:lnTo>
                    <a:pt x="62488" y="90803"/>
                  </a:lnTo>
                  <a:lnTo>
                    <a:pt x="69734" y="85275"/>
                  </a:lnTo>
                  <a:lnTo>
                    <a:pt x="77787" y="66654"/>
                  </a:lnTo>
                  <a:lnTo>
                    <a:pt x="79934" y="55138"/>
                  </a:lnTo>
                  <a:lnTo>
                    <a:pt x="76080" y="32983"/>
                  </a:lnTo>
                  <a:lnTo>
                    <a:pt x="71777" y="22162"/>
                  </a:lnTo>
                  <a:lnTo>
                    <a:pt x="65399" y="16117"/>
                  </a:lnTo>
                  <a:lnTo>
                    <a:pt x="57637" y="13258"/>
                  </a:lnTo>
                  <a:lnTo>
                    <a:pt x="48953" y="12521"/>
                  </a:lnTo>
                  <a:lnTo>
                    <a:pt x="44334" y="15539"/>
                  </a:lnTo>
                  <a:lnTo>
                    <a:pt x="42424" y="21061"/>
                  </a:lnTo>
                  <a:lnTo>
                    <a:pt x="42321" y="28252"/>
                  </a:lnTo>
                  <a:lnTo>
                    <a:pt x="45761" y="31876"/>
                  </a:lnTo>
                  <a:lnTo>
                    <a:pt x="51564" y="33122"/>
                  </a:lnTo>
                  <a:lnTo>
                    <a:pt x="58943" y="32783"/>
                  </a:lnTo>
                  <a:lnTo>
                    <a:pt x="61522" y="29047"/>
                  </a:lnTo>
                  <a:lnTo>
                    <a:pt x="60902" y="23047"/>
                  </a:lnTo>
                  <a:lnTo>
                    <a:pt x="58149" y="15538"/>
                  </a:lnTo>
                  <a:lnTo>
                    <a:pt x="52804" y="14041"/>
                  </a:lnTo>
                  <a:lnTo>
                    <a:pt x="37506" y="21737"/>
                  </a:lnTo>
                  <a:lnTo>
                    <a:pt x="25248" y="36855"/>
                  </a:lnTo>
                  <a:lnTo>
                    <a:pt x="20341" y="45800"/>
                  </a:lnTo>
                  <a:lnTo>
                    <a:pt x="19410" y="51763"/>
                  </a:lnTo>
                  <a:lnTo>
                    <a:pt x="21129" y="55739"/>
                  </a:lnTo>
                  <a:lnTo>
                    <a:pt x="31585" y="63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18234" y="4885223"/>
              <a:ext cx="230326" cy="317444"/>
            </a:xfrm>
            <a:custGeom>
              <a:avLst/>
              <a:gdLst/>
              <a:ahLst/>
              <a:cxnLst/>
              <a:rect l="0" t="0" r="0" b="0"/>
              <a:pathLst>
                <a:path w="230326" h="317444">
                  <a:moveTo>
                    <a:pt x="19755" y="0"/>
                  </a:moveTo>
                  <a:lnTo>
                    <a:pt x="8577" y="22356"/>
                  </a:lnTo>
                  <a:lnTo>
                    <a:pt x="1625" y="75384"/>
                  </a:lnTo>
                  <a:lnTo>
                    <a:pt x="0" y="119681"/>
                  </a:lnTo>
                  <a:lnTo>
                    <a:pt x="446" y="164326"/>
                  </a:lnTo>
                  <a:lnTo>
                    <a:pt x="7276" y="220004"/>
                  </a:lnTo>
                  <a:lnTo>
                    <a:pt x="23183" y="274564"/>
                  </a:lnTo>
                  <a:lnTo>
                    <a:pt x="36487" y="298673"/>
                  </a:lnTo>
                  <a:lnTo>
                    <a:pt x="54097" y="313287"/>
                  </a:lnTo>
                  <a:lnTo>
                    <a:pt x="79862" y="317443"/>
                  </a:lnTo>
                  <a:lnTo>
                    <a:pt x="107301" y="314221"/>
                  </a:lnTo>
                  <a:lnTo>
                    <a:pt x="135902" y="299253"/>
                  </a:lnTo>
                  <a:lnTo>
                    <a:pt x="159194" y="277660"/>
                  </a:lnTo>
                  <a:lnTo>
                    <a:pt x="195106" y="216256"/>
                  </a:lnTo>
                  <a:lnTo>
                    <a:pt x="214876" y="162343"/>
                  </a:lnTo>
                  <a:lnTo>
                    <a:pt x="23032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422176" y="4137699"/>
            <a:ext cx="3684975" cy="1516105"/>
            <a:chOff x="5422176" y="4137699"/>
            <a:chExt cx="3684975" cy="1516105"/>
          </a:xfrm>
        </p:grpSpPr>
        <p:sp>
          <p:nvSpPr>
            <p:cNvPr id="56" name="Freeform 55"/>
            <p:cNvSpPr/>
            <p:nvPr/>
          </p:nvSpPr>
          <p:spPr>
            <a:xfrm>
              <a:off x="5422176" y="4200870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0" y="0"/>
                  </a:moveTo>
                  <a:lnTo>
                    <a:pt x="17958" y="63428"/>
                  </a:lnTo>
                  <a:lnTo>
                    <a:pt x="40738" y="121437"/>
                  </a:lnTo>
                  <a:lnTo>
                    <a:pt x="65647" y="175219"/>
                  </a:lnTo>
                  <a:lnTo>
                    <a:pt x="81842" y="202046"/>
                  </a:lnTo>
                  <a:lnTo>
                    <a:pt x="105075" y="263389"/>
                  </a:lnTo>
                  <a:lnTo>
                    <a:pt x="113381" y="283178"/>
                  </a:lnTo>
                  <a:lnTo>
                    <a:pt x="144076" y="339064"/>
                  </a:lnTo>
                  <a:lnTo>
                    <a:pt x="169186" y="390673"/>
                  </a:lnTo>
                  <a:lnTo>
                    <a:pt x="204395" y="453069"/>
                  </a:lnTo>
                  <a:lnTo>
                    <a:pt x="21057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63894" y="4137699"/>
              <a:ext cx="110967" cy="621182"/>
            </a:xfrm>
            <a:custGeom>
              <a:avLst/>
              <a:gdLst/>
              <a:ahLst/>
              <a:cxnLst/>
              <a:rect l="0" t="0" r="0" b="0"/>
              <a:pathLst>
                <a:path w="110967" h="621182">
                  <a:moveTo>
                    <a:pt x="110966" y="0"/>
                  </a:moveTo>
                  <a:lnTo>
                    <a:pt x="103730" y="27556"/>
                  </a:lnTo>
                  <a:lnTo>
                    <a:pt x="97968" y="83779"/>
                  </a:lnTo>
                  <a:lnTo>
                    <a:pt x="89177" y="132448"/>
                  </a:lnTo>
                  <a:lnTo>
                    <a:pt x="79164" y="191322"/>
                  </a:lnTo>
                  <a:lnTo>
                    <a:pt x="68788" y="246981"/>
                  </a:lnTo>
                  <a:lnTo>
                    <a:pt x="54801" y="307710"/>
                  </a:lnTo>
                  <a:lnTo>
                    <a:pt x="40773" y="363596"/>
                  </a:lnTo>
                  <a:lnTo>
                    <a:pt x="28817" y="426084"/>
                  </a:lnTo>
                  <a:lnTo>
                    <a:pt x="18743" y="476189"/>
                  </a:lnTo>
                  <a:lnTo>
                    <a:pt x="10071" y="527918"/>
                  </a:lnTo>
                  <a:lnTo>
                    <a:pt x="3429" y="585385"/>
                  </a:lnTo>
                  <a:lnTo>
                    <a:pt x="0" y="605272"/>
                  </a:lnTo>
                  <a:lnTo>
                    <a:pt x="724" y="610575"/>
                  </a:lnTo>
                  <a:lnTo>
                    <a:pt x="5681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20039" y="4246018"/>
              <a:ext cx="649869" cy="1255928"/>
            </a:xfrm>
            <a:custGeom>
              <a:avLst/>
              <a:gdLst/>
              <a:ahLst/>
              <a:cxnLst/>
              <a:rect l="0" t="0" r="0" b="0"/>
              <a:pathLst>
                <a:path w="649869" h="1255928">
                  <a:moveTo>
                    <a:pt x="649868" y="270707"/>
                  </a:moveTo>
                  <a:lnTo>
                    <a:pt x="641534" y="216563"/>
                  </a:lnTo>
                  <a:lnTo>
                    <a:pt x="634183" y="156027"/>
                  </a:lnTo>
                  <a:lnTo>
                    <a:pt x="619127" y="103385"/>
                  </a:lnTo>
                  <a:lnTo>
                    <a:pt x="580482" y="46436"/>
                  </a:lnTo>
                  <a:lnTo>
                    <a:pt x="553270" y="22672"/>
                  </a:lnTo>
                  <a:lnTo>
                    <a:pt x="506212" y="6403"/>
                  </a:lnTo>
                  <a:lnTo>
                    <a:pt x="444240" y="0"/>
                  </a:lnTo>
                  <a:lnTo>
                    <a:pt x="386938" y="8787"/>
                  </a:lnTo>
                  <a:lnTo>
                    <a:pt x="341505" y="24645"/>
                  </a:lnTo>
                  <a:lnTo>
                    <a:pt x="291000" y="54690"/>
                  </a:lnTo>
                  <a:lnTo>
                    <a:pt x="238990" y="96347"/>
                  </a:lnTo>
                  <a:lnTo>
                    <a:pt x="186535" y="148855"/>
                  </a:lnTo>
                  <a:lnTo>
                    <a:pt x="137067" y="211986"/>
                  </a:lnTo>
                  <a:lnTo>
                    <a:pt x="108441" y="258646"/>
                  </a:lnTo>
                  <a:lnTo>
                    <a:pt x="84020" y="306681"/>
                  </a:lnTo>
                  <a:lnTo>
                    <a:pt x="61468" y="361565"/>
                  </a:lnTo>
                  <a:lnTo>
                    <a:pt x="40917" y="419883"/>
                  </a:lnTo>
                  <a:lnTo>
                    <a:pt x="23984" y="476997"/>
                  </a:lnTo>
                  <a:lnTo>
                    <a:pt x="11778" y="536697"/>
                  </a:lnTo>
                  <a:lnTo>
                    <a:pt x="3624" y="598325"/>
                  </a:lnTo>
                  <a:lnTo>
                    <a:pt x="0" y="660810"/>
                  </a:lnTo>
                  <a:lnTo>
                    <a:pt x="4628" y="723677"/>
                  </a:lnTo>
                  <a:lnTo>
                    <a:pt x="13314" y="785542"/>
                  </a:lnTo>
                  <a:lnTo>
                    <a:pt x="21074" y="844234"/>
                  </a:lnTo>
                  <a:lnTo>
                    <a:pt x="34662" y="901514"/>
                  </a:lnTo>
                  <a:lnTo>
                    <a:pt x="52399" y="956998"/>
                  </a:lnTo>
                  <a:lnTo>
                    <a:pt x="71981" y="1008953"/>
                  </a:lnTo>
                  <a:lnTo>
                    <a:pt x="95501" y="1053101"/>
                  </a:lnTo>
                  <a:lnTo>
                    <a:pt x="135051" y="1113961"/>
                  </a:lnTo>
                  <a:lnTo>
                    <a:pt x="163697" y="1152024"/>
                  </a:lnTo>
                  <a:lnTo>
                    <a:pt x="212708" y="1193184"/>
                  </a:lnTo>
                  <a:lnTo>
                    <a:pt x="263105" y="1226436"/>
                  </a:lnTo>
                  <a:lnTo>
                    <a:pt x="309364" y="1249287"/>
                  </a:lnTo>
                  <a:lnTo>
                    <a:pt x="358425" y="1255927"/>
                  </a:lnTo>
                  <a:lnTo>
                    <a:pt x="403117" y="1249836"/>
                  </a:lnTo>
                  <a:lnTo>
                    <a:pt x="457020" y="1227410"/>
                  </a:lnTo>
                  <a:lnTo>
                    <a:pt x="479930" y="1211805"/>
                  </a:lnTo>
                  <a:lnTo>
                    <a:pt x="533859" y="1155867"/>
                  </a:lnTo>
                  <a:lnTo>
                    <a:pt x="567724" y="1104732"/>
                  </a:lnTo>
                  <a:lnTo>
                    <a:pt x="593824" y="1046452"/>
                  </a:lnTo>
                  <a:lnTo>
                    <a:pt x="616180" y="984551"/>
                  </a:lnTo>
                  <a:lnTo>
                    <a:pt x="634721" y="932159"/>
                  </a:lnTo>
                  <a:lnTo>
                    <a:pt x="644860" y="878864"/>
                  </a:lnTo>
                  <a:lnTo>
                    <a:pt x="648878" y="817219"/>
                  </a:lnTo>
                  <a:lnTo>
                    <a:pt x="649868" y="786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54592" y="4675919"/>
              <a:ext cx="362756" cy="704857"/>
            </a:xfrm>
            <a:custGeom>
              <a:avLst/>
              <a:gdLst/>
              <a:ahLst/>
              <a:cxnLst/>
              <a:rect l="0" t="0" r="0" b="0"/>
              <a:pathLst>
                <a:path w="362756" h="704857">
                  <a:moveTo>
                    <a:pt x="320641" y="93490"/>
                  </a:moveTo>
                  <a:lnTo>
                    <a:pt x="317521" y="50798"/>
                  </a:lnTo>
                  <a:lnTo>
                    <a:pt x="306068" y="19619"/>
                  </a:lnTo>
                  <a:lnTo>
                    <a:pt x="300397" y="9148"/>
                  </a:lnTo>
                  <a:lnTo>
                    <a:pt x="289598" y="3337"/>
                  </a:lnTo>
                  <a:lnTo>
                    <a:pt x="258881" y="0"/>
                  </a:lnTo>
                  <a:lnTo>
                    <a:pt x="234310" y="5535"/>
                  </a:lnTo>
                  <a:lnTo>
                    <a:pt x="193883" y="28153"/>
                  </a:lnTo>
                  <a:lnTo>
                    <a:pt x="141602" y="81868"/>
                  </a:lnTo>
                  <a:lnTo>
                    <a:pt x="99531" y="136038"/>
                  </a:lnTo>
                  <a:lnTo>
                    <a:pt x="73543" y="191495"/>
                  </a:lnTo>
                  <a:lnTo>
                    <a:pt x="51025" y="246790"/>
                  </a:lnTo>
                  <a:lnTo>
                    <a:pt x="29535" y="305809"/>
                  </a:lnTo>
                  <a:lnTo>
                    <a:pt x="13939" y="367749"/>
                  </a:lnTo>
                  <a:lnTo>
                    <a:pt x="7497" y="424966"/>
                  </a:lnTo>
                  <a:lnTo>
                    <a:pt x="0" y="484553"/>
                  </a:lnTo>
                  <a:lnTo>
                    <a:pt x="1548" y="535484"/>
                  </a:lnTo>
                  <a:lnTo>
                    <a:pt x="9416" y="585800"/>
                  </a:lnTo>
                  <a:lnTo>
                    <a:pt x="22555" y="638393"/>
                  </a:lnTo>
                  <a:lnTo>
                    <a:pt x="34097" y="670624"/>
                  </a:lnTo>
                  <a:lnTo>
                    <a:pt x="45500" y="687686"/>
                  </a:lnTo>
                  <a:lnTo>
                    <a:pt x="61485" y="699948"/>
                  </a:lnTo>
                  <a:lnTo>
                    <a:pt x="70662" y="704856"/>
                  </a:lnTo>
                  <a:lnTo>
                    <a:pt x="81458" y="704618"/>
                  </a:lnTo>
                  <a:lnTo>
                    <a:pt x="105933" y="694996"/>
                  </a:lnTo>
                  <a:lnTo>
                    <a:pt x="134842" y="669847"/>
                  </a:lnTo>
                  <a:lnTo>
                    <a:pt x="164474" y="616438"/>
                  </a:lnTo>
                  <a:lnTo>
                    <a:pt x="191137" y="557487"/>
                  </a:lnTo>
                  <a:lnTo>
                    <a:pt x="211949" y="506791"/>
                  </a:lnTo>
                  <a:lnTo>
                    <a:pt x="227345" y="449136"/>
                  </a:lnTo>
                  <a:lnTo>
                    <a:pt x="239315" y="393189"/>
                  </a:lnTo>
                  <a:lnTo>
                    <a:pt x="250271" y="339567"/>
                  </a:lnTo>
                  <a:lnTo>
                    <a:pt x="260926" y="281045"/>
                  </a:lnTo>
                  <a:lnTo>
                    <a:pt x="265903" y="230430"/>
                  </a:lnTo>
                  <a:lnTo>
                    <a:pt x="268754" y="171406"/>
                  </a:lnTo>
                  <a:lnTo>
                    <a:pt x="276250" y="114687"/>
                  </a:lnTo>
                  <a:lnTo>
                    <a:pt x="277009" y="100602"/>
                  </a:lnTo>
                  <a:lnTo>
                    <a:pt x="278685" y="95892"/>
                  </a:lnTo>
                  <a:lnTo>
                    <a:pt x="280971" y="97431"/>
                  </a:lnTo>
                  <a:lnTo>
                    <a:pt x="283667" y="103136"/>
                  </a:lnTo>
                  <a:lnTo>
                    <a:pt x="287459" y="155879"/>
                  </a:lnTo>
                  <a:lnTo>
                    <a:pt x="288583" y="214011"/>
                  </a:lnTo>
                  <a:lnTo>
                    <a:pt x="294505" y="268280"/>
                  </a:lnTo>
                  <a:lnTo>
                    <a:pt x="298079" y="326994"/>
                  </a:lnTo>
                  <a:lnTo>
                    <a:pt x="304727" y="388844"/>
                  </a:lnTo>
                  <a:lnTo>
                    <a:pt x="314106" y="446034"/>
                  </a:lnTo>
                  <a:lnTo>
                    <a:pt x="318705" y="500025"/>
                  </a:lnTo>
                  <a:lnTo>
                    <a:pt x="325657" y="553066"/>
                  </a:lnTo>
                  <a:lnTo>
                    <a:pt x="338487" y="606580"/>
                  </a:lnTo>
                  <a:lnTo>
                    <a:pt x="358102" y="668802"/>
                  </a:lnTo>
                  <a:lnTo>
                    <a:pt x="362755" y="683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44376" y="4432497"/>
              <a:ext cx="367811" cy="958094"/>
            </a:xfrm>
            <a:custGeom>
              <a:avLst/>
              <a:gdLst/>
              <a:ahLst/>
              <a:cxnLst/>
              <a:rect l="0" t="0" r="0" b="0"/>
              <a:pathLst>
                <a:path w="367811" h="958094">
                  <a:moveTo>
                    <a:pt x="367810" y="0"/>
                  </a:moveTo>
                  <a:lnTo>
                    <a:pt x="325783" y="2340"/>
                  </a:lnTo>
                  <a:lnTo>
                    <a:pt x="264276" y="22906"/>
                  </a:lnTo>
                  <a:lnTo>
                    <a:pt x="212308" y="49498"/>
                  </a:lnTo>
                  <a:lnTo>
                    <a:pt x="159842" y="86856"/>
                  </a:lnTo>
                  <a:lnTo>
                    <a:pt x="107538" y="138083"/>
                  </a:lnTo>
                  <a:lnTo>
                    <a:pt x="63065" y="198851"/>
                  </a:lnTo>
                  <a:lnTo>
                    <a:pt x="36660" y="249862"/>
                  </a:lnTo>
                  <a:lnTo>
                    <a:pt x="19608" y="302021"/>
                  </a:lnTo>
                  <a:lnTo>
                    <a:pt x="7146" y="360109"/>
                  </a:lnTo>
                  <a:lnTo>
                    <a:pt x="1634" y="421774"/>
                  </a:lnTo>
                  <a:lnTo>
                    <a:pt x="0" y="478910"/>
                  </a:lnTo>
                  <a:lnTo>
                    <a:pt x="5105" y="538473"/>
                  </a:lnTo>
                  <a:lnTo>
                    <a:pt x="19617" y="600575"/>
                  </a:lnTo>
                  <a:lnTo>
                    <a:pt x="38734" y="657839"/>
                  </a:lnTo>
                  <a:lnTo>
                    <a:pt x="64806" y="711852"/>
                  </a:lnTo>
                  <a:lnTo>
                    <a:pt x="94757" y="764900"/>
                  </a:lnTo>
                  <a:lnTo>
                    <a:pt x="136319" y="825652"/>
                  </a:lnTo>
                  <a:lnTo>
                    <a:pt x="188844" y="883590"/>
                  </a:lnTo>
                  <a:lnTo>
                    <a:pt x="230944" y="916774"/>
                  </a:lnTo>
                  <a:lnTo>
                    <a:pt x="289173" y="945315"/>
                  </a:lnTo>
                  <a:lnTo>
                    <a:pt x="336225" y="958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24851" y="4874694"/>
              <a:ext cx="596478" cy="553349"/>
            </a:xfrm>
            <a:custGeom>
              <a:avLst/>
              <a:gdLst/>
              <a:ahLst/>
              <a:cxnLst/>
              <a:rect l="0" t="0" r="0" b="0"/>
              <a:pathLst>
                <a:path w="596478" h="553349">
                  <a:moveTo>
                    <a:pt x="82092" y="0"/>
                  </a:moveTo>
                  <a:lnTo>
                    <a:pt x="65324" y="16767"/>
                  </a:lnTo>
                  <a:lnTo>
                    <a:pt x="37792" y="75582"/>
                  </a:lnTo>
                  <a:lnTo>
                    <a:pt x="19876" y="127754"/>
                  </a:lnTo>
                  <a:lnTo>
                    <a:pt x="5072" y="182773"/>
                  </a:lnTo>
                  <a:lnTo>
                    <a:pt x="0" y="230280"/>
                  </a:lnTo>
                  <a:lnTo>
                    <a:pt x="4086" y="292579"/>
                  </a:lnTo>
                  <a:lnTo>
                    <a:pt x="12718" y="335925"/>
                  </a:lnTo>
                  <a:lnTo>
                    <a:pt x="30730" y="390432"/>
                  </a:lnTo>
                  <a:lnTo>
                    <a:pt x="37322" y="404177"/>
                  </a:lnTo>
                  <a:lnTo>
                    <a:pt x="57125" y="422570"/>
                  </a:lnTo>
                  <a:lnTo>
                    <a:pt x="68957" y="429112"/>
                  </a:lnTo>
                  <a:lnTo>
                    <a:pt x="82694" y="429964"/>
                  </a:lnTo>
                  <a:lnTo>
                    <a:pt x="113555" y="421552"/>
                  </a:lnTo>
                  <a:lnTo>
                    <a:pt x="155810" y="395962"/>
                  </a:lnTo>
                  <a:lnTo>
                    <a:pt x="193936" y="355809"/>
                  </a:lnTo>
                  <a:lnTo>
                    <a:pt x="236470" y="300197"/>
                  </a:lnTo>
                  <a:lnTo>
                    <a:pt x="251966" y="266632"/>
                  </a:lnTo>
                  <a:lnTo>
                    <a:pt x="255002" y="265492"/>
                  </a:lnTo>
                  <a:lnTo>
                    <a:pt x="258377" y="282943"/>
                  </a:lnTo>
                  <a:lnTo>
                    <a:pt x="260276" y="337819"/>
                  </a:lnTo>
                  <a:lnTo>
                    <a:pt x="269324" y="397272"/>
                  </a:lnTo>
                  <a:lnTo>
                    <a:pt x="282376" y="449744"/>
                  </a:lnTo>
                  <a:lnTo>
                    <a:pt x="290430" y="471288"/>
                  </a:lnTo>
                  <a:lnTo>
                    <a:pt x="321368" y="517185"/>
                  </a:lnTo>
                  <a:lnTo>
                    <a:pt x="353160" y="542274"/>
                  </a:lnTo>
                  <a:lnTo>
                    <a:pt x="397805" y="553348"/>
                  </a:lnTo>
                  <a:lnTo>
                    <a:pt x="436899" y="551040"/>
                  </a:lnTo>
                  <a:lnTo>
                    <a:pt x="456594" y="539704"/>
                  </a:lnTo>
                  <a:lnTo>
                    <a:pt x="511168" y="488842"/>
                  </a:lnTo>
                  <a:lnTo>
                    <a:pt x="548514" y="429926"/>
                  </a:lnTo>
                  <a:lnTo>
                    <a:pt x="573745" y="369886"/>
                  </a:lnTo>
                  <a:lnTo>
                    <a:pt x="590340" y="307031"/>
                  </a:lnTo>
                  <a:lnTo>
                    <a:pt x="596477" y="245525"/>
                  </a:lnTo>
                  <a:lnTo>
                    <a:pt x="596371" y="196620"/>
                  </a:lnTo>
                  <a:lnTo>
                    <a:pt x="588280" y="149635"/>
                  </a:lnTo>
                  <a:lnTo>
                    <a:pt x="572755" y="95809"/>
                  </a:lnTo>
                  <a:lnTo>
                    <a:pt x="559056" y="57244"/>
                  </a:lnTo>
                  <a:lnTo>
                    <a:pt x="513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627843" y="4957351"/>
              <a:ext cx="479308" cy="696453"/>
            </a:xfrm>
            <a:custGeom>
              <a:avLst/>
              <a:gdLst/>
              <a:ahLst/>
              <a:cxnLst/>
              <a:rect l="0" t="0" r="0" b="0"/>
              <a:pathLst>
                <a:path w="479308" h="696453">
                  <a:moveTo>
                    <a:pt x="374022" y="33156"/>
                  </a:moveTo>
                  <a:lnTo>
                    <a:pt x="356041" y="17515"/>
                  </a:lnTo>
                  <a:lnTo>
                    <a:pt x="339125" y="9437"/>
                  </a:lnTo>
                  <a:lnTo>
                    <a:pt x="298691" y="3902"/>
                  </a:lnTo>
                  <a:lnTo>
                    <a:pt x="249438" y="10437"/>
                  </a:lnTo>
                  <a:lnTo>
                    <a:pt x="205913" y="26113"/>
                  </a:lnTo>
                  <a:lnTo>
                    <a:pt x="142426" y="68167"/>
                  </a:lnTo>
                  <a:lnTo>
                    <a:pt x="87560" y="128214"/>
                  </a:lnTo>
                  <a:lnTo>
                    <a:pt x="45227" y="187831"/>
                  </a:lnTo>
                  <a:lnTo>
                    <a:pt x="14768" y="243298"/>
                  </a:lnTo>
                  <a:lnTo>
                    <a:pt x="3623" y="304646"/>
                  </a:lnTo>
                  <a:lnTo>
                    <a:pt x="0" y="326954"/>
                  </a:lnTo>
                  <a:lnTo>
                    <a:pt x="10155" y="380465"/>
                  </a:lnTo>
                  <a:lnTo>
                    <a:pt x="31699" y="428751"/>
                  </a:lnTo>
                  <a:lnTo>
                    <a:pt x="44844" y="447232"/>
                  </a:lnTo>
                  <a:lnTo>
                    <a:pt x="82166" y="470791"/>
                  </a:lnTo>
                  <a:lnTo>
                    <a:pt x="113677" y="476055"/>
                  </a:lnTo>
                  <a:lnTo>
                    <a:pt x="170541" y="469322"/>
                  </a:lnTo>
                  <a:lnTo>
                    <a:pt x="226774" y="452509"/>
                  </a:lnTo>
                  <a:lnTo>
                    <a:pt x="277216" y="425867"/>
                  </a:lnTo>
                  <a:lnTo>
                    <a:pt x="304655" y="399469"/>
                  </a:lnTo>
                  <a:lnTo>
                    <a:pt x="336869" y="345604"/>
                  </a:lnTo>
                  <a:lnTo>
                    <a:pt x="363824" y="297776"/>
                  </a:lnTo>
                  <a:lnTo>
                    <a:pt x="380413" y="246127"/>
                  </a:lnTo>
                  <a:lnTo>
                    <a:pt x="394955" y="193985"/>
                  </a:lnTo>
                  <a:lnTo>
                    <a:pt x="409092" y="143954"/>
                  </a:lnTo>
                  <a:lnTo>
                    <a:pt x="414050" y="91722"/>
                  </a:lnTo>
                  <a:lnTo>
                    <a:pt x="413384" y="29170"/>
                  </a:lnTo>
                  <a:lnTo>
                    <a:pt x="404775" y="4479"/>
                  </a:lnTo>
                  <a:lnTo>
                    <a:pt x="398033" y="0"/>
                  </a:lnTo>
                  <a:lnTo>
                    <a:pt x="390029" y="524"/>
                  </a:lnTo>
                  <a:lnTo>
                    <a:pt x="381184" y="4382"/>
                  </a:lnTo>
                  <a:lnTo>
                    <a:pt x="368237" y="27387"/>
                  </a:lnTo>
                  <a:lnTo>
                    <a:pt x="357490" y="82920"/>
                  </a:lnTo>
                  <a:lnTo>
                    <a:pt x="354306" y="144997"/>
                  </a:lnTo>
                  <a:lnTo>
                    <a:pt x="353363" y="197316"/>
                  </a:lnTo>
                  <a:lnTo>
                    <a:pt x="356203" y="245573"/>
                  </a:lnTo>
                  <a:lnTo>
                    <a:pt x="362054" y="308692"/>
                  </a:lnTo>
                  <a:lnTo>
                    <a:pt x="368656" y="357602"/>
                  </a:lnTo>
                  <a:lnTo>
                    <a:pt x="383610" y="409138"/>
                  </a:lnTo>
                  <a:lnTo>
                    <a:pt x="401219" y="471719"/>
                  </a:lnTo>
                  <a:lnTo>
                    <a:pt x="413536" y="520810"/>
                  </a:lnTo>
                  <a:lnTo>
                    <a:pt x="434947" y="579912"/>
                  </a:lnTo>
                  <a:lnTo>
                    <a:pt x="456376" y="631057"/>
                  </a:lnTo>
                  <a:lnTo>
                    <a:pt x="475479" y="684605"/>
                  </a:lnTo>
                  <a:lnTo>
                    <a:pt x="479307" y="696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38653" y="511685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86052" y="5127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91295" y="4969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12352" y="4979979"/>
              <a:ext cx="115814" cy="73701"/>
            </a:xfrm>
            <a:custGeom>
              <a:avLst/>
              <a:gdLst/>
              <a:ahLst/>
              <a:cxnLst/>
              <a:rect l="0" t="0" r="0" b="0"/>
              <a:pathLst>
                <a:path w="115814" h="73701">
                  <a:moveTo>
                    <a:pt x="0" y="73700"/>
                  </a:moveTo>
                  <a:lnTo>
                    <a:pt x="31282" y="64124"/>
                  </a:lnTo>
                  <a:lnTo>
                    <a:pt x="92338" y="2070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200870" y="2337326"/>
            <a:ext cx="1126550" cy="768578"/>
            <a:chOff x="4200870" y="2337326"/>
            <a:chExt cx="1126550" cy="768578"/>
          </a:xfrm>
        </p:grpSpPr>
        <p:sp>
          <p:nvSpPr>
            <p:cNvPr id="68" name="Freeform 67"/>
            <p:cNvSpPr/>
            <p:nvPr/>
          </p:nvSpPr>
          <p:spPr>
            <a:xfrm>
              <a:off x="4286513" y="2337326"/>
              <a:ext cx="328293" cy="768578"/>
            </a:xfrm>
            <a:custGeom>
              <a:avLst/>
              <a:gdLst/>
              <a:ahLst/>
              <a:cxnLst/>
              <a:rect l="0" t="0" r="0" b="0"/>
              <a:pathLst>
                <a:path w="328293" h="768578">
                  <a:moveTo>
                    <a:pt x="303912" y="0"/>
                  </a:moveTo>
                  <a:lnTo>
                    <a:pt x="278695" y="19151"/>
                  </a:lnTo>
                  <a:lnTo>
                    <a:pt x="239919" y="68687"/>
                  </a:lnTo>
                  <a:lnTo>
                    <a:pt x="196395" y="127588"/>
                  </a:lnTo>
                  <a:lnTo>
                    <a:pt x="153116" y="183557"/>
                  </a:lnTo>
                  <a:lnTo>
                    <a:pt x="117923" y="241140"/>
                  </a:lnTo>
                  <a:lnTo>
                    <a:pt x="82815" y="297784"/>
                  </a:lnTo>
                  <a:lnTo>
                    <a:pt x="60327" y="351540"/>
                  </a:lnTo>
                  <a:lnTo>
                    <a:pt x="37384" y="407219"/>
                  </a:lnTo>
                  <a:lnTo>
                    <a:pt x="20374" y="463277"/>
                  </a:lnTo>
                  <a:lnTo>
                    <a:pt x="5749" y="519411"/>
                  </a:lnTo>
                  <a:lnTo>
                    <a:pt x="0" y="577898"/>
                  </a:lnTo>
                  <a:lnTo>
                    <a:pt x="174" y="630974"/>
                  </a:lnTo>
                  <a:lnTo>
                    <a:pt x="13240" y="685247"/>
                  </a:lnTo>
                  <a:lnTo>
                    <a:pt x="38005" y="735092"/>
                  </a:lnTo>
                  <a:lnTo>
                    <a:pt x="64078" y="762427"/>
                  </a:lnTo>
                  <a:lnTo>
                    <a:pt x="75002" y="766818"/>
                  </a:lnTo>
                  <a:lnTo>
                    <a:pt x="99618" y="768577"/>
                  </a:lnTo>
                  <a:lnTo>
                    <a:pt x="145374" y="757401"/>
                  </a:lnTo>
                  <a:lnTo>
                    <a:pt x="202492" y="725428"/>
                  </a:lnTo>
                  <a:lnTo>
                    <a:pt x="261202" y="673968"/>
                  </a:lnTo>
                  <a:lnTo>
                    <a:pt x="289756" y="640187"/>
                  </a:lnTo>
                  <a:lnTo>
                    <a:pt x="317323" y="578887"/>
                  </a:lnTo>
                  <a:lnTo>
                    <a:pt x="328292" y="530661"/>
                  </a:lnTo>
                  <a:lnTo>
                    <a:pt x="327773" y="483096"/>
                  </a:lnTo>
                  <a:lnTo>
                    <a:pt x="319976" y="459985"/>
                  </a:lnTo>
                  <a:lnTo>
                    <a:pt x="307542" y="441914"/>
                  </a:lnTo>
                  <a:lnTo>
                    <a:pt x="290317" y="426083"/>
                  </a:lnTo>
                  <a:lnTo>
                    <a:pt x="264724" y="420607"/>
                  </a:lnTo>
                  <a:lnTo>
                    <a:pt x="211813" y="426624"/>
                  </a:lnTo>
                  <a:lnTo>
                    <a:pt x="154265" y="454719"/>
                  </a:lnTo>
                  <a:lnTo>
                    <a:pt x="94160" y="498216"/>
                  </a:lnTo>
                  <a:lnTo>
                    <a:pt x="55307" y="539016"/>
                  </a:lnTo>
                  <a:lnTo>
                    <a:pt x="17623" y="591962"/>
                  </a:lnTo>
                  <a:lnTo>
                    <a:pt x="9113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11482" y="2375626"/>
              <a:ext cx="550625" cy="667110"/>
            </a:xfrm>
            <a:custGeom>
              <a:avLst/>
              <a:gdLst/>
              <a:ahLst/>
              <a:cxnLst/>
              <a:rect l="0" t="0" r="0" b="0"/>
              <a:pathLst>
                <a:path w="550625" h="667110">
                  <a:moveTo>
                    <a:pt x="210570" y="77513"/>
                  </a:moveTo>
                  <a:lnTo>
                    <a:pt x="230813" y="33551"/>
                  </a:lnTo>
                  <a:lnTo>
                    <a:pt x="249592" y="19760"/>
                  </a:lnTo>
                  <a:lnTo>
                    <a:pt x="299776" y="1375"/>
                  </a:lnTo>
                  <a:lnTo>
                    <a:pt x="323917" y="0"/>
                  </a:lnTo>
                  <a:lnTo>
                    <a:pt x="379188" y="8650"/>
                  </a:lnTo>
                  <a:lnTo>
                    <a:pt x="418068" y="23834"/>
                  </a:lnTo>
                  <a:lnTo>
                    <a:pt x="446226" y="43151"/>
                  </a:lnTo>
                  <a:lnTo>
                    <a:pt x="458805" y="63021"/>
                  </a:lnTo>
                  <a:lnTo>
                    <a:pt x="463797" y="74871"/>
                  </a:lnTo>
                  <a:lnTo>
                    <a:pt x="463105" y="103635"/>
                  </a:lnTo>
                  <a:lnTo>
                    <a:pt x="446442" y="152714"/>
                  </a:lnTo>
                  <a:lnTo>
                    <a:pt x="414959" y="204932"/>
                  </a:lnTo>
                  <a:lnTo>
                    <a:pt x="387723" y="230171"/>
                  </a:lnTo>
                  <a:lnTo>
                    <a:pt x="331811" y="264826"/>
                  </a:lnTo>
                  <a:lnTo>
                    <a:pt x="275264" y="295665"/>
                  </a:lnTo>
                  <a:lnTo>
                    <a:pt x="264228" y="300157"/>
                  </a:lnTo>
                  <a:lnTo>
                    <a:pt x="259210" y="300811"/>
                  </a:lnTo>
                  <a:lnTo>
                    <a:pt x="258204" y="298909"/>
                  </a:lnTo>
                  <a:lnTo>
                    <a:pt x="259873" y="295300"/>
                  </a:lnTo>
                  <a:lnTo>
                    <a:pt x="274206" y="288171"/>
                  </a:lnTo>
                  <a:lnTo>
                    <a:pt x="311703" y="280701"/>
                  </a:lnTo>
                  <a:lnTo>
                    <a:pt x="371187" y="283765"/>
                  </a:lnTo>
                  <a:lnTo>
                    <a:pt x="419591" y="304041"/>
                  </a:lnTo>
                  <a:lnTo>
                    <a:pt x="473578" y="343059"/>
                  </a:lnTo>
                  <a:lnTo>
                    <a:pt x="513516" y="376065"/>
                  </a:lnTo>
                  <a:lnTo>
                    <a:pt x="535096" y="415167"/>
                  </a:lnTo>
                  <a:lnTo>
                    <a:pt x="550624" y="456686"/>
                  </a:lnTo>
                  <a:lnTo>
                    <a:pt x="550232" y="504936"/>
                  </a:lnTo>
                  <a:lnTo>
                    <a:pt x="542465" y="531082"/>
                  </a:lnTo>
                  <a:lnTo>
                    <a:pt x="510556" y="581822"/>
                  </a:lnTo>
                  <a:lnTo>
                    <a:pt x="492466" y="598399"/>
                  </a:lnTo>
                  <a:lnTo>
                    <a:pt x="442681" y="620868"/>
                  </a:lnTo>
                  <a:lnTo>
                    <a:pt x="394637" y="638720"/>
                  </a:lnTo>
                  <a:lnTo>
                    <a:pt x="343357" y="650769"/>
                  </a:lnTo>
                  <a:lnTo>
                    <a:pt x="291118" y="656029"/>
                  </a:lnTo>
                  <a:lnTo>
                    <a:pt x="238595" y="663306"/>
                  </a:lnTo>
                  <a:lnTo>
                    <a:pt x="185988" y="665983"/>
                  </a:lnTo>
                  <a:lnTo>
                    <a:pt x="133356" y="666776"/>
                  </a:lnTo>
                  <a:lnTo>
                    <a:pt x="79547" y="667010"/>
                  </a:lnTo>
                  <a:lnTo>
                    <a:pt x="17793" y="667090"/>
                  </a:lnTo>
                  <a:lnTo>
                    <a:pt x="0" y="667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00870" y="2400497"/>
              <a:ext cx="1126550" cy="631711"/>
            </a:xfrm>
            <a:custGeom>
              <a:avLst/>
              <a:gdLst/>
              <a:ahLst/>
              <a:cxnLst/>
              <a:rect l="0" t="0" r="0" b="0"/>
              <a:pathLst>
                <a:path w="1126550" h="631711">
                  <a:moveTo>
                    <a:pt x="1126549" y="0"/>
                  </a:moveTo>
                  <a:lnTo>
                    <a:pt x="1070335" y="19128"/>
                  </a:lnTo>
                  <a:lnTo>
                    <a:pt x="1008644" y="40000"/>
                  </a:lnTo>
                  <a:lnTo>
                    <a:pt x="954354" y="58255"/>
                  </a:lnTo>
                  <a:lnTo>
                    <a:pt x="893815" y="85891"/>
                  </a:lnTo>
                  <a:lnTo>
                    <a:pt x="831423" y="116306"/>
                  </a:lnTo>
                  <a:lnTo>
                    <a:pt x="768484" y="150665"/>
                  </a:lnTo>
                  <a:lnTo>
                    <a:pt x="725254" y="176926"/>
                  </a:lnTo>
                  <a:lnTo>
                    <a:pt x="678744" y="204196"/>
                  </a:lnTo>
                  <a:lnTo>
                    <a:pt x="630777" y="231914"/>
                  </a:lnTo>
                  <a:lnTo>
                    <a:pt x="580993" y="261000"/>
                  </a:lnTo>
                  <a:lnTo>
                    <a:pt x="527671" y="293425"/>
                  </a:lnTo>
                  <a:lnTo>
                    <a:pt x="472776" y="324213"/>
                  </a:lnTo>
                  <a:lnTo>
                    <a:pt x="417183" y="355835"/>
                  </a:lnTo>
                  <a:lnTo>
                    <a:pt x="361280" y="393285"/>
                  </a:lnTo>
                  <a:lnTo>
                    <a:pt x="302119" y="430207"/>
                  </a:lnTo>
                  <a:lnTo>
                    <a:pt x="240730" y="467284"/>
                  </a:lnTo>
                  <a:lnTo>
                    <a:pt x="178351" y="507159"/>
                  </a:lnTo>
                  <a:lnTo>
                    <a:pt x="121771" y="545158"/>
                  </a:lnTo>
                  <a:lnTo>
                    <a:pt x="72838" y="579205"/>
                  </a:lnTo>
                  <a:lnTo>
                    <a:pt x="15774" y="620299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99786" y="364385"/>
            <a:ext cx="1858557" cy="599039"/>
            <a:chOff x="299786" y="364385"/>
            <a:chExt cx="1858557" cy="599039"/>
          </a:xfrm>
        </p:grpSpPr>
        <p:sp>
          <p:nvSpPr>
            <p:cNvPr id="2" name="Freeform 1"/>
            <p:cNvSpPr/>
            <p:nvPr/>
          </p:nvSpPr>
          <p:spPr>
            <a:xfrm>
              <a:off x="299786" y="388667"/>
              <a:ext cx="205582" cy="435747"/>
            </a:xfrm>
            <a:custGeom>
              <a:avLst/>
              <a:gdLst/>
              <a:ahLst/>
              <a:cxnLst/>
              <a:rect l="0" t="0" r="0" b="0"/>
              <a:pathLst>
                <a:path w="205582" h="435747">
                  <a:moveTo>
                    <a:pt x="26597" y="27274"/>
                  </a:moveTo>
                  <a:lnTo>
                    <a:pt x="20796" y="36075"/>
                  </a:lnTo>
                  <a:lnTo>
                    <a:pt x="15872" y="44422"/>
                  </a:lnTo>
                  <a:lnTo>
                    <a:pt x="11363" y="53047"/>
                  </a:lnTo>
                  <a:lnTo>
                    <a:pt x="6916" y="59449"/>
                  </a:lnTo>
                  <a:lnTo>
                    <a:pt x="3131" y="60458"/>
                  </a:lnTo>
                  <a:lnTo>
                    <a:pt x="1497" y="57153"/>
                  </a:lnTo>
                  <a:lnTo>
                    <a:pt x="2158" y="51097"/>
                  </a:lnTo>
                  <a:lnTo>
                    <a:pt x="4683" y="43357"/>
                  </a:lnTo>
                  <a:lnTo>
                    <a:pt x="8587" y="34587"/>
                  </a:lnTo>
                  <a:lnTo>
                    <a:pt x="13479" y="25198"/>
                  </a:lnTo>
                  <a:lnTo>
                    <a:pt x="19222" y="16084"/>
                  </a:lnTo>
                  <a:lnTo>
                    <a:pt x="25910" y="8618"/>
                  </a:lnTo>
                  <a:lnTo>
                    <a:pt x="33518" y="3413"/>
                  </a:lnTo>
                  <a:lnTo>
                    <a:pt x="41747" y="561"/>
                  </a:lnTo>
                  <a:lnTo>
                    <a:pt x="50118" y="0"/>
                  </a:lnTo>
                  <a:lnTo>
                    <a:pt x="58341" y="1441"/>
                  </a:lnTo>
                  <a:lnTo>
                    <a:pt x="66320" y="4642"/>
                  </a:lnTo>
                  <a:lnTo>
                    <a:pt x="74058" y="9515"/>
                  </a:lnTo>
                  <a:lnTo>
                    <a:pt x="81591" y="15863"/>
                  </a:lnTo>
                  <a:lnTo>
                    <a:pt x="88803" y="23561"/>
                  </a:lnTo>
                  <a:lnTo>
                    <a:pt x="95427" y="32629"/>
                  </a:lnTo>
                  <a:lnTo>
                    <a:pt x="101366" y="42952"/>
                  </a:lnTo>
                  <a:lnTo>
                    <a:pt x="106678" y="54308"/>
                  </a:lnTo>
                  <a:lnTo>
                    <a:pt x="111480" y="66455"/>
                  </a:lnTo>
                  <a:lnTo>
                    <a:pt x="115892" y="79181"/>
                  </a:lnTo>
                  <a:lnTo>
                    <a:pt x="119856" y="92319"/>
                  </a:lnTo>
                  <a:lnTo>
                    <a:pt x="123147" y="105744"/>
                  </a:lnTo>
                  <a:lnTo>
                    <a:pt x="125694" y="119372"/>
                  </a:lnTo>
                  <a:lnTo>
                    <a:pt x="127575" y="133304"/>
                  </a:lnTo>
                  <a:lnTo>
                    <a:pt x="128921" y="147802"/>
                  </a:lnTo>
                  <a:lnTo>
                    <a:pt x="129859" y="162963"/>
                  </a:lnTo>
                  <a:lnTo>
                    <a:pt x="130337" y="178570"/>
                  </a:lnTo>
                  <a:lnTo>
                    <a:pt x="130134" y="194199"/>
                  </a:lnTo>
                  <a:lnTo>
                    <a:pt x="129183" y="209607"/>
                  </a:lnTo>
                  <a:lnTo>
                    <a:pt x="127561" y="224886"/>
                  </a:lnTo>
                  <a:lnTo>
                    <a:pt x="125402" y="240363"/>
                  </a:lnTo>
                  <a:lnTo>
                    <a:pt x="122839" y="256221"/>
                  </a:lnTo>
                  <a:lnTo>
                    <a:pt x="119982" y="272482"/>
                  </a:lnTo>
                  <a:lnTo>
                    <a:pt x="116919" y="289091"/>
                  </a:lnTo>
                  <a:lnTo>
                    <a:pt x="113712" y="305964"/>
                  </a:lnTo>
                  <a:lnTo>
                    <a:pt x="110408" y="322702"/>
                  </a:lnTo>
                  <a:lnTo>
                    <a:pt x="107036" y="338634"/>
                  </a:lnTo>
                  <a:lnTo>
                    <a:pt x="103614" y="353453"/>
                  </a:lnTo>
                  <a:lnTo>
                    <a:pt x="99994" y="367030"/>
                  </a:lnTo>
                  <a:lnTo>
                    <a:pt x="95878" y="379236"/>
                  </a:lnTo>
                  <a:lnTo>
                    <a:pt x="91138" y="390152"/>
                  </a:lnTo>
                  <a:lnTo>
                    <a:pt x="85649" y="399992"/>
                  </a:lnTo>
                  <a:lnTo>
                    <a:pt x="79207" y="409004"/>
                  </a:lnTo>
                  <a:lnTo>
                    <a:pt x="71796" y="417394"/>
                  </a:lnTo>
                  <a:lnTo>
                    <a:pt x="63549" y="424844"/>
                  </a:lnTo>
                  <a:lnTo>
                    <a:pt x="54642" y="430565"/>
                  </a:lnTo>
                  <a:lnTo>
                    <a:pt x="45254" y="434254"/>
                  </a:lnTo>
                  <a:lnTo>
                    <a:pt x="35850" y="435746"/>
                  </a:lnTo>
                  <a:lnTo>
                    <a:pt x="27150" y="434777"/>
                  </a:lnTo>
                  <a:lnTo>
                    <a:pt x="19493" y="431450"/>
                  </a:lnTo>
                  <a:lnTo>
                    <a:pt x="13031" y="425979"/>
                  </a:lnTo>
                  <a:lnTo>
                    <a:pt x="7908" y="418503"/>
                  </a:lnTo>
                  <a:lnTo>
                    <a:pt x="4059" y="409294"/>
                  </a:lnTo>
                  <a:lnTo>
                    <a:pt x="1439" y="398708"/>
                  </a:lnTo>
                  <a:lnTo>
                    <a:pt x="113" y="387087"/>
                  </a:lnTo>
                  <a:lnTo>
                    <a:pt x="0" y="374727"/>
                  </a:lnTo>
                  <a:lnTo>
                    <a:pt x="1056" y="362176"/>
                  </a:lnTo>
                  <a:lnTo>
                    <a:pt x="3360" y="350209"/>
                  </a:lnTo>
                  <a:lnTo>
                    <a:pt x="6840" y="339206"/>
                  </a:lnTo>
                  <a:lnTo>
                    <a:pt x="11464" y="329344"/>
                  </a:lnTo>
                  <a:lnTo>
                    <a:pt x="17316" y="320784"/>
                  </a:lnTo>
                  <a:lnTo>
                    <a:pt x="24328" y="313479"/>
                  </a:lnTo>
                  <a:lnTo>
                    <a:pt x="32306" y="307555"/>
                  </a:lnTo>
                  <a:lnTo>
                    <a:pt x="41032" y="303390"/>
                  </a:lnTo>
                  <a:lnTo>
                    <a:pt x="50299" y="301039"/>
                  </a:lnTo>
                  <a:lnTo>
                    <a:pt x="59621" y="300594"/>
                  </a:lnTo>
                  <a:lnTo>
                    <a:pt x="68267" y="302339"/>
                  </a:lnTo>
                  <a:lnTo>
                    <a:pt x="75897" y="306214"/>
                  </a:lnTo>
                  <a:lnTo>
                    <a:pt x="82680" y="311729"/>
                  </a:lnTo>
                  <a:lnTo>
                    <a:pt x="89084" y="318179"/>
                  </a:lnTo>
                  <a:lnTo>
                    <a:pt x="95433" y="325065"/>
                  </a:lnTo>
                  <a:lnTo>
                    <a:pt x="101870" y="332126"/>
                  </a:lnTo>
                  <a:lnTo>
                    <a:pt x="108432" y="339239"/>
                  </a:lnTo>
                  <a:lnTo>
                    <a:pt x="115112" y="346353"/>
                  </a:lnTo>
                  <a:lnTo>
                    <a:pt x="121888" y="353451"/>
                  </a:lnTo>
                  <a:lnTo>
                    <a:pt x="128737" y="360531"/>
                  </a:lnTo>
                  <a:lnTo>
                    <a:pt x="135648" y="367586"/>
                  </a:lnTo>
                  <a:lnTo>
                    <a:pt x="142932" y="374291"/>
                  </a:lnTo>
                  <a:lnTo>
                    <a:pt x="151193" y="380035"/>
                  </a:lnTo>
                  <a:lnTo>
                    <a:pt x="160663" y="384563"/>
                  </a:lnTo>
                  <a:lnTo>
                    <a:pt x="170659" y="387948"/>
                  </a:lnTo>
                  <a:lnTo>
                    <a:pt x="180743" y="390753"/>
                  </a:lnTo>
                  <a:lnTo>
                    <a:pt x="191804" y="393220"/>
                  </a:lnTo>
                  <a:lnTo>
                    <a:pt x="205581" y="395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4464" y="563340"/>
              <a:ext cx="218386" cy="168323"/>
            </a:xfrm>
            <a:custGeom>
              <a:avLst/>
              <a:gdLst/>
              <a:ahLst/>
              <a:cxnLst/>
              <a:rect l="0" t="0" r="0" b="0"/>
              <a:pathLst>
                <a:path w="218386" h="168323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6"/>
                  </a:lnTo>
                  <a:lnTo>
                    <a:pt x="2244" y="114248"/>
                  </a:lnTo>
                  <a:lnTo>
                    <a:pt x="4905" y="125233"/>
                  </a:lnTo>
                  <a:lnTo>
                    <a:pt x="8630" y="136085"/>
                  </a:lnTo>
                  <a:lnTo>
                    <a:pt x="13589" y="146336"/>
                  </a:lnTo>
                  <a:lnTo>
                    <a:pt x="20198" y="155089"/>
                  </a:lnTo>
                  <a:lnTo>
                    <a:pt x="28522" y="161960"/>
                  </a:lnTo>
                  <a:lnTo>
                    <a:pt x="37856" y="166574"/>
                  </a:lnTo>
                  <a:lnTo>
                    <a:pt x="46966" y="168322"/>
                  </a:lnTo>
                  <a:lnTo>
                    <a:pt x="55160" y="167159"/>
                  </a:lnTo>
                  <a:lnTo>
                    <a:pt x="62284" y="163481"/>
                  </a:lnTo>
                  <a:lnTo>
                    <a:pt x="68452" y="157823"/>
                  </a:lnTo>
                  <a:lnTo>
                    <a:pt x="73856" y="150692"/>
                  </a:lnTo>
                  <a:lnTo>
                    <a:pt x="78690" y="142503"/>
                  </a:lnTo>
                  <a:lnTo>
                    <a:pt x="83112" y="133571"/>
                  </a:lnTo>
                  <a:lnTo>
                    <a:pt x="87258" y="124157"/>
                  </a:lnTo>
                  <a:lnTo>
                    <a:pt x="91713" y="115621"/>
                  </a:lnTo>
                  <a:lnTo>
                    <a:pt x="97124" y="111242"/>
                  </a:lnTo>
                  <a:lnTo>
                    <a:pt x="102800" y="112332"/>
                  </a:lnTo>
                  <a:lnTo>
                    <a:pt x="107821" y="116885"/>
                  </a:lnTo>
                  <a:lnTo>
                    <a:pt x="112528" y="123175"/>
                  </a:lnTo>
                  <a:lnTo>
                    <a:pt x="117785" y="129830"/>
                  </a:lnTo>
                  <a:lnTo>
                    <a:pt x="124032" y="136129"/>
                  </a:lnTo>
                  <a:lnTo>
                    <a:pt x="131311" y="141519"/>
                  </a:lnTo>
                  <a:lnTo>
                    <a:pt x="139474" y="145397"/>
                  </a:lnTo>
                  <a:lnTo>
                    <a:pt x="148322" y="147595"/>
                  </a:lnTo>
                  <a:lnTo>
                    <a:pt x="157511" y="148124"/>
                  </a:lnTo>
                  <a:lnTo>
                    <a:pt x="166590" y="146977"/>
                  </a:lnTo>
                  <a:lnTo>
                    <a:pt x="175314" y="144317"/>
                  </a:lnTo>
                  <a:lnTo>
                    <a:pt x="183475" y="140264"/>
                  </a:lnTo>
                  <a:lnTo>
                    <a:pt x="190809" y="134803"/>
                  </a:lnTo>
                  <a:lnTo>
                    <a:pt x="197256" y="128055"/>
                  </a:lnTo>
                  <a:lnTo>
                    <a:pt x="202755" y="120084"/>
                  </a:lnTo>
                  <a:lnTo>
                    <a:pt x="207159" y="110832"/>
                  </a:lnTo>
                  <a:lnTo>
                    <a:pt x="210494" y="100385"/>
                  </a:lnTo>
                  <a:lnTo>
                    <a:pt x="212921" y="88947"/>
                  </a:lnTo>
                  <a:lnTo>
                    <a:pt x="214642" y="76745"/>
                  </a:lnTo>
                  <a:lnTo>
                    <a:pt x="215841" y="63995"/>
                  </a:lnTo>
                  <a:lnTo>
                    <a:pt x="216666" y="51275"/>
                  </a:lnTo>
                  <a:lnTo>
                    <a:pt x="217318" y="38166"/>
                  </a:lnTo>
                  <a:lnTo>
                    <a:pt x="217858" y="22403"/>
                  </a:lnTo>
                  <a:lnTo>
                    <a:pt x="2183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9612" y="601481"/>
              <a:ext cx="164865" cy="119787"/>
            </a:xfrm>
            <a:custGeom>
              <a:avLst/>
              <a:gdLst/>
              <a:ahLst/>
              <a:cxnLst/>
              <a:rect l="0" t="0" r="0" b="0"/>
              <a:pathLst>
                <a:path w="164865" h="119787">
                  <a:moveTo>
                    <a:pt x="70108" y="77672"/>
                  </a:moveTo>
                  <a:lnTo>
                    <a:pt x="67174" y="66004"/>
                  </a:lnTo>
                  <a:lnTo>
                    <a:pt x="64392" y="55516"/>
                  </a:lnTo>
                  <a:lnTo>
                    <a:pt x="61488" y="45218"/>
                  </a:lnTo>
                  <a:lnTo>
                    <a:pt x="58275" y="35090"/>
                  </a:lnTo>
                  <a:lnTo>
                    <a:pt x="54461" y="25395"/>
                  </a:lnTo>
                  <a:lnTo>
                    <a:pt x="49939" y="16277"/>
                  </a:lnTo>
                  <a:lnTo>
                    <a:pt x="44603" y="8365"/>
                  </a:lnTo>
                  <a:lnTo>
                    <a:pt x="38267" y="2797"/>
                  </a:lnTo>
                  <a:lnTo>
                    <a:pt x="30943" y="0"/>
                  </a:lnTo>
                  <a:lnTo>
                    <a:pt x="23262" y="244"/>
                  </a:lnTo>
                  <a:lnTo>
                    <a:pt x="16334" y="3973"/>
                  </a:lnTo>
                  <a:lnTo>
                    <a:pt x="10719" y="11073"/>
                  </a:lnTo>
                  <a:lnTo>
                    <a:pt x="6461" y="20856"/>
                  </a:lnTo>
                  <a:lnTo>
                    <a:pt x="3364" y="32377"/>
                  </a:lnTo>
                  <a:lnTo>
                    <a:pt x="1180" y="44921"/>
                  </a:lnTo>
                  <a:lnTo>
                    <a:pt x="0" y="57725"/>
                  </a:lnTo>
                  <a:lnTo>
                    <a:pt x="248" y="69927"/>
                  </a:lnTo>
                  <a:lnTo>
                    <a:pt x="2049" y="81115"/>
                  </a:lnTo>
                  <a:lnTo>
                    <a:pt x="5562" y="90947"/>
                  </a:lnTo>
                  <a:lnTo>
                    <a:pt x="11125" y="98962"/>
                  </a:lnTo>
                  <a:lnTo>
                    <a:pt x="18711" y="105082"/>
                  </a:lnTo>
                  <a:lnTo>
                    <a:pt x="27533" y="109058"/>
                  </a:lnTo>
                  <a:lnTo>
                    <a:pt x="36291" y="110313"/>
                  </a:lnTo>
                  <a:lnTo>
                    <a:pt x="44246" y="108787"/>
                  </a:lnTo>
                  <a:lnTo>
                    <a:pt x="51208" y="104850"/>
                  </a:lnTo>
                  <a:lnTo>
                    <a:pt x="57266" y="99011"/>
                  </a:lnTo>
                  <a:lnTo>
                    <a:pt x="62612" y="91789"/>
                  </a:lnTo>
                  <a:lnTo>
                    <a:pt x="67953" y="84823"/>
                  </a:lnTo>
                  <a:lnTo>
                    <a:pt x="74200" y="81434"/>
                  </a:lnTo>
                  <a:lnTo>
                    <a:pt x="80981" y="82671"/>
                  </a:lnTo>
                  <a:lnTo>
                    <a:pt x="87534" y="86466"/>
                  </a:lnTo>
                  <a:lnTo>
                    <a:pt x="94063" y="91394"/>
                  </a:lnTo>
                  <a:lnTo>
                    <a:pt x="101067" y="96572"/>
                  </a:lnTo>
                  <a:lnTo>
                    <a:pt x="108772" y="101575"/>
                  </a:lnTo>
                  <a:lnTo>
                    <a:pt x="117097" y="106122"/>
                  </a:lnTo>
                  <a:lnTo>
                    <a:pt x="126806" y="110374"/>
                  </a:lnTo>
                  <a:lnTo>
                    <a:pt x="140992" y="114697"/>
                  </a:lnTo>
                  <a:lnTo>
                    <a:pt x="164864" y="119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605454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7" y="25838"/>
                  </a:lnTo>
                  <a:lnTo>
                    <a:pt x="19491" y="34675"/>
                  </a:lnTo>
                  <a:lnTo>
                    <a:pt x="24199" y="44063"/>
                  </a:lnTo>
                  <a:lnTo>
                    <a:pt x="30888" y="55948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573868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168456" y="0"/>
                  </a:moveTo>
                  <a:lnTo>
                    <a:pt x="162655" y="5935"/>
                  </a:lnTo>
                  <a:lnTo>
                    <a:pt x="157731" y="12140"/>
                  </a:lnTo>
                  <a:lnTo>
                    <a:pt x="153224" y="19235"/>
                  </a:lnTo>
                  <a:lnTo>
                    <a:pt x="148830" y="27176"/>
                  </a:lnTo>
                  <a:lnTo>
                    <a:pt x="144168" y="35822"/>
                  </a:lnTo>
                  <a:lnTo>
                    <a:pt x="139058" y="45017"/>
                  </a:lnTo>
                  <a:lnTo>
                    <a:pt x="133653" y="54616"/>
                  </a:lnTo>
                  <a:lnTo>
                    <a:pt x="128329" y="64506"/>
                  </a:lnTo>
                  <a:lnTo>
                    <a:pt x="123300" y="74604"/>
                  </a:lnTo>
                  <a:lnTo>
                    <a:pt x="118449" y="85010"/>
                  </a:lnTo>
                  <a:lnTo>
                    <a:pt x="113431" y="95988"/>
                  </a:lnTo>
                  <a:lnTo>
                    <a:pt x="108056" y="107635"/>
                  </a:lnTo>
                  <a:lnTo>
                    <a:pt x="102293" y="119900"/>
                  </a:lnTo>
                  <a:lnTo>
                    <a:pt x="96192" y="132665"/>
                  </a:lnTo>
                  <a:lnTo>
                    <a:pt x="89826" y="145813"/>
                  </a:lnTo>
                  <a:lnTo>
                    <a:pt x="83261" y="159406"/>
                  </a:lnTo>
                  <a:lnTo>
                    <a:pt x="76555" y="173669"/>
                  </a:lnTo>
                  <a:lnTo>
                    <a:pt x="69749" y="188660"/>
                  </a:lnTo>
                  <a:lnTo>
                    <a:pt x="62875" y="203810"/>
                  </a:lnTo>
                  <a:lnTo>
                    <a:pt x="55953" y="218069"/>
                  </a:lnTo>
                  <a:lnTo>
                    <a:pt x="49004" y="230929"/>
                  </a:lnTo>
                  <a:lnTo>
                    <a:pt x="42202" y="242869"/>
                  </a:lnTo>
                  <a:lnTo>
                    <a:pt x="35861" y="255027"/>
                  </a:lnTo>
                  <a:lnTo>
                    <a:pt x="30115" y="268055"/>
                  </a:lnTo>
                  <a:lnTo>
                    <a:pt x="24935" y="281775"/>
                  </a:lnTo>
                  <a:lnTo>
                    <a:pt x="20221" y="295465"/>
                  </a:lnTo>
                  <a:lnTo>
                    <a:pt x="15868" y="308679"/>
                  </a:lnTo>
                  <a:lnTo>
                    <a:pt x="11931" y="321428"/>
                  </a:lnTo>
                  <a:lnTo>
                    <a:pt x="8239" y="335582"/>
                  </a:lnTo>
                  <a:lnTo>
                    <a:pt x="4466" y="35573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2393" y="541268"/>
              <a:ext cx="126202" cy="192737"/>
            </a:xfrm>
            <a:custGeom>
              <a:avLst/>
              <a:gdLst/>
              <a:ahLst/>
              <a:cxnLst/>
              <a:rect l="0" t="0" r="0" b="0"/>
              <a:pathLst>
                <a:path w="126202" h="192737">
                  <a:moveTo>
                    <a:pt x="97938" y="11543"/>
                  </a:moveTo>
                  <a:lnTo>
                    <a:pt x="91937" y="5877"/>
                  </a:lnTo>
                  <a:lnTo>
                    <a:pt x="85092" y="2233"/>
                  </a:lnTo>
                  <a:lnTo>
                    <a:pt x="76709" y="328"/>
                  </a:lnTo>
                  <a:lnTo>
                    <a:pt x="67254" y="0"/>
                  </a:lnTo>
                  <a:lnTo>
                    <a:pt x="57588" y="1267"/>
                  </a:lnTo>
                  <a:lnTo>
                    <a:pt x="48234" y="3992"/>
                  </a:lnTo>
                  <a:lnTo>
                    <a:pt x="39361" y="7912"/>
                  </a:lnTo>
                  <a:lnTo>
                    <a:pt x="30958" y="12748"/>
                  </a:lnTo>
                  <a:lnTo>
                    <a:pt x="22950" y="18262"/>
                  </a:lnTo>
                  <a:lnTo>
                    <a:pt x="15575" y="24588"/>
                  </a:lnTo>
                  <a:lnTo>
                    <a:pt x="9367" y="32197"/>
                  </a:lnTo>
                  <a:lnTo>
                    <a:pt x="4531" y="41235"/>
                  </a:lnTo>
                  <a:lnTo>
                    <a:pt x="1282" y="51237"/>
                  </a:lnTo>
                  <a:lnTo>
                    <a:pt x="0" y="61336"/>
                  </a:lnTo>
                  <a:lnTo>
                    <a:pt x="706" y="71007"/>
                  </a:lnTo>
                  <a:lnTo>
                    <a:pt x="3451" y="79768"/>
                  </a:lnTo>
                  <a:lnTo>
                    <a:pt x="8484" y="87042"/>
                  </a:lnTo>
                  <a:lnTo>
                    <a:pt x="15721" y="92667"/>
                  </a:lnTo>
                  <a:lnTo>
                    <a:pt x="24815" y="96816"/>
                  </a:lnTo>
                  <a:lnTo>
                    <a:pt x="35352" y="99781"/>
                  </a:lnTo>
                  <a:lnTo>
                    <a:pt x="46950" y="101862"/>
                  </a:lnTo>
                  <a:lnTo>
                    <a:pt x="59141" y="103468"/>
                  </a:lnTo>
                  <a:lnTo>
                    <a:pt x="71390" y="105096"/>
                  </a:lnTo>
                  <a:lnTo>
                    <a:pt x="83393" y="107024"/>
                  </a:lnTo>
                  <a:lnTo>
                    <a:pt x="94739" y="109644"/>
                  </a:lnTo>
                  <a:lnTo>
                    <a:pt x="104833" y="113539"/>
                  </a:lnTo>
                  <a:lnTo>
                    <a:pt x="113460" y="118905"/>
                  </a:lnTo>
                  <a:lnTo>
                    <a:pt x="120253" y="125610"/>
                  </a:lnTo>
                  <a:lnTo>
                    <a:pt x="124543" y="133399"/>
                  </a:lnTo>
                  <a:lnTo>
                    <a:pt x="126201" y="141997"/>
                  </a:lnTo>
                  <a:lnTo>
                    <a:pt x="125382" y="150851"/>
                  </a:lnTo>
                  <a:lnTo>
                    <a:pt x="122258" y="159175"/>
                  </a:lnTo>
                  <a:lnTo>
                    <a:pt x="117160" y="166580"/>
                  </a:lnTo>
                  <a:lnTo>
                    <a:pt x="110504" y="173041"/>
                  </a:lnTo>
                  <a:lnTo>
                    <a:pt x="102683" y="178695"/>
                  </a:lnTo>
                  <a:lnTo>
                    <a:pt x="94022" y="183714"/>
                  </a:lnTo>
                  <a:lnTo>
                    <a:pt x="84769" y="187934"/>
                  </a:lnTo>
                  <a:lnTo>
                    <a:pt x="75106" y="190872"/>
                  </a:lnTo>
                  <a:lnTo>
                    <a:pt x="65176" y="192374"/>
                  </a:lnTo>
                  <a:lnTo>
                    <a:pt x="55523" y="192736"/>
                  </a:lnTo>
                  <a:lnTo>
                    <a:pt x="46156" y="192570"/>
                  </a:lnTo>
                  <a:lnTo>
                    <a:pt x="36253" y="191860"/>
                  </a:lnTo>
                  <a:lnTo>
                    <a:pt x="24239" y="19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4832" y="579798"/>
              <a:ext cx="111322" cy="133510"/>
            </a:xfrm>
            <a:custGeom>
              <a:avLst/>
              <a:gdLst/>
              <a:ahLst/>
              <a:cxnLst/>
              <a:rect l="0" t="0" r="0" b="0"/>
              <a:pathLst>
                <a:path w="111322" h="133510">
                  <a:moveTo>
                    <a:pt x="75582" y="4599"/>
                  </a:moveTo>
                  <a:lnTo>
                    <a:pt x="66781" y="1799"/>
                  </a:lnTo>
                  <a:lnTo>
                    <a:pt x="58434" y="297"/>
                  </a:lnTo>
                  <a:lnTo>
                    <a:pt x="49744" y="0"/>
                  </a:lnTo>
                  <a:lnTo>
                    <a:pt x="40969" y="1025"/>
                  </a:lnTo>
                  <a:lnTo>
                    <a:pt x="32771" y="3789"/>
                  </a:lnTo>
                  <a:lnTo>
                    <a:pt x="25485" y="8365"/>
                  </a:lnTo>
                  <a:lnTo>
                    <a:pt x="19122" y="14525"/>
                  </a:lnTo>
                  <a:lnTo>
                    <a:pt x="13542" y="21941"/>
                  </a:lnTo>
                  <a:lnTo>
                    <a:pt x="8576" y="30300"/>
                  </a:lnTo>
                  <a:lnTo>
                    <a:pt x="4394" y="39502"/>
                  </a:lnTo>
                  <a:lnTo>
                    <a:pt x="1482" y="49656"/>
                  </a:lnTo>
                  <a:lnTo>
                    <a:pt x="8" y="60739"/>
                  </a:lnTo>
                  <a:lnTo>
                    <a:pt x="0" y="72451"/>
                  </a:lnTo>
                  <a:lnTo>
                    <a:pt x="1514" y="84313"/>
                  </a:lnTo>
                  <a:lnTo>
                    <a:pt x="4433" y="96019"/>
                  </a:lnTo>
                  <a:lnTo>
                    <a:pt x="8833" y="106980"/>
                  </a:lnTo>
                  <a:lnTo>
                    <a:pt x="15060" y="116276"/>
                  </a:lnTo>
                  <a:lnTo>
                    <a:pt x="23133" y="123555"/>
                  </a:lnTo>
                  <a:lnTo>
                    <a:pt x="32637" y="128797"/>
                  </a:lnTo>
                  <a:lnTo>
                    <a:pt x="42925" y="132039"/>
                  </a:lnTo>
                  <a:lnTo>
                    <a:pt x="53542" y="133509"/>
                  </a:lnTo>
                  <a:lnTo>
                    <a:pt x="64091" y="133229"/>
                  </a:lnTo>
                  <a:lnTo>
                    <a:pt x="74167" y="130930"/>
                  </a:lnTo>
                  <a:lnTo>
                    <a:pt x="83597" y="126642"/>
                  </a:lnTo>
                  <a:lnTo>
                    <a:pt x="92080" y="120495"/>
                  </a:lnTo>
                  <a:lnTo>
                    <a:pt x="99108" y="112549"/>
                  </a:lnTo>
                  <a:lnTo>
                    <a:pt x="104534" y="103019"/>
                  </a:lnTo>
                  <a:lnTo>
                    <a:pt x="108366" y="92214"/>
                  </a:lnTo>
                  <a:lnTo>
                    <a:pt x="110580" y="80445"/>
                  </a:lnTo>
                  <a:lnTo>
                    <a:pt x="111321" y="67990"/>
                  </a:lnTo>
                  <a:lnTo>
                    <a:pt x="110533" y="55544"/>
                  </a:lnTo>
                  <a:lnTo>
                    <a:pt x="107885" y="44181"/>
                  </a:lnTo>
                  <a:lnTo>
                    <a:pt x="103374" y="34401"/>
                  </a:lnTo>
                  <a:lnTo>
                    <a:pt x="97527" y="26322"/>
                  </a:lnTo>
                  <a:lnTo>
                    <a:pt x="90556" y="19162"/>
                  </a:lnTo>
                  <a:lnTo>
                    <a:pt x="80734" y="12299"/>
                  </a:lnTo>
                  <a:lnTo>
                    <a:pt x="65054" y="4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6634" y="364385"/>
              <a:ext cx="91709" cy="325298"/>
            </a:xfrm>
            <a:custGeom>
              <a:avLst/>
              <a:gdLst/>
              <a:ahLst/>
              <a:cxnLst/>
              <a:rect l="0" t="0" r="0" b="0"/>
              <a:pathLst>
                <a:path w="91709" h="325298">
                  <a:moveTo>
                    <a:pt x="39065" y="325297"/>
                  </a:moveTo>
                  <a:lnTo>
                    <a:pt x="38998" y="313629"/>
                  </a:lnTo>
                  <a:lnTo>
                    <a:pt x="38358" y="303140"/>
                  </a:lnTo>
                  <a:lnTo>
                    <a:pt x="37066" y="292834"/>
                  </a:lnTo>
                  <a:lnTo>
                    <a:pt x="35379" y="282360"/>
                  </a:lnTo>
                  <a:lnTo>
                    <a:pt x="33711" y="271368"/>
                  </a:lnTo>
                  <a:lnTo>
                    <a:pt x="32288" y="259725"/>
                  </a:lnTo>
                  <a:lnTo>
                    <a:pt x="30845" y="247471"/>
                  </a:lnTo>
                  <a:lnTo>
                    <a:pt x="28738" y="234716"/>
                  </a:lnTo>
                  <a:lnTo>
                    <a:pt x="25661" y="221581"/>
                  </a:lnTo>
                  <a:lnTo>
                    <a:pt x="21950" y="208167"/>
                  </a:lnTo>
                  <a:lnTo>
                    <a:pt x="18374" y="194557"/>
                  </a:lnTo>
                  <a:lnTo>
                    <a:pt x="15372" y="180814"/>
                  </a:lnTo>
                  <a:lnTo>
                    <a:pt x="12884" y="167146"/>
                  </a:lnTo>
                  <a:lnTo>
                    <a:pt x="10532" y="153888"/>
                  </a:lnTo>
                  <a:lnTo>
                    <a:pt x="8068" y="141183"/>
                  </a:lnTo>
                  <a:lnTo>
                    <a:pt x="5566" y="128685"/>
                  </a:lnTo>
                  <a:lnTo>
                    <a:pt x="3332" y="115687"/>
                  </a:lnTo>
                  <a:lnTo>
                    <a:pt x="1534" y="101830"/>
                  </a:lnTo>
                  <a:lnTo>
                    <a:pt x="343" y="87249"/>
                  </a:lnTo>
                  <a:lnTo>
                    <a:pt x="0" y="72383"/>
                  </a:lnTo>
                  <a:lnTo>
                    <a:pt x="561" y="57542"/>
                  </a:lnTo>
                  <a:lnTo>
                    <a:pt x="2244" y="43340"/>
                  </a:lnTo>
                  <a:lnTo>
                    <a:pt x="5502" y="30722"/>
                  </a:lnTo>
                  <a:lnTo>
                    <a:pt x="10437" y="20068"/>
                  </a:lnTo>
                  <a:lnTo>
                    <a:pt x="16851" y="11579"/>
                  </a:lnTo>
                  <a:lnTo>
                    <a:pt x="24445" y="5536"/>
                  </a:lnTo>
                  <a:lnTo>
                    <a:pt x="32916" y="1841"/>
                  </a:lnTo>
                  <a:lnTo>
                    <a:pt x="41948" y="150"/>
                  </a:lnTo>
                  <a:lnTo>
                    <a:pt x="52303" y="0"/>
                  </a:lnTo>
                  <a:lnTo>
                    <a:pt x="67121" y="2489"/>
                  </a:lnTo>
                  <a:lnTo>
                    <a:pt x="91708" y="9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2528" y="548199"/>
              <a:ext cx="115815" cy="4613"/>
            </a:xfrm>
            <a:custGeom>
              <a:avLst/>
              <a:gdLst/>
              <a:ahLst/>
              <a:cxnLst/>
              <a:rect l="0" t="0" r="0" b="0"/>
              <a:pathLst>
                <a:path w="115815" h="4613">
                  <a:moveTo>
                    <a:pt x="115814" y="4612"/>
                  </a:moveTo>
                  <a:lnTo>
                    <a:pt x="104145" y="1813"/>
                  </a:lnTo>
                  <a:lnTo>
                    <a:pt x="93657" y="311"/>
                  </a:lnTo>
                  <a:lnTo>
                    <a:pt x="83350" y="0"/>
                  </a:lnTo>
                  <a:lnTo>
                    <a:pt x="72876" y="506"/>
                  </a:lnTo>
                  <a:lnTo>
                    <a:pt x="61884" y="1326"/>
                  </a:lnTo>
                  <a:lnTo>
                    <a:pt x="50260" y="2142"/>
                  </a:lnTo>
                  <a:lnTo>
                    <a:pt x="38652" y="2827"/>
                  </a:lnTo>
                  <a:lnTo>
                    <a:pt x="27233" y="3429"/>
                  </a:lnTo>
                  <a:lnTo>
                    <a:pt x="14995" y="399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82105" y="342241"/>
            <a:ext cx="1918807" cy="604786"/>
            <a:chOff x="2482105" y="342241"/>
            <a:chExt cx="1918807" cy="604786"/>
          </a:xfrm>
        </p:grpSpPr>
        <p:sp>
          <p:nvSpPr>
            <p:cNvPr id="12" name="Freeform 11"/>
            <p:cNvSpPr/>
            <p:nvPr/>
          </p:nvSpPr>
          <p:spPr>
            <a:xfrm>
              <a:off x="2482105" y="501529"/>
              <a:ext cx="144510" cy="172423"/>
            </a:xfrm>
            <a:custGeom>
              <a:avLst/>
              <a:gdLst/>
              <a:ahLst/>
              <a:cxnLst/>
              <a:rect l="0" t="0" r="0" b="0"/>
              <a:pathLst>
                <a:path w="144510" h="172423">
                  <a:moveTo>
                    <a:pt x="23677" y="51282"/>
                  </a:moveTo>
                  <a:lnTo>
                    <a:pt x="32545" y="54149"/>
                  </a:lnTo>
                  <a:lnTo>
                    <a:pt x="41532" y="56291"/>
                  </a:lnTo>
                  <a:lnTo>
                    <a:pt x="51523" y="57890"/>
                  </a:lnTo>
                  <a:lnTo>
                    <a:pt x="62331" y="58897"/>
                  </a:lnTo>
                  <a:lnTo>
                    <a:pt x="73494" y="59098"/>
                  </a:lnTo>
                  <a:lnTo>
                    <a:pt x="84699" y="58442"/>
                  </a:lnTo>
                  <a:lnTo>
                    <a:pt x="95811" y="57031"/>
                  </a:lnTo>
                  <a:lnTo>
                    <a:pt x="106796" y="55018"/>
                  </a:lnTo>
                  <a:lnTo>
                    <a:pt x="117643" y="52547"/>
                  </a:lnTo>
                  <a:lnTo>
                    <a:pt x="127722" y="49414"/>
                  </a:lnTo>
                  <a:lnTo>
                    <a:pt x="135826" y="45101"/>
                  </a:lnTo>
                  <a:lnTo>
                    <a:pt x="141449" y="39424"/>
                  </a:lnTo>
                  <a:lnTo>
                    <a:pt x="144409" y="32662"/>
                  </a:lnTo>
                  <a:lnTo>
                    <a:pt x="144509" y="25360"/>
                  </a:lnTo>
                  <a:lnTo>
                    <a:pt x="141940" y="17907"/>
                  </a:lnTo>
                  <a:lnTo>
                    <a:pt x="136995" y="10974"/>
                  </a:lnTo>
                  <a:lnTo>
                    <a:pt x="129881" y="5542"/>
                  </a:lnTo>
                  <a:lnTo>
                    <a:pt x="120924" y="2011"/>
                  </a:lnTo>
                  <a:lnTo>
                    <a:pt x="110677" y="270"/>
                  </a:lnTo>
                  <a:lnTo>
                    <a:pt x="99817" y="0"/>
                  </a:lnTo>
                  <a:lnTo>
                    <a:pt x="88777" y="856"/>
                  </a:lnTo>
                  <a:lnTo>
                    <a:pt x="77757" y="2698"/>
                  </a:lnTo>
                  <a:lnTo>
                    <a:pt x="66824" y="5595"/>
                  </a:lnTo>
                  <a:lnTo>
                    <a:pt x="55993" y="9505"/>
                  </a:lnTo>
                  <a:lnTo>
                    <a:pt x="45413" y="14433"/>
                  </a:lnTo>
                  <a:lnTo>
                    <a:pt x="35375" y="20497"/>
                  </a:lnTo>
                  <a:lnTo>
                    <a:pt x="25998" y="27658"/>
                  </a:lnTo>
                  <a:lnTo>
                    <a:pt x="17566" y="35909"/>
                  </a:lnTo>
                  <a:lnTo>
                    <a:pt x="10579" y="45350"/>
                  </a:lnTo>
                  <a:lnTo>
                    <a:pt x="5187" y="55919"/>
                  </a:lnTo>
                  <a:lnTo>
                    <a:pt x="1550" y="67271"/>
                  </a:lnTo>
                  <a:lnTo>
                    <a:pt x="0" y="78882"/>
                  </a:lnTo>
                  <a:lnTo>
                    <a:pt x="513" y="90430"/>
                  </a:lnTo>
                  <a:lnTo>
                    <a:pt x="2789" y="101793"/>
                  </a:lnTo>
                  <a:lnTo>
                    <a:pt x="6441" y="112955"/>
                  </a:lnTo>
                  <a:lnTo>
                    <a:pt x="11120" y="123936"/>
                  </a:lnTo>
                  <a:lnTo>
                    <a:pt x="16698" y="134446"/>
                  </a:lnTo>
                  <a:lnTo>
                    <a:pt x="23265" y="143905"/>
                  </a:lnTo>
                  <a:lnTo>
                    <a:pt x="30797" y="152079"/>
                  </a:lnTo>
                  <a:lnTo>
                    <a:pt x="39311" y="158890"/>
                  </a:lnTo>
                  <a:lnTo>
                    <a:pt x="48936" y="164249"/>
                  </a:lnTo>
                  <a:lnTo>
                    <a:pt x="59629" y="168257"/>
                  </a:lnTo>
                  <a:lnTo>
                    <a:pt x="70996" y="170960"/>
                  </a:lnTo>
                  <a:lnTo>
                    <a:pt x="83711" y="172422"/>
                  </a:lnTo>
                  <a:lnTo>
                    <a:pt x="101128" y="171657"/>
                  </a:lnTo>
                  <a:lnTo>
                    <a:pt x="128962" y="167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90117" y="489640"/>
              <a:ext cx="160229" cy="169929"/>
            </a:xfrm>
            <a:custGeom>
              <a:avLst/>
              <a:gdLst/>
              <a:ahLst/>
              <a:cxnLst/>
              <a:rect l="0" t="0" r="0" b="0"/>
              <a:pathLst>
                <a:path w="160229" h="169929">
                  <a:moveTo>
                    <a:pt x="99934" y="0"/>
                  </a:moveTo>
                  <a:lnTo>
                    <a:pt x="88266" y="67"/>
                  </a:lnTo>
                  <a:lnTo>
                    <a:pt x="77778" y="708"/>
                  </a:lnTo>
                  <a:lnTo>
                    <a:pt x="67480" y="2009"/>
                  </a:lnTo>
                  <a:lnTo>
                    <a:pt x="57352" y="4041"/>
                  </a:lnTo>
                  <a:lnTo>
                    <a:pt x="47656" y="7006"/>
                  </a:lnTo>
                  <a:lnTo>
                    <a:pt x="38520" y="10930"/>
                  </a:lnTo>
                  <a:lnTo>
                    <a:pt x="29917" y="15852"/>
                  </a:lnTo>
                  <a:lnTo>
                    <a:pt x="21756" y="21904"/>
                  </a:lnTo>
                  <a:lnTo>
                    <a:pt x="13950" y="29049"/>
                  </a:lnTo>
                  <a:lnTo>
                    <a:pt x="7065" y="37117"/>
                  </a:lnTo>
                  <a:lnTo>
                    <a:pt x="2257" y="45902"/>
                  </a:lnTo>
                  <a:lnTo>
                    <a:pt x="0" y="55204"/>
                  </a:lnTo>
                  <a:lnTo>
                    <a:pt x="453" y="64380"/>
                  </a:lnTo>
                  <a:lnTo>
                    <a:pt x="3798" y="72395"/>
                  </a:lnTo>
                  <a:lnTo>
                    <a:pt x="9825" y="78775"/>
                  </a:lnTo>
                  <a:lnTo>
                    <a:pt x="17904" y="83394"/>
                  </a:lnTo>
                  <a:lnTo>
                    <a:pt x="27212" y="86210"/>
                  </a:lnTo>
                  <a:lnTo>
                    <a:pt x="37169" y="87405"/>
                  </a:lnTo>
                  <a:lnTo>
                    <a:pt x="47611" y="87447"/>
                  </a:lnTo>
                  <a:lnTo>
                    <a:pt x="58678" y="86962"/>
                  </a:lnTo>
                  <a:lnTo>
                    <a:pt x="70414" y="86355"/>
                  </a:lnTo>
                  <a:lnTo>
                    <a:pt x="82583" y="85970"/>
                  </a:lnTo>
                  <a:lnTo>
                    <a:pt x="94759" y="86171"/>
                  </a:lnTo>
                  <a:lnTo>
                    <a:pt x="106690" y="87093"/>
                  </a:lnTo>
                  <a:lnTo>
                    <a:pt x="118143" y="88849"/>
                  </a:lnTo>
                  <a:lnTo>
                    <a:pt x="128834" y="91623"/>
                  </a:lnTo>
                  <a:lnTo>
                    <a:pt x="138677" y="95419"/>
                  </a:lnTo>
                  <a:lnTo>
                    <a:pt x="147269" y="100254"/>
                  </a:lnTo>
                  <a:lnTo>
                    <a:pt x="153837" y="106248"/>
                  </a:lnTo>
                  <a:lnTo>
                    <a:pt x="158137" y="113350"/>
                  </a:lnTo>
                  <a:lnTo>
                    <a:pt x="160228" y="121219"/>
                  </a:lnTo>
                  <a:lnTo>
                    <a:pt x="160203" y="129339"/>
                  </a:lnTo>
                  <a:lnTo>
                    <a:pt x="158331" y="137385"/>
                  </a:lnTo>
                  <a:lnTo>
                    <a:pt x="154822" y="145074"/>
                  </a:lnTo>
                  <a:lnTo>
                    <a:pt x="149735" y="152084"/>
                  </a:lnTo>
                  <a:lnTo>
                    <a:pt x="143245" y="158306"/>
                  </a:lnTo>
                  <a:lnTo>
                    <a:pt x="135619" y="163483"/>
                  </a:lnTo>
                  <a:lnTo>
                    <a:pt x="127130" y="167138"/>
                  </a:lnTo>
                  <a:lnTo>
                    <a:pt x="118010" y="169156"/>
                  </a:lnTo>
                  <a:lnTo>
                    <a:pt x="108276" y="169886"/>
                  </a:lnTo>
                  <a:lnTo>
                    <a:pt x="97757" y="169928"/>
                  </a:lnTo>
                  <a:lnTo>
                    <a:pt x="86433" y="169703"/>
                  </a:lnTo>
                  <a:lnTo>
                    <a:pt x="74824" y="169419"/>
                  </a:lnTo>
                  <a:lnTo>
                    <a:pt x="62655" y="169133"/>
                  </a:lnTo>
                  <a:lnTo>
                    <a:pt x="47740" y="168826"/>
                  </a:lnTo>
                  <a:lnTo>
                    <a:pt x="2623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2838" y="342241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4"/>
                  </a:lnTo>
                  <a:lnTo>
                    <a:pt x="506" y="46381"/>
                  </a:lnTo>
                  <a:lnTo>
                    <a:pt x="1326" y="62177"/>
                  </a:lnTo>
                  <a:lnTo>
                    <a:pt x="2141" y="78716"/>
                  </a:lnTo>
                  <a:lnTo>
                    <a:pt x="2825" y="95675"/>
                  </a:lnTo>
                  <a:lnTo>
                    <a:pt x="3352" y="112874"/>
                  </a:lnTo>
                  <a:lnTo>
                    <a:pt x="3742" y="130201"/>
                  </a:lnTo>
                  <a:lnTo>
                    <a:pt x="4190" y="147273"/>
                  </a:lnTo>
                  <a:lnTo>
                    <a:pt x="5030" y="163443"/>
                  </a:lnTo>
                  <a:lnTo>
                    <a:pt x="6410" y="178441"/>
                  </a:lnTo>
                  <a:lnTo>
                    <a:pt x="8153" y="192650"/>
                  </a:lnTo>
                  <a:lnTo>
                    <a:pt x="9863" y="206880"/>
                  </a:lnTo>
                  <a:lnTo>
                    <a:pt x="11311" y="221599"/>
                  </a:lnTo>
                  <a:lnTo>
                    <a:pt x="12604" y="236606"/>
                  </a:lnTo>
                  <a:lnTo>
                    <a:pt x="14079" y="251235"/>
                  </a:lnTo>
                  <a:lnTo>
                    <a:pt x="15919" y="265102"/>
                  </a:lnTo>
                  <a:lnTo>
                    <a:pt x="17994" y="277710"/>
                  </a:lnTo>
                  <a:lnTo>
                    <a:pt x="20151" y="289530"/>
                  </a:lnTo>
                  <a:lnTo>
                    <a:pt x="22583" y="301597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43699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28" y="5"/>
                  </a:lnTo>
                  <a:lnTo>
                    <a:pt x="128852" y="177"/>
                  </a:lnTo>
                  <a:lnTo>
                    <a:pt x="115172" y="826"/>
                  </a:lnTo>
                  <a:lnTo>
                    <a:pt x="101956" y="2079"/>
                  </a:lnTo>
                  <a:lnTo>
                    <a:pt x="89332" y="3904"/>
                  </a:lnTo>
                  <a:lnTo>
                    <a:pt x="77253" y="6201"/>
                  </a:lnTo>
                  <a:lnTo>
                    <a:pt x="65618" y="8852"/>
                  </a:lnTo>
                  <a:lnTo>
                    <a:pt x="54389" y="11609"/>
                  </a:lnTo>
                  <a:lnTo>
                    <a:pt x="42289" y="14364"/>
                  </a:lnTo>
                  <a:lnTo>
                    <a:pt x="26016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95378" y="55281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4"/>
                  </a:lnTo>
                  <a:lnTo>
                    <a:pt x="206" y="46372"/>
                  </a:lnTo>
                  <a:lnTo>
                    <a:pt x="1108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378" y="4264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518080"/>
              <a:ext cx="200042" cy="150546"/>
            </a:xfrm>
            <a:custGeom>
              <a:avLst/>
              <a:gdLst/>
              <a:ahLst/>
              <a:cxnLst/>
              <a:rect l="0" t="0" r="0" b="0"/>
              <a:pathLst>
                <a:path w="200042" h="150546">
                  <a:moveTo>
                    <a:pt x="0" y="34731"/>
                  </a:moveTo>
                  <a:lnTo>
                    <a:pt x="2934" y="46467"/>
                  </a:lnTo>
                  <a:lnTo>
                    <a:pt x="5716" y="57596"/>
                  </a:lnTo>
                  <a:lnTo>
                    <a:pt x="8611" y="69194"/>
                  </a:lnTo>
                  <a:lnTo>
                    <a:pt x="11478" y="81355"/>
                  </a:lnTo>
                  <a:lnTo>
                    <a:pt x="13995" y="94015"/>
                  </a:lnTo>
                  <a:lnTo>
                    <a:pt x="16009" y="106971"/>
                  </a:lnTo>
                  <a:lnTo>
                    <a:pt x="17646" y="116631"/>
                  </a:lnTo>
                  <a:lnTo>
                    <a:pt x="18975" y="118759"/>
                  </a:lnTo>
                  <a:lnTo>
                    <a:pt x="19846" y="114955"/>
                  </a:lnTo>
                  <a:lnTo>
                    <a:pt x="20358" y="107187"/>
                  </a:lnTo>
                  <a:lnTo>
                    <a:pt x="20649" y="96585"/>
                  </a:lnTo>
                  <a:lnTo>
                    <a:pt x="20819" y="83915"/>
                  </a:lnTo>
                  <a:lnTo>
                    <a:pt x="21087" y="70084"/>
                  </a:lnTo>
                  <a:lnTo>
                    <a:pt x="21792" y="56143"/>
                  </a:lnTo>
                  <a:lnTo>
                    <a:pt x="23088" y="42692"/>
                  </a:lnTo>
                  <a:lnTo>
                    <a:pt x="25280" y="30550"/>
                  </a:lnTo>
                  <a:lnTo>
                    <a:pt x="28886" y="20905"/>
                  </a:lnTo>
                  <a:lnTo>
                    <a:pt x="34047" y="14173"/>
                  </a:lnTo>
                  <a:lnTo>
                    <a:pt x="40276" y="10433"/>
                  </a:lnTo>
                  <a:lnTo>
                    <a:pt x="46681" y="9793"/>
                  </a:lnTo>
                  <a:lnTo>
                    <a:pt x="52723" y="11989"/>
                  </a:lnTo>
                  <a:lnTo>
                    <a:pt x="58233" y="16509"/>
                  </a:lnTo>
                  <a:lnTo>
                    <a:pt x="63234" y="22805"/>
                  </a:lnTo>
                  <a:lnTo>
                    <a:pt x="67816" y="30399"/>
                  </a:lnTo>
                  <a:lnTo>
                    <a:pt x="72079" y="38916"/>
                  </a:lnTo>
                  <a:lnTo>
                    <a:pt x="76110" y="48076"/>
                  </a:lnTo>
                  <a:lnTo>
                    <a:pt x="79991" y="57646"/>
                  </a:lnTo>
                  <a:lnTo>
                    <a:pt x="84256" y="66288"/>
                  </a:lnTo>
                  <a:lnTo>
                    <a:pt x="89359" y="70574"/>
                  </a:lnTo>
                  <a:lnTo>
                    <a:pt x="94297" y="68890"/>
                  </a:lnTo>
                  <a:lnTo>
                    <a:pt x="98004" y="63108"/>
                  </a:lnTo>
                  <a:lnTo>
                    <a:pt x="100680" y="54667"/>
                  </a:lnTo>
                  <a:lnTo>
                    <a:pt x="102973" y="44430"/>
                  </a:lnTo>
                  <a:lnTo>
                    <a:pt x="105313" y="32989"/>
                  </a:lnTo>
                  <a:lnTo>
                    <a:pt x="108360" y="21552"/>
                  </a:lnTo>
                  <a:lnTo>
                    <a:pt x="113062" y="11924"/>
                  </a:lnTo>
                  <a:lnTo>
                    <a:pt x="119772" y="4946"/>
                  </a:lnTo>
                  <a:lnTo>
                    <a:pt x="128022" y="907"/>
                  </a:lnTo>
                  <a:lnTo>
                    <a:pt x="136853" y="0"/>
                  </a:lnTo>
                  <a:lnTo>
                    <a:pt x="145632" y="1984"/>
                  </a:lnTo>
                  <a:lnTo>
                    <a:pt x="153945" y="6346"/>
                  </a:lnTo>
                  <a:lnTo>
                    <a:pt x="161440" y="12528"/>
                  </a:lnTo>
                  <a:lnTo>
                    <a:pt x="168029" y="20042"/>
                  </a:lnTo>
                  <a:lnTo>
                    <a:pt x="173806" y="28504"/>
                  </a:lnTo>
                  <a:lnTo>
                    <a:pt x="178936" y="37626"/>
                  </a:lnTo>
                  <a:lnTo>
                    <a:pt x="183575" y="47208"/>
                  </a:lnTo>
                  <a:lnTo>
                    <a:pt x="187694" y="57268"/>
                  </a:lnTo>
                  <a:lnTo>
                    <a:pt x="191090" y="68014"/>
                  </a:lnTo>
                  <a:lnTo>
                    <a:pt x="193709" y="79498"/>
                  </a:lnTo>
                  <a:lnTo>
                    <a:pt x="195642" y="91415"/>
                  </a:lnTo>
                  <a:lnTo>
                    <a:pt x="197232" y="104569"/>
                  </a:lnTo>
                  <a:lnTo>
                    <a:pt x="198619" y="122351"/>
                  </a:lnTo>
                  <a:lnTo>
                    <a:pt x="200041" y="150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31217" y="534472"/>
              <a:ext cx="180058" cy="165739"/>
            </a:xfrm>
            <a:custGeom>
              <a:avLst/>
              <a:gdLst/>
              <a:ahLst/>
              <a:cxnLst/>
              <a:rect l="0" t="0" r="0" b="0"/>
              <a:pathLst>
                <a:path w="180058" h="165739">
                  <a:moveTo>
                    <a:pt x="85301" y="81510"/>
                  </a:moveTo>
                  <a:lnTo>
                    <a:pt x="85234" y="69842"/>
                  </a:lnTo>
                  <a:lnTo>
                    <a:pt x="84594" y="59354"/>
                  </a:lnTo>
                  <a:lnTo>
                    <a:pt x="83293" y="49056"/>
                  </a:lnTo>
                  <a:lnTo>
                    <a:pt x="81260" y="38928"/>
                  </a:lnTo>
                  <a:lnTo>
                    <a:pt x="78295" y="29233"/>
                  </a:lnTo>
                  <a:lnTo>
                    <a:pt x="74371" y="20110"/>
                  </a:lnTo>
                  <a:lnTo>
                    <a:pt x="69448" y="12026"/>
                  </a:lnTo>
                  <a:lnTo>
                    <a:pt x="63397" y="5809"/>
                  </a:lnTo>
                  <a:lnTo>
                    <a:pt x="56256" y="1754"/>
                  </a:lnTo>
                  <a:lnTo>
                    <a:pt x="48361" y="0"/>
                  </a:lnTo>
                  <a:lnTo>
                    <a:pt x="40224" y="785"/>
                  </a:lnTo>
                  <a:lnTo>
                    <a:pt x="32166" y="3980"/>
                  </a:lnTo>
                  <a:lnTo>
                    <a:pt x="24470" y="9191"/>
                  </a:lnTo>
                  <a:lnTo>
                    <a:pt x="17455" y="15960"/>
                  </a:lnTo>
                  <a:lnTo>
                    <a:pt x="11230" y="23880"/>
                  </a:lnTo>
                  <a:lnTo>
                    <a:pt x="6051" y="32787"/>
                  </a:lnTo>
                  <a:lnTo>
                    <a:pt x="2395" y="42742"/>
                  </a:lnTo>
                  <a:lnTo>
                    <a:pt x="384" y="53691"/>
                  </a:lnTo>
                  <a:lnTo>
                    <a:pt x="0" y="65315"/>
                  </a:lnTo>
                  <a:lnTo>
                    <a:pt x="1254" y="77116"/>
                  </a:lnTo>
                  <a:lnTo>
                    <a:pt x="3989" y="88787"/>
                  </a:lnTo>
                  <a:lnTo>
                    <a:pt x="8096" y="99894"/>
                  </a:lnTo>
                  <a:lnTo>
                    <a:pt x="13592" y="109821"/>
                  </a:lnTo>
                  <a:lnTo>
                    <a:pt x="20356" y="118332"/>
                  </a:lnTo>
                  <a:lnTo>
                    <a:pt x="27998" y="125046"/>
                  </a:lnTo>
                  <a:lnTo>
                    <a:pt x="35965" y="129282"/>
                  </a:lnTo>
                  <a:lnTo>
                    <a:pt x="43908" y="130903"/>
                  </a:lnTo>
                  <a:lnTo>
                    <a:pt x="51528" y="130061"/>
                  </a:lnTo>
                  <a:lnTo>
                    <a:pt x="58492" y="126920"/>
                  </a:lnTo>
                  <a:lnTo>
                    <a:pt x="64692" y="121807"/>
                  </a:lnTo>
                  <a:lnTo>
                    <a:pt x="70194" y="114971"/>
                  </a:lnTo>
                  <a:lnTo>
                    <a:pt x="75132" y="106496"/>
                  </a:lnTo>
                  <a:lnTo>
                    <a:pt x="79658" y="96612"/>
                  </a:lnTo>
                  <a:lnTo>
                    <a:pt x="84392" y="86828"/>
                  </a:lnTo>
                  <a:lnTo>
                    <a:pt x="90012" y="80859"/>
                  </a:lnTo>
                  <a:lnTo>
                    <a:pt x="95833" y="80579"/>
                  </a:lnTo>
                  <a:lnTo>
                    <a:pt x="100938" y="84199"/>
                  </a:lnTo>
                  <a:lnTo>
                    <a:pt x="105527" y="90239"/>
                  </a:lnTo>
                  <a:lnTo>
                    <a:pt x="110166" y="97820"/>
                  </a:lnTo>
                  <a:lnTo>
                    <a:pt x="115180" y="106400"/>
                  </a:lnTo>
                  <a:lnTo>
                    <a:pt x="120644" y="115468"/>
                  </a:lnTo>
                  <a:lnTo>
                    <a:pt x="126518" y="124494"/>
                  </a:lnTo>
                  <a:lnTo>
                    <a:pt x="132718" y="133193"/>
                  </a:lnTo>
                  <a:lnTo>
                    <a:pt x="139247" y="141201"/>
                  </a:lnTo>
                  <a:lnTo>
                    <a:pt x="147042" y="148756"/>
                  </a:lnTo>
                  <a:lnTo>
                    <a:pt x="159023" y="156519"/>
                  </a:lnTo>
                  <a:lnTo>
                    <a:pt x="180057" y="165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859" y="342241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1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5" y="92490"/>
                  </a:lnTo>
                  <a:lnTo>
                    <a:pt x="178" y="110487"/>
                  </a:lnTo>
                  <a:lnTo>
                    <a:pt x="827" y="127795"/>
                  </a:lnTo>
                  <a:lnTo>
                    <a:pt x="2075" y="143849"/>
                  </a:lnTo>
                  <a:lnTo>
                    <a:pt x="3728" y="159083"/>
                  </a:lnTo>
                  <a:lnTo>
                    <a:pt x="5376" y="174606"/>
                  </a:lnTo>
                  <a:lnTo>
                    <a:pt x="6784" y="191050"/>
                  </a:lnTo>
                  <a:lnTo>
                    <a:pt x="8049" y="208386"/>
                  </a:lnTo>
                  <a:lnTo>
                    <a:pt x="9505" y="226190"/>
                  </a:lnTo>
                  <a:lnTo>
                    <a:pt x="11332" y="244137"/>
                  </a:lnTo>
                  <a:lnTo>
                    <a:pt x="13390" y="262073"/>
                  </a:lnTo>
                  <a:lnTo>
                    <a:pt x="15317" y="279940"/>
                  </a:lnTo>
                  <a:lnTo>
                    <a:pt x="16911" y="297713"/>
                  </a:lnTo>
                  <a:lnTo>
                    <a:pt x="18137" y="314837"/>
                  </a:lnTo>
                  <a:lnTo>
                    <a:pt x="19166" y="332008"/>
                  </a:lnTo>
                  <a:lnTo>
                    <a:pt x="20088" y="351854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16518" y="45805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3815" y="18123"/>
                  </a:lnTo>
                  <a:lnTo>
                    <a:pt x="234828" y="15341"/>
                  </a:lnTo>
                  <a:lnTo>
                    <a:pt x="224829" y="12446"/>
                  </a:lnTo>
                  <a:lnTo>
                    <a:pt x="213676" y="9578"/>
                  </a:lnTo>
                  <a:lnTo>
                    <a:pt x="201215" y="7062"/>
                  </a:lnTo>
                  <a:lnTo>
                    <a:pt x="187508" y="5051"/>
                  </a:lnTo>
                  <a:lnTo>
                    <a:pt x="172918" y="3539"/>
                  </a:lnTo>
                  <a:lnTo>
                    <a:pt x="157989" y="2444"/>
                  </a:lnTo>
                  <a:lnTo>
                    <a:pt x="143060" y="1671"/>
                  </a:lnTo>
                  <a:lnTo>
                    <a:pt x="128106" y="1135"/>
                  </a:lnTo>
                  <a:lnTo>
                    <a:pt x="112848" y="766"/>
                  </a:lnTo>
                  <a:lnTo>
                    <a:pt x="97146" y="516"/>
                  </a:lnTo>
                  <a:lnTo>
                    <a:pt x="81185" y="346"/>
                  </a:lnTo>
                  <a:lnTo>
                    <a:pt x="63513" y="213"/>
                  </a:lnTo>
                  <a:lnTo>
                    <a:pt x="39221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90259" y="56334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0"/>
                  </a:lnTo>
                  <a:lnTo>
                    <a:pt x="3695" y="54372"/>
                  </a:lnTo>
                  <a:lnTo>
                    <a:pt x="5545" y="69370"/>
                  </a:lnTo>
                  <a:lnTo>
                    <a:pt x="7713" y="907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0787" y="4685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5544" y="536697"/>
              <a:ext cx="147400" cy="142457"/>
            </a:xfrm>
            <a:custGeom>
              <a:avLst/>
              <a:gdLst/>
              <a:ahLst/>
              <a:cxnLst/>
              <a:rect l="0" t="0" r="0" b="0"/>
              <a:pathLst>
                <a:path w="147400" h="142457">
                  <a:moveTo>
                    <a:pt x="0" y="37171"/>
                  </a:moveTo>
                  <a:lnTo>
                    <a:pt x="3000" y="46040"/>
                  </a:lnTo>
                  <a:lnTo>
                    <a:pt x="6423" y="55027"/>
                  </a:lnTo>
                  <a:lnTo>
                    <a:pt x="10614" y="65017"/>
                  </a:lnTo>
                  <a:lnTo>
                    <a:pt x="15342" y="75825"/>
                  </a:lnTo>
                  <a:lnTo>
                    <a:pt x="20175" y="86988"/>
                  </a:lnTo>
                  <a:lnTo>
                    <a:pt x="24853" y="98194"/>
                  </a:lnTo>
                  <a:lnTo>
                    <a:pt x="29288" y="109306"/>
                  </a:lnTo>
                  <a:lnTo>
                    <a:pt x="33490" y="120290"/>
                  </a:lnTo>
                  <a:lnTo>
                    <a:pt x="37451" y="131078"/>
                  </a:lnTo>
                  <a:lnTo>
                    <a:pt x="39572" y="138960"/>
                  </a:lnTo>
                  <a:lnTo>
                    <a:pt x="38777" y="140532"/>
                  </a:lnTo>
                  <a:lnTo>
                    <a:pt x="37130" y="136826"/>
                  </a:lnTo>
                  <a:lnTo>
                    <a:pt x="35605" y="129365"/>
                  </a:lnTo>
                  <a:lnTo>
                    <a:pt x="34413" y="119086"/>
                  </a:lnTo>
                  <a:lnTo>
                    <a:pt x="33545" y="106691"/>
                  </a:lnTo>
                  <a:lnTo>
                    <a:pt x="33100" y="93072"/>
                  </a:lnTo>
                  <a:lnTo>
                    <a:pt x="33319" y="79287"/>
                  </a:lnTo>
                  <a:lnTo>
                    <a:pt x="34282" y="65929"/>
                  </a:lnTo>
                  <a:lnTo>
                    <a:pt x="36080" y="53173"/>
                  </a:lnTo>
                  <a:lnTo>
                    <a:pt x="38889" y="40988"/>
                  </a:lnTo>
                  <a:lnTo>
                    <a:pt x="42712" y="29288"/>
                  </a:lnTo>
                  <a:lnTo>
                    <a:pt x="47567" y="18616"/>
                  </a:lnTo>
                  <a:lnTo>
                    <a:pt x="53575" y="10104"/>
                  </a:lnTo>
                  <a:lnTo>
                    <a:pt x="60686" y="4198"/>
                  </a:lnTo>
                  <a:lnTo>
                    <a:pt x="68562" y="876"/>
                  </a:lnTo>
                  <a:lnTo>
                    <a:pt x="76687" y="0"/>
                  </a:lnTo>
                  <a:lnTo>
                    <a:pt x="84740" y="1236"/>
                  </a:lnTo>
                  <a:lnTo>
                    <a:pt x="92604" y="4470"/>
                  </a:lnTo>
                  <a:lnTo>
                    <a:pt x="100264" y="9897"/>
                  </a:lnTo>
                  <a:lnTo>
                    <a:pt x="107744" y="17426"/>
                  </a:lnTo>
                  <a:lnTo>
                    <a:pt x="114920" y="26563"/>
                  </a:lnTo>
                  <a:lnTo>
                    <a:pt x="121520" y="36603"/>
                  </a:lnTo>
                  <a:lnTo>
                    <a:pt x="127439" y="47062"/>
                  </a:lnTo>
                  <a:lnTo>
                    <a:pt x="132567" y="57846"/>
                  </a:lnTo>
                  <a:lnTo>
                    <a:pt x="136714" y="69144"/>
                  </a:lnTo>
                  <a:lnTo>
                    <a:pt x="139872" y="81026"/>
                  </a:lnTo>
                  <a:lnTo>
                    <a:pt x="142185" y="93028"/>
                  </a:lnTo>
                  <a:lnTo>
                    <a:pt x="144079" y="105511"/>
                  </a:lnTo>
                  <a:lnTo>
                    <a:pt x="145722" y="120690"/>
                  </a:lnTo>
                  <a:lnTo>
                    <a:pt x="147399" y="142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95223" y="555586"/>
              <a:ext cx="210933" cy="391441"/>
            </a:xfrm>
            <a:custGeom>
              <a:avLst/>
              <a:gdLst/>
              <a:ahLst/>
              <a:cxnLst/>
              <a:rect l="0" t="0" r="0" b="0"/>
              <a:pathLst>
                <a:path w="210933" h="391441">
                  <a:moveTo>
                    <a:pt x="95119" y="113039"/>
                  </a:moveTo>
                  <a:lnTo>
                    <a:pt x="97986" y="104171"/>
                  </a:lnTo>
                  <a:lnTo>
                    <a:pt x="100128" y="95184"/>
                  </a:lnTo>
                  <a:lnTo>
                    <a:pt x="101721" y="85193"/>
                  </a:lnTo>
                  <a:lnTo>
                    <a:pt x="102556" y="74385"/>
                  </a:lnTo>
                  <a:lnTo>
                    <a:pt x="102108" y="63222"/>
                  </a:lnTo>
                  <a:lnTo>
                    <a:pt x="100199" y="52021"/>
                  </a:lnTo>
                  <a:lnTo>
                    <a:pt x="96963" y="41082"/>
                  </a:lnTo>
                  <a:lnTo>
                    <a:pt x="92654" y="30746"/>
                  </a:lnTo>
                  <a:lnTo>
                    <a:pt x="87530" y="21147"/>
                  </a:lnTo>
                  <a:lnTo>
                    <a:pt x="81651" y="12721"/>
                  </a:lnTo>
                  <a:lnTo>
                    <a:pt x="74882" y="6265"/>
                  </a:lnTo>
                  <a:lnTo>
                    <a:pt x="67220" y="2040"/>
                  </a:lnTo>
                  <a:lnTo>
                    <a:pt x="58788" y="0"/>
                  </a:lnTo>
                  <a:lnTo>
                    <a:pt x="49750" y="60"/>
                  </a:lnTo>
                  <a:lnTo>
                    <a:pt x="40271" y="1954"/>
                  </a:lnTo>
                  <a:lnTo>
                    <a:pt x="30804" y="5478"/>
                  </a:lnTo>
                  <a:lnTo>
                    <a:pt x="22061" y="10575"/>
                  </a:lnTo>
                  <a:lnTo>
                    <a:pt x="14379" y="17072"/>
                  </a:lnTo>
                  <a:lnTo>
                    <a:pt x="8071" y="24703"/>
                  </a:lnTo>
                  <a:lnTo>
                    <a:pt x="3582" y="33194"/>
                  </a:lnTo>
                  <a:lnTo>
                    <a:pt x="974" y="42317"/>
                  </a:lnTo>
                  <a:lnTo>
                    <a:pt x="0" y="52052"/>
                  </a:lnTo>
                  <a:lnTo>
                    <a:pt x="319" y="62573"/>
                  </a:lnTo>
                  <a:lnTo>
                    <a:pt x="1605" y="73901"/>
                  </a:lnTo>
                  <a:lnTo>
                    <a:pt x="3753" y="85610"/>
                  </a:lnTo>
                  <a:lnTo>
                    <a:pt x="6864" y="96938"/>
                  </a:lnTo>
                  <a:lnTo>
                    <a:pt x="10921" y="107463"/>
                  </a:lnTo>
                  <a:lnTo>
                    <a:pt x="15949" y="116477"/>
                  </a:lnTo>
                  <a:lnTo>
                    <a:pt x="22081" y="122863"/>
                  </a:lnTo>
                  <a:lnTo>
                    <a:pt x="29274" y="126256"/>
                  </a:lnTo>
                  <a:lnTo>
                    <a:pt x="37037" y="126770"/>
                  </a:lnTo>
                  <a:lnTo>
                    <a:pt x="44553" y="124621"/>
                  </a:lnTo>
                  <a:lnTo>
                    <a:pt x="51385" y="120222"/>
                  </a:lnTo>
                  <a:lnTo>
                    <a:pt x="57615" y="114222"/>
                  </a:lnTo>
                  <a:lnTo>
                    <a:pt x="63640" y="107383"/>
                  </a:lnTo>
                  <a:lnTo>
                    <a:pt x="69745" y="100236"/>
                  </a:lnTo>
                  <a:lnTo>
                    <a:pt x="76513" y="94202"/>
                  </a:lnTo>
                  <a:lnTo>
                    <a:pt x="83741" y="91370"/>
                  </a:lnTo>
                  <a:lnTo>
                    <a:pt x="89925" y="92304"/>
                  </a:lnTo>
                  <a:lnTo>
                    <a:pt x="94644" y="96653"/>
                  </a:lnTo>
                  <a:lnTo>
                    <a:pt x="98067" y="103758"/>
                  </a:lnTo>
                  <a:lnTo>
                    <a:pt x="100647" y="113106"/>
                  </a:lnTo>
                  <a:lnTo>
                    <a:pt x="102962" y="124433"/>
                  </a:lnTo>
                  <a:lnTo>
                    <a:pt x="105352" y="137432"/>
                  </a:lnTo>
                  <a:lnTo>
                    <a:pt x="107780" y="151909"/>
                  </a:lnTo>
                  <a:lnTo>
                    <a:pt x="109953" y="167838"/>
                  </a:lnTo>
                  <a:lnTo>
                    <a:pt x="111709" y="185071"/>
                  </a:lnTo>
                  <a:lnTo>
                    <a:pt x="113039" y="203203"/>
                  </a:lnTo>
                  <a:lnTo>
                    <a:pt x="114006" y="221675"/>
                  </a:lnTo>
                  <a:lnTo>
                    <a:pt x="114685" y="240127"/>
                  </a:lnTo>
                  <a:lnTo>
                    <a:pt x="114989" y="258093"/>
                  </a:lnTo>
                  <a:lnTo>
                    <a:pt x="114668" y="274930"/>
                  </a:lnTo>
                  <a:lnTo>
                    <a:pt x="113637" y="290402"/>
                  </a:lnTo>
                  <a:lnTo>
                    <a:pt x="111963" y="304604"/>
                  </a:lnTo>
                  <a:lnTo>
                    <a:pt x="109768" y="317772"/>
                  </a:lnTo>
                  <a:lnTo>
                    <a:pt x="107176" y="330154"/>
                  </a:lnTo>
                  <a:lnTo>
                    <a:pt x="104130" y="341965"/>
                  </a:lnTo>
                  <a:lnTo>
                    <a:pt x="100409" y="353372"/>
                  </a:lnTo>
                  <a:lnTo>
                    <a:pt x="95937" y="364478"/>
                  </a:lnTo>
                  <a:lnTo>
                    <a:pt x="90630" y="374719"/>
                  </a:lnTo>
                  <a:lnTo>
                    <a:pt x="84309" y="382926"/>
                  </a:lnTo>
                  <a:lnTo>
                    <a:pt x="76985" y="388610"/>
                  </a:lnTo>
                  <a:lnTo>
                    <a:pt x="68966" y="391440"/>
                  </a:lnTo>
                  <a:lnTo>
                    <a:pt x="60744" y="390919"/>
                  </a:lnTo>
                  <a:lnTo>
                    <a:pt x="52639" y="387119"/>
                  </a:lnTo>
                  <a:lnTo>
                    <a:pt x="45250" y="380534"/>
                  </a:lnTo>
                  <a:lnTo>
                    <a:pt x="39506" y="371780"/>
                  </a:lnTo>
                  <a:lnTo>
                    <a:pt x="35760" y="361425"/>
                  </a:lnTo>
                  <a:lnTo>
                    <a:pt x="33874" y="350089"/>
                  </a:lnTo>
                  <a:lnTo>
                    <a:pt x="33507" y="338423"/>
                  </a:lnTo>
                  <a:lnTo>
                    <a:pt x="34297" y="326811"/>
                  </a:lnTo>
                  <a:lnTo>
                    <a:pt x="36095" y="315560"/>
                  </a:lnTo>
                  <a:lnTo>
                    <a:pt x="38962" y="304996"/>
                  </a:lnTo>
                  <a:lnTo>
                    <a:pt x="42853" y="295227"/>
                  </a:lnTo>
                  <a:lnTo>
                    <a:pt x="47767" y="286344"/>
                  </a:lnTo>
                  <a:lnTo>
                    <a:pt x="53823" y="278515"/>
                  </a:lnTo>
                  <a:lnTo>
                    <a:pt x="60978" y="271722"/>
                  </a:lnTo>
                  <a:lnTo>
                    <a:pt x="69225" y="265649"/>
                  </a:lnTo>
                  <a:lnTo>
                    <a:pt x="78663" y="259796"/>
                  </a:lnTo>
                  <a:lnTo>
                    <a:pt x="89230" y="253851"/>
                  </a:lnTo>
                  <a:lnTo>
                    <a:pt x="100581" y="247704"/>
                  </a:lnTo>
                  <a:lnTo>
                    <a:pt x="112191" y="241343"/>
                  </a:lnTo>
                  <a:lnTo>
                    <a:pt x="123739" y="234802"/>
                  </a:lnTo>
                  <a:lnTo>
                    <a:pt x="135101" y="228121"/>
                  </a:lnTo>
                  <a:lnTo>
                    <a:pt x="146264" y="221337"/>
                  </a:lnTo>
                  <a:lnTo>
                    <a:pt x="157244" y="214479"/>
                  </a:lnTo>
                  <a:lnTo>
                    <a:pt x="167820" y="207487"/>
                  </a:lnTo>
                  <a:lnTo>
                    <a:pt x="178659" y="199321"/>
                  </a:lnTo>
                  <a:lnTo>
                    <a:pt x="191834" y="187026"/>
                  </a:lnTo>
                  <a:lnTo>
                    <a:pt x="210932" y="165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69326" y="4685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61598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231747" y="1963427"/>
            <a:ext cx="5201646" cy="747735"/>
            <a:chOff x="2231747" y="1963427"/>
            <a:chExt cx="5201646" cy="747735"/>
          </a:xfrm>
        </p:grpSpPr>
        <p:sp>
          <p:nvSpPr>
            <p:cNvPr id="29" name="Freeform 28"/>
            <p:cNvSpPr/>
            <p:nvPr/>
          </p:nvSpPr>
          <p:spPr>
            <a:xfrm>
              <a:off x="2438597" y="212570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7" y="51468"/>
                  </a:lnTo>
                  <a:lnTo>
                    <a:pt x="1290" y="65180"/>
                  </a:lnTo>
                  <a:lnTo>
                    <a:pt x="876" y="79943"/>
                  </a:lnTo>
                  <a:lnTo>
                    <a:pt x="591" y="95521"/>
                  </a:lnTo>
                  <a:lnTo>
                    <a:pt x="398" y="111694"/>
                  </a:lnTo>
                  <a:lnTo>
                    <a:pt x="267" y="128128"/>
                  </a:lnTo>
                  <a:lnTo>
                    <a:pt x="179" y="144386"/>
                  </a:lnTo>
                  <a:lnTo>
                    <a:pt x="120" y="160232"/>
                  </a:lnTo>
                  <a:lnTo>
                    <a:pt x="80" y="175224"/>
                  </a:lnTo>
                  <a:lnTo>
                    <a:pt x="49" y="190194"/>
                  </a:lnTo>
                  <a:lnTo>
                    <a:pt x="24" y="20757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31747" y="1992101"/>
              <a:ext cx="513672" cy="559388"/>
            </a:xfrm>
            <a:custGeom>
              <a:avLst/>
              <a:gdLst/>
              <a:ahLst/>
              <a:cxnLst/>
              <a:rect l="0" t="0" r="0" b="0"/>
              <a:pathLst>
                <a:path w="513672" h="559388">
                  <a:moveTo>
                    <a:pt x="333192" y="7260"/>
                  </a:moveTo>
                  <a:lnTo>
                    <a:pt x="324324" y="4393"/>
                  </a:lnTo>
                  <a:lnTo>
                    <a:pt x="315337" y="2252"/>
                  </a:lnTo>
                  <a:lnTo>
                    <a:pt x="305341" y="662"/>
                  </a:lnTo>
                  <a:lnTo>
                    <a:pt x="294361" y="0"/>
                  </a:lnTo>
                  <a:lnTo>
                    <a:pt x="282549" y="1096"/>
                  </a:lnTo>
                  <a:lnTo>
                    <a:pt x="270086" y="4259"/>
                  </a:lnTo>
                  <a:lnTo>
                    <a:pt x="256976" y="9321"/>
                  </a:lnTo>
                  <a:lnTo>
                    <a:pt x="243047" y="15926"/>
                  </a:lnTo>
                  <a:lnTo>
                    <a:pt x="228285" y="23696"/>
                  </a:lnTo>
                  <a:lnTo>
                    <a:pt x="213290" y="32147"/>
                  </a:lnTo>
                  <a:lnTo>
                    <a:pt x="199136" y="40724"/>
                  </a:lnTo>
                  <a:lnTo>
                    <a:pt x="186361" y="49114"/>
                  </a:lnTo>
                  <a:lnTo>
                    <a:pt x="174988" y="57219"/>
                  </a:lnTo>
                  <a:lnTo>
                    <a:pt x="164806" y="65048"/>
                  </a:lnTo>
                  <a:lnTo>
                    <a:pt x="155545" y="72654"/>
                  </a:lnTo>
                  <a:lnTo>
                    <a:pt x="146798" y="80256"/>
                  </a:lnTo>
                  <a:lnTo>
                    <a:pt x="138062" y="88207"/>
                  </a:lnTo>
                  <a:lnTo>
                    <a:pt x="129067" y="96669"/>
                  </a:lnTo>
                  <a:lnTo>
                    <a:pt x="119903" y="105472"/>
                  </a:lnTo>
                  <a:lnTo>
                    <a:pt x="110903" y="114229"/>
                  </a:lnTo>
                  <a:lnTo>
                    <a:pt x="102258" y="122715"/>
                  </a:lnTo>
                  <a:lnTo>
                    <a:pt x="93996" y="131040"/>
                  </a:lnTo>
                  <a:lnTo>
                    <a:pt x="86069" y="139543"/>
                  </a:lnTo>
                  <a:lnTo>
                    <a:pt x="78410" y="148411"/>
                  </a:lnTo>
                  <a:lnTo>
                    <a:pt x="71113" y="157673"/>
                  </a:lnTo>
                  <a:lnTo>
                    <a:pt x="64433" y="167276"/>
                  </a:lnTo>
                  <a:lnTo>
                    <a:pt x="58452" y="177147"/>
                  </a:lnTo>
                  <a:lnTo>
                    <a:pt x="52942" y="187218"/>
                  </a:lnTo>
                  <a:lnTo>
                    <a:pt x="47475" y="197432"/>
                  </a:lnTo>
                  <a:lnTo>
                    <a:pt x="41799" y="207750"/>
                  </a:lnTo>
                  <a:lnTo>
                    <a:pt x="36002" y="218306"/>
                  </a:lnTo>
                  <a:lnTo>
                    <a:pt x="30410" y="229384"/>
                  </a:lnTo>
                  <a:lnTo>
                    <a:pt x="25203" y="241096"/>
                  </a:lnTo>
                  <a:lnTo>
                    <a:pt x="20401" y="253232"/>
                  </a:lnTo>
                  <a:lnTo>
                    <a:pt x="15950" y="265379"/>
                  </a:lnTo>
                  <a:lnTo>
                    <a:pt x="11776" y="277305"/>
                  </a:lnTo>
                  <a:lnTo>
                    <a:pt x="7975" y="289431"/>
                  </a:lnTo>
                  <a:lnTo>
                    <a:pt x="4793" y="302703"/>
                  </a:lnTo>
                  <a:lnTo>
                    <a:pt x="2323" y="317550"/>
                  </a:lnTo>
                  <a:lnTo>
                    <a:pt x="664" y="333438"/>
                  </a:lnTo>
                  <a:lnTo>
                    <a:pt x="0" y="349188"/>
                  </a:lnTo>
                  <a:lnTo>
                    <a:pt x="333" y="364123"/>
                  </a:lnTo>
                  <a:lnTo>
                    <a:pt x="1522" y="378404"/>
                  </a:lnTo>
                  <a:lnTo>
                    <a:pt x="3384" y="392740"/>
                  </a:lnTo>
                  <a:lnTo>
                    <a:pt x="5744" y="407559"/>
                  </a:lnTo>
                  <a:lnTo>
                    <a:pt x="8463" y="422647"/>
                  </a:lnTo>
                  <a:lnTo>
                    <a:pt x="11433" y="437336"/>
                  </a:lnTo>
                  <a:lnTo>
                    <a:pt x="14581" y="451257"/>
                  </a:lnTo>
                  <a:lnTo>
                    <a:pt x="18017" y="464199"/>
                  </a:lnTo>
                  <a:lnTo>
                    <a:pt x="22009" y="475966"/>
                  </a:lnTo>
                  <a:lnTo>
                    <a:pt x="26669" y="486584"/>
                  </a:lnTo>
                  <a:lnTo>
                    <a:pt x="32275" y="496392"/>
                  </a:lnTo>
                  <a:lnTo>
                    <a:pt x="39328" y="505913"/>
                  </a:lnTo>
                  <a:lnTo>
                    <a:pt x="47966" y="515467"/>
                  </a:lnTo>
                  <a:lnTo>
                    <a:pt x="58023" y="524853"/>
                  </a:lnTo>
                  <a:lnTo>
                    <a:pt x="69215" y="533477"/>
                  </a:lnTo>
                  <a:lnTo>
                    <a:pt x="81265" y="541051"/>
                  </a:lnTo>
                  <a:lnTo>
                    <a:pt x="94101" y="547441"/>
                  </a:lnTo>
                  <a:lnTo>
                    <a:pt x="107847" y="552508"/>
                  </a:lnTo>
                  <a:lnTo>
                    <a:pt x="122496" y="556312"/>
                  </a:lnTo>
                  <a:lnTo>
                    <a:pt x="137756" y="558730"/>
                  </a:lnTo>
                  <a:lnTo>
                    <a:pt x="153152" y="559387"/>
                  </a:lnTo>
                  <a:lnTo>
                    <a:pt x="168393" y="558242"/>
                  </a:lnTo>
                  <a:lnTo>
                    <a:pt x="183221" y="555696"/>
                  </a:lnTo>
                  <a:lnTo>
                    <a:pt x="197331" y="552386"/>
                  </a:lnTo>
                  <a:lnTo>
                    <a:pt x="210636" y="548752"/>
                  </a:lnTo>
                  <a:lnTo>
                    <a:pt x="223214" y="544858"/>
                  </a:lnTo>
                  <a:lnTo>
                    <a:pt x="235209" y="540492"/>
                  </a:lnTo>
                  <a:lnTo>
                    <a:pt x="246774" y="535553"/>
                  </a:lnTo>
                  <a:lnTo>
                    <a:pt x="258357" y="529914"/>
                  </a:lnTo>
                  <a:lnTo>
                    <a:pt x="270667" y="523364"/>
                  </a:lnTo>
                  <a:lnTo>
                    <a:pt x="284018" y="515882"/>
                  </a:lnTo>
                  <a:lnTo>
                    <a:pt x="297902" y="507754"/>
                  </a:lnTo>
                  <a:lnTo>
                    <a:pt x="311228" y="499460"/>
                  </a:lnTo>
                  <a:lnTo>
                    <a:pt x="323409" y="491287"/>
                  </a:lnTo>
                  <a:lnTo>
                    <a:pt x="334365" y="483173"/>
                  </a:lnTo>
                  <a:lnTo>
                    <a:pt x="344258" y="474813"/>
                  </a:lnTo>
                  <a:lnTo>
                    <a:pt x="353321" y="466045"/>
                  </a:lnTo>
                  <a:lnTo>
                    <a:pt x="361934" y="457021"/>
                  </a:lnTo>
                  <a:lnTo>
                    <a:pt x="370579" y="448109"/>
                  </a:lnTo>
                  <a:lnTo>
                    <a:pt x="379513" y="439514"/>
                  </a:lnTo>
                  <a:lnTo>
                    <a:pt x="388637" y="431116"/>
                  </a:lnTo>
                  <a:lnTo>
                    <a:pt x="397609" y="422563"/>
                  </a:lnTo>
                  <a:lnTo>
                    <a:pt x="406231" y="413661"/>
                  </a:lnTo>
                  <a:lnTo>
                    <a:pt x="414307" y="404376"/>
                  </a:lnTo>
                  <a:lnTo>
                    <a:pt x="421578" y="394758"/>
                  </a:lnTo>
                  <a:lnTo>
                    <a:pt x="427988" y="384876"/>
                  </a:lnTo>
                  <a:lnTo>
                    <a:pt x="433800" y="374798"/>
                  </a:lnTo>
                  <a:lnTo>
                    <a:pt x="439478" y="364580"/>
                  </a:lnTo>
                  <a:lnTo>
                    <a:pt x="445304" y="354254"/>
                  </a:lnTo>
                  <a:lnTo>
                    <a:pt x="451372" y="343524"/>
                  </a:lnTo>
                  <a:lnTo>
                    <a:pt x="457679" y="331795"/>
                  </a:lnTo>
                  <a:lnTo>
                    <a:pt x="464185" y="318835"/>
                  </a:lnTo>
                  <a:lnTo>
                    <a:pt x="470842" y="305044"/>
                  </a:lnTo>
                  <a:lnTo>
                    <a:pt x="477610" y="291249"/>
                  </a:lnTo>
                  <a:lnTo>
                    <a:pt x="484453" y="277921"/>
                  </a:lnTo>
                  <a:lnTo>
                    <a:pt x="491182" y="264701"/>
                  </a:lnTo>
                  <a:lnTo>
                    <a:pt x="497474" y="250620"/>
                  </a:lnTo>
                  <a:lnTo>
                    <a:pt x="503177" y="235187"/>
                  </a:lnTo>
                  <a:lnTo>
                    <a:pt x="507989" y="218548"/>
                  </a:lnTo>
                  <a:lnTo>
                    <a:pt x="511391" y="201222"/>
                  </a:lnTo>
                  <a:lnTo>
                    <a:pt x="513232" y="183603"/>
                  </a:lnTo>
                  <a:lnTo>
                    <a:pt x="513671" y="166059"/>
                  </a:lnTo>
                  <a:lnTo>
                    <a:pt x="512985" y="148988"/>
                  </a:lnTo>
                  <a:lnTo>
                    <a:pt x="511444" y="132549"/>
                  </a:lnTo>
                  <a:lnTo>
                    <a:pt x="508954" y="116716"/>
                  </a:lnTo>
                  <a:lnTo>
                    <a:pt x="505081" y="101383"/>
                  </a:lnTo>
                  <a:lnTo>
                    <a:pt x="499694" y="86443"/>
                  </a:lnTo>
                  <a:lnTo>
                    <a:pt x="492789" y="72119"/>
                  </a:lnTo>
                  <a:lnTo>
                    <a:pt x="484326" y="58945"/>
                  </a:lnTo>
                  <a:lnTo>
                    <a:pt x="474441" y="47123"/>
                  </a:lnTo>
                  <a:lnTo>
                    <a:pt x="463226" y="36710"/>
                  </a:lnTo>
                  <a:lnTo>
                    <a:pt x="450649" y="27779"/>
                  </a:lnTo>
                  <a:lnTo>
                    <a:pt x="436820" y="20226"/>
                  </a:lnTo>
                  <a:lnTo>
                    <a:pt x="421959" y="14135"/>
                  </a:lnTo>
                  <a:lnTo>
                    <a:pt x="406306" y="9859"/>
                  </a:lnTo>
                  <a:lnTo>
                    <a:pt x="390078" y="7429"/>
                  </a:lnTo>
                  <a:lnTo>
                    <a:pt x="373605" y="6761"/>
                  </a:lnTo>
                  <a:lnTo>
                    <a:pt x="357320" y="7825"/>
                  </a:lnTo>
                  <a:lnTo>
                    <a:pt x="341445" y="10425"/>
                  </a:lnTo>
                  <a:lnTo>
                    <a:pt x="326177" y="14100"/>
                  </a:lnTo>
                  <a:lnTo>
                    <a:pt x="311762" y="18243"/>
                  </a:lnTo>
                  <a:lnTo>
                    <a:pt x="298255" y="22472"/>
                  </a:lnTo>
                  <a:lnTo>
                    <a:pt x="285708" y="26782"/>
                  </a:lnTo>
                  <a:lnTo>
                    <a:pt x="274267" y="31436"/>
                  </a:lnTo>
                  <a:lnTo>
                    <a:pt x="263896" y="36567"/>
                  </a:lnTo>
                  <a:lnTo>
                    <a:pt x="254267" y="42166"/>
                  </a:lnTo>
                  <a:lnTo>
                    <a:pt x="244873" y="48158"/>
                  </a:lnTo>
                  <a:lnTo>
                    <a:pt x="235413" y="54443"/>
                  </a:lnTo>
                  <a:lnTo>
                    <a:pt x="226226" y="60636"/>
                  </a:lnTo>
                  <a:lnTo>
                    <a:pt x="217295" y="66685"/>
                  </a:lnTo>
                  <a:lnTo>
                    <a:pt x="207831" y="73119"/>
                  </a:lnTo>
                  <a:lnTo>
                    <a:pt x="196322" y="80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9629" y="1963427"/>
              <a:ext cx="272306" cy="552788"/>
            </a:xfrm>
            <a:custGeom>
              <a:avLst/>
              <a:gdLst/>
              <a:ahLst/>
              <a:cxnLst/>
              <a:rect l="0" t="0" r="0" b="0"/>
              <a:pathLst>
                <a:path w="272306" h="552788">
                  <a:moveTo>
                    <a:pt x="240719" y="78048"/>
                  </a:moveTo>
                  <a:lnTo>
                    <a:pt x="234919" y="69247"/>
                  </a:lnTo>
                  <a:lnTo>
                    <a:pt x="229994" y="60900"/>
                  </a:lnTo>
                  <a:lnTo>
                    <a:pt x="225478" y="52206"/>
                  </a:lnTo>
                  <a:lnTo>
                    <a:pt x="220739" y="43258"/>
                  </a:lnTo>
                  <a:lnTo>
                    <a:pt x="214780" y="34411"/>
                  </a:lnTo>
                  <a:lnTo>
                    <a:pt x="207154" y="25882"/>
                  </a:lnTo>
                  <a:lnTo>
                    <a:pt x="197753" y="18039"/>
                  </a:lnTo>
                  <a:lnTo>
                    <a:pt x="186539" y="11458"/>
                  </a:lnTo>
                  <a:lnTo>
                    <a:pt x="173705" y="6339"/>
                  </a:lnTo>
                  <a:lnTo>
                    <a:pt x="159885" y="2717"/>
                  </a:lnTo>
                  <a:lnTo>
                    <a:pt x="146011" y="645"/>
                  </a:lnTo>
                  <a:lnTo>
                    <a:pt x="132620" y="0"/>
                  </a:lnTo>
                  <a:lnTo>
                    <a:pt x="120023" y="852"/>
                  </a:lnTo>
                  <a:lnTo>
                    <a:pt x="108483" y="3543"/>
                  </a:lnTo>
                  <a:lnTo>
                    <a:pt x="98019" y="8098"/>
                  </a:lnTo>
                  <a:lnTo>
                    <a:pt x="88482" y="14426"/>
                  </a:lnTo>
                  <a:lnTo>
                    <a:pt x="79674" y="22493"/>
                  </a:lnTo>
                  <a:lnTo>
                    <a:pt x="71413" y="32101"/>
                  </a:lnTo>
                  <a:lnTo>
                    <a:pt x="63708" y="42788"/>
                  </a:lnTo>
                  <a:lnTo>
                    <a:pt x="56751" y="53945"/>
                  </a:lnTo>
                  <a:lnTo>
                    <a:pt x="50589" y="65194"/>
                  </a:lnTo>
                  <a:lnTo>
                    <a:pt x="45128" y="76695"/>
                  </a:lnTo>
                  <a:lnTo>
                    <a:pt x="40225" y="89014"/>
                  </a:lnTo>
                  <a:lnTo>
                    <a:pt x="35741" y="102407"/>
                  </a:lnTo>
                  <a:lnTo>
                    <a:pt x="31559" y="116505"/>
                  </a:lnTo>
                  <a:lnTo>
                    <a:pt x="27590" y="130515"/>
                  </a:lnTo>
                  <a:lnTo>
                    <a:pt x="23769" y="143987"/>
                  </a:lnTo>
                  <a:lnTo>
                    <a:pt x="20050" y="157134"/>
                  </a:lnTo>
                  <a:lnTo>
                    <a:pt x="16399" y="170634"/>
                  </a:lnTo>
                  <a:lnTo>
                    <a:pt x="12799" y="184870"/>
                  </a:lnTo>
                  <a:lnTo>
                    <a:pt x="9398" y="200060"/>
                  </a:lnTo>
                  <a:lnTo>
                    <a:pt x="6494" y="216407"/>
                  </a:lnTo>
                  <a:lnTo>
                    <a:pt x="4210" y="233895"/>
                  </a:lnTo>
                  <a:lnTo>
                    <a:pt x="2507" y="252353"/>
                  </a:lnTo>
                  <a:lnTo>
                    <a:pt x="1281" y="271568"/>
                  </a:lnTo>
                  <a:lnTo>
                    <a:pt x="424" y="291329"/>
                  </a:lnTo>
                  <a:lnTo>
                    <a:pt x="0" y="310985"/>
                  </a:lnTo>
                  <a:lnTo>
                    <a:pt x="239" y="329496"/>
                  </a:lnTo>
                  <a:lnTo>
                    <a:pt x="1215" y="346395"/>
                  </a:lnTo>
                  <a:lnTo>
                    <a:pt x="2852" y="362046"/>
                  </a:lnTo>
                  <a:lnTo>
                    <a:pt x="5022" y="377326"/>
                  </a:lnTo>
                  <a:lnTo>
                    <a:pt x="7598" y="392793"/>
                  </a:lnTo>
                  <a:lnTo>
                    <a:pt x="10632" y="408490"/>
                  </a:lnTo>
                  <a:lnTo>
                    <a:pt x="14346" y="424123"/>
                  </a:lnTo>
                  <a:lnTo>
                    <a:pt x="18808" y="439494"/>
                  </a:lnTo>
                  <a:lnTo>
                    <a:pt x="23940" y="454395"/>
                  </a:lnTo>
                  <a:lnTo>
                    <a:pt x="29609" y="468547"/>
                  </a:lnTo>
                  <a:lnTo>
                    <a:pt x="35687" y="481872"/>
                  </a:lnTo>
                  <a:lnTo>
                    <a:pt x="42226" y="494293"/>
                  </a:lnTo>
                  <a:lnTo>
                    <a:pt x="49447" y="505649"/>
                  </a:lnTo>
                  <a:lnTo>
                    <a:pt x="57417" y="515952"/>
                  </a:lnTo>
                  <a:lnTo>
                    <a:pt x="66056" y="525195"/>
                  </a:lnTo>
                  <a:lnTo>
                    <a:pt x="75234" y="533266"/>
                  </a:lnTo>
                  <a:lnTo>
                    <a:pt x="84817" y="540207"/>
                  </a:lnTo>
                  <a:lnTo>
                    <a:pt x="94692" y="545869"/>
                  </a:lnTo>
                  <a:lnTo>
                    <a:pt x="104774" y="549850"/>
                  </a:lnTo>
                  <a:lnTo>
                    <a:pt x="115009" y="552083"/>
                  </a:lnTo>
                  <a:lnTo>
                    <a:pt x="125678" y="552787"/>
                  </a:lnTo>
                  <a:lnTo>
                    <a:pt x="137365" y="552279"/>
                  </a:lnTo>
                  <a:lnTo>
                    <a:pt x="150298" y="550862"/>
                  </a:lnTo>
                  <a:lnTo>
                    <a:pt x="164070" y="548625"/>
                  </a:lnTo>
                  <a:lnTo>
                    <a:pt x="177854" y="545454"/>
                  </a:lnTo>
                  <a:lnTo>
                    <a:pt x="191155" y="541361"/>
                  </a:lnTo>
                  <a:lnTo>
                    <a:pt x="203678" y="536477"/>
                  </a:lnTo>
                  <a:lnTo>
                    <a:pt x="215162" y="530975"/>
                  </a:lnTo>
                  <a:lnTo>
                    <a:pt x="225581" y="525019"/>
                  </a:lnTo>
                  <a:lnTo>
                    <a:pt x="234974" y="518849"/>
                  </a:lnTo>
                  <a:lnTo>
                    <a:pt x="244367" y="512074"/>
                  </a:lnTo>
                  <a:lnTo>
                    <a:pt x="255705" y="502985"/>
                  </a:lnTo>
                  <a:lnTo>
                    <a:pt x="272305" y="488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48463" y="2273102"/>
              <a:ext cx="169883" cy="221842"/>
            </a:xfrm>
            <a:custGeom>
              <a:avLst/>
              <a:gdLst/>
              <a:ahLst/>
              <a:cxnLst/>
              <a:rect l="0" t="0" r="0" b="0"/>
              <a:pathLst>
                <a:path w="169883" h="221842">
                  <a:moveTo>
                    <a:pt x="111398" y="31586"/>
                  </a:moveTo>
                  <a:lnTo>
                    <a:pt x="102597" y="28786"/>
                  </a:lnTo>
                  <a:lnTo>
                    <a:pt x="94250" y="27284"/>
                  </a:lnTo>
                  <a:lnTo>
                    <a:pt x="85556" y="26982"/>
                  </a:lnTo>
                  <a:lnTo>
                    <a:pt x="76608" y="27834"/>
                  </a:lnTo>
                  <a:lnTo>
                    <a:pt x="67762" y="29950"/>
                  </a:lnTo>
                  <a:lnTo>
                    <a:pt x="59223" y="33273"/>
                  </a:lnTo>
                  <a:lnTo>
                    <a:pt x="51034" y="37607"/>
                  </a:lnTo>
                  <a:lnTo>
                    <a:pt x="43157" y="42727"/>
                  </a:lnTo>
                  <a:lnTo>
                    <a:pt x="35531" y="48434"/>
                  </a:lnTo>
                  <a:lnTo>
                    <a:pt x="28258" y="54891"/>
                  </a:lnTo>
                  <a:lnTo>
                    <a:pt x="21593" y="62588"/>
                  </a:lnTo>
                  <a:lnTo>
                    <a:pt x="15631" y="71700"/>
                  </a:lnTo>
                  <a:lnTo>
                    <a:pt x="10474" y="82260"/>
                  </a:lnTo>
                  <a:lnTo>
                    <a:pt x="6308" y="94331"/>
                  </a:lnTo>
                  <a:lnTo>
                    <a:pt x="3141" y="107779"/>
                  </a:lnTo>
                  <a:lnTo>
                    <a:pt x="997" y="122029"/>
                  </a:lnTo>
                  <a:lnTo>
                    <a:pt x="0" y="136199"/>
                  </a:lnTo>
                  <a:lnTo>
                    <a:pt x="110" y="149793"/>
                  </a:lnTo>
                  <a:lnTo>
                    <a:pt x="1318" y="162528"/>
                  </a:lnTo>
                  <a:lnTo>
                    <a:pt x="3725" y="174161"/>
                  </a:lnTo>
                  <a:lnTo>
                    <a:pt x="7273" y="184683"/>
                  </a:lnTo>
                  <a:lnTo>
                    <a:pt x="11943" y="194089"/>
                  </a:lnTo>
                  <a:lnTo>
                    <a:pt x="17827" y="202277"/>
                  </a:lnTo>
                  <a:lnTo>
                    <a:pt x="24864" y="209300"/>
                  </a:lnTo>
                  <a:lnTo>
                    <a:pt x="33029" y="215018"/>
                  </a:lnTo>
                  <a:lnTo>
                    <a:pt x="42413" y="219038"/>
                  </a:lnTo>
                  <a:lnTo>
                    <a:pt x="52944" y="221293"/>
                  </a:lnTo>
                  <a:lnTo>
                    <a:pt x="64269" y="221841"/>
                  </a:lnTo>
                  <a:lnTo>
                    <a:pt x="75862" y="220697"/>
                  </a:lnTo>
                  <a:lnTo>
                    <a:pt x="87394" y="218039"/>
                  </a:lnTo>
                  <a:lnTo>
                    <a:pt x="98576" y="214155"/>
                  </a:lnTo>
                  <a:lnTo>
                    <a:pt x="109085" y="209339"/>
                  </a:lnTo>
                  <a:lnTo>
                    <a:pt x="118814" y="203841"/>
                  </a:lnTo>
                  <a:lnTo>
                    <a:pt x="127669" y="197694"/>
                  </a:lnTo>
                  <a:lnTo>
                    <a:pt x="135478" y="190736"/>
                  </a:lnTo>
                  <a:lnTo>
                    <a:pt x="142253" y="182944"/>
                  </a:lnTo>
                  <a:lnTo>
                    <a:pt x="148143" y="174423"/>
                  </a:lnTo>
                  <a:lnTo>
                    <a:pt x="153342" y="165325"/>
                  </a:lnTo>
                  <a:lnTo>
                    <a:pt x="158024" y="155791"/>
                  </a:lnTo>
                  <a:lnTo>
                    <a:pt x="162171" y="145779"/>
                  </a:lnTo>
                  <a:lnTo>
                    <a:pt x="165584" y="135072"/>
                  </a:lnTo>
                  <a:lnTo>
                    <a:pt x="168205" y="123614"/>
                  </a:lnTo>
                  <a:lnTo>
                    <a:pt x="169796" y="111648"/>
                  </a:lnTo>
                  <a:lnTo>
                    <a:pt x="169882" y="99616"/>
                  </a:lnTo>
                  <a:lnTo>
                    <a:pt x="168343" y="87787"/>
                  </a:lnTo>
                  <a:lnTo>
                    <a:pt x="165360" y="76404"/>
                  </a:lnTo>
                  <a:lnTo>
                    <a:pt x="161223" y="65759"/>
                  </a:lnTo>
                  <a:lnTo>
                    <a:pt x="156220" y="55935"/>
                  </a:lnTo>
                  <a:lnTo>
                    <a:pt x="150593" y="46846"/>
                  </a:lnTo>
                  <a:lnTo>
                    <a:pt x="144524" y="38348"/>
                  </a:lnTo>
                  <a:lnTo>
                    <a:pt x="138155" y="30302"/>
                  </a:lnTo>
                  <a:lnTo>
                    <a:pt x="131692" y="22888"/>
                  </a:lnTo>
                  <a:lnTo>
                    <a:pt x="124682" y="15871"/>
                  </a:lnTo>
                  <a:lnTo>
                    <a:pt x="115394" y="8631"/>
                  </a:lnTo>
                  <a:lnTo>
                    <a:pt x="100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54618" y="2287494"/>
              <a:ext cx="284270" cy="238293"/>
            </a:xfrm>
            <a:custGeom>
              <a:avLst/>
              <a:gdLst/>
              <a:ahLst/>
              <a:cxnLst/>
              <a:rect l="0" t="0" r="0" b="0"/>
              <a:pathLst>
                <a:path w="284270" h="238293">
                  <a:moveTo>
                    <a:pt x="0" y="59308"/>
                  </a:moveTo>
                  <a:lnTo>
                    <a:pt x="2933" y="68243"/>
                  </a:lnTo>
                  <a:lnTo>
                    <a:pt x="5716" y="77870"/>
                  </a:lnTo>
                  <a:lnTo>
                    <a:pt x="8615" y="89157"/>
                  </a:lnTo>
                  <a:lnTo>
                    <a:pt x="11656" y="101825"/>
                  </a:lnTo>
                  <a:lnTo>
                    <a:pt x="14821" y="115304"/>
                  </a:lnTo>
                  <a:lnTo>
                    <a:pt x="18075" y="129172"/>
                  </a:lnTo>
                  <a:lnTo>
                    <a:pt x="21067" y="143034"/>
                  </a:lnTo>
                  <a:lnTo>
                    <a:pt x="23162" y="156478"/>
                  </a:lnTo>
                  <a:lnTo>
                    <a:pt x="24085" y="169258"/>
                  </a:lnTo>
                  <a:lnTo>
                    <a:pt x="23906" y="179006"/>
                  </a:lnTo>
                  <a:lnTo>
                    <a:pt x="22978" y="182350"/>
                  </a:lnTo>
                  <a:lnTo>
                    <a:pt x="21636" y="179536"/>
                  </a:lnTo>
                  <a:lnTo>
                    <a:pt x="19899" y="172066"/>
                  </a:lnTo>
                  <a:lnTo>
                    <a:pt x="17925" y="161495"/>
                  </a:lnTo>
                  <a:lnTo>
                    <a:pt x="16070" y="149167"/>
                  </a:lnTo>
                  <a:lnTo>
                    <a:pt x="14537" y="135931"/>
                  </a:lnTo>
                  <a:lnTo>
                    <a:pt x="13531" y="122086"/>
                  </a:lnTo>
                  <a:lnTo>
                    <a:pt x="13314" y="107557"/>
                  </a:lnTo>
                  <a:lnTo>
                    <a:pt x="13952" y="92336"/>
                  </a:lnTo>
                  <a:lnTo>
                    <a:pt x="15348" y="76838"/>
                  </a:lnTo>
                  <a:lnTo>
                    <a:pt x="17349" y="61802"/>
                  </a:lnTo>
                  <a:lnTo>
                    <a:pt x="19812" y="47621"/>
                  </a:lnTo>
                  <a:lnTo>
                    <a:pt x="22939" y="34656"/>
                  </a:lnTo>
                  <a:lnTo>
                    <a:pt x="27248" y="23399"/>
                  </a:lnTo>
                  <a:lnTo>
                    <a:pt x="32926" y="13956"/>
                  </a:lnTo>
                  <a:lnTo>
                    <a:pt x="39858" y="6598"/>
                  </a:lnTo>
                  <a:lnTo>
                    <a:pt x="47808" y="1921"/>
                  </a:lnTo>
                  <a:lnTo>
                    <a:pt x="56517" y="0"/>
                  </a:lnTo>
                  <a:lnTo>
                    <a:pt x="65449" y="641"/>
                  </a:lnTo>
                  <a:lnTo>
                    <a:pt x="73824" y="3645"/>
                  </a:lnTo>
                  <a:lnTo>
                    <a:pt x="81265" y="8667"/>
                  </a:lnTo>
                  <a:lnTo>
                    <a:pt x="87749" y="15442"/>
                  </a:lnTo>
                  <a:lnTo>
                    <a:pt x="93420" y="23875"/>
                  </a:lnTo>
                  <a:lnTo>
                    <a:pt x="98454" y="33766"/>
                  </a:lnTo>
                  <a:lnTo>
                    <a:pt x="102854" y="44828"/>
                  </a:lnTo>
                  <a:lnTo>
                    <a:pt x="106445" y="56777"/>
                  </a:lnTo>
                  <a:lnTo>
                    <a:pt x="109208" y="69270"/>
                  </a:lnTo>
                  <a:lnTo>
                    <a:pt x="111560" y="78609"/>
                  </a:lnTo>
                  <a:lnTo>
                    <a:pt x="113946" y="80503"/>
                  </a:lnTo>
                  <a:lnTo>
                    <a:pt x="116334" y="76567"/>
                  </a:lnTo>
                  <a:lnTo>
                    <a:pt x="118994" y="69235"/>
                  </a:lnTo>
                  <a:lnTo>
                    <a:pt x="122315" y="60530"/>
                  </a:lnTo>
                  <a:lnTo>
                    <a:pt x="126438" y="51585"/>
                  </a:lnTo>
                  <a:lnTo>
                    <a:pt x="131305" y="42870"/>
                  </a:lnTo>
                  <a:lnTo>
                    <a:pt x="136778" y="34514"/>
                  </a:lnTo>
                  <a:lnTo>
                    <a:pt x="142716" y="26514"/>
                  </a:lnTo>
                  <a:lnTo>
                    <a:pt x="149157" y="19300"/>
                  </a:lnTo>
                  <a:lnTo>
                    <a:pt x="156310" y="13726"/>
                  </a:lnTo>
                  <a:lnTo>
                    <a:pt x="164234" y="10125"/>
                  </a:lnTo>
                  <a:lnTo>
                    <a:pt x="172842" y="8518"/>
                  </a:lnTo>
                  <a:lnTo>
                    <a:pt x="181998" y="8877"/>
                  </a:lnTo>
                  <a:lnTo>
                    <a:pt x="191562" y="10975"/>
                  </a:lnTo>
                  <a:lnTo>
                    <a:pt x="201255" y="14636"/>
                  </a:lnTo>
                  <a:lnTo>
                    <a:pt x="210682" y="19826"/>
                  </a:lnTo>
                  <a:lnTo>
                    <a:pt x="219646" y="26386"/>
                  </a:lnTo>
                  <a:lnTo>
                    <a:pt x="227968" y="34058"/>
                  </a:lnTo>
                  <a:lnTo>
                    <a:pt x="235413" y="42577"/>
                  </a:lnTo>
                  <a:lnTo>
                    <a:pt x="241937" y="51724"/>
                  </a:lnTo>
                  <a:lnTo>
                    <a:pt x="247659" y="61644"/>
                  </a:lnTo>
                  <a:lnTo>
                    <a:pt x="252744" y="72821"/>
                  </a:lnTo>
                  <a:lnTo>
                    <a:pt x="257354" y="85413"/>
                  </a:lnTo>
                  <a:lnTo>
                    <a:pt x="261623" y="99124"/>
                  </a:lnTo>
                  <a:lnTo>
                    <a:pt x="265651" y="113399"/>
                  </a:lnTo>
                  <a:lnTo>
                    <a:pt x="269507" y="127854"/>
                  </a:lnTo>
                  <a:lnTo>
                    <a:pt x="273081" y="142304"/>
                  </a:lnTo>
                  <a:lnTo>
                    <a:pt x="276102" y="156685"/>
                  </a:lnTo>
                  <a:lnTo>
                    <a:pt x="278465" y="170973"/>
                  </a:lnTo>
                  <a:lnTo>
                    <a:pt x="280225" y="184762"/>
                  </a:lnTo>
                  <a:lnTo>
                    <a:pt x="281678" y="198721"/>
                  </a:lnTo>
                  <a:lnTo>
                    <a:pt x="282953" y="215193"/>
                  </a:lnTo>
                  <a:lnTo>
                    <a:pt x="284269" y="238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98756" y="2255358"/>
              <a:ext cx="171043" cy="455804"/>
            </a:xfrm>
            <a:custGeom>
              <a:avLst/>
              <a:gdLst/>
              <a:ahLst/>
              <a:cxnLst/>
              <a:rect l="0" t="0" r="0" b="0"/>
              <a:pathLst>
                <a:path w="171043" h="455804">
                  <a:moveTo>
                    <a:pt x="13831" y="207257"/>
                  </a:moveTo>
                  <a:lnTo>
                    <a:pt x="13898" y="218925"/>
                  </a:lnTo>
                  <a:lnTo>
                    <a:pt x="14538" y="229414"/>
                  </a:lnTo>
                  <a:lnTo>
                    <a:pt x="15830" y="239730"/>
                  </a:lnTo>
                  <a:lnTo>
                    <a:pt x="17517" y="250549"/>
                  </a:lnTo>
                  <a:lnTo>
                    <a:pt x="19185" y="262838"/>
                  </a:lnTo>
                  <a:lnTo>
                    <a:pt x="20603" y="276983"/>
                  </a:lnTo>
                  <a:lnTo>
                    <a:pt x="21874" y="292715"/>
                  </a:lnTo>
                  <a:lnTo>
                    <a:pt x="23332" y="309414"/>
                  </a:lnTo>
                  <a:lnTo>
                    <a:pt x="25161" y="326608"/>
                  </a:lnTo>
                  <a:lnTo>
                    <a:pt x="27219" y="344033"/>
                  </a:lnTo>
                  <a:lnTo>
                    <a:pt x="29147" y="361556"/>
                  </a:lnTo>
                  <a:lnTo>
                    <a:pt x="30741" y="379111"/>
                  </a:lnTo>
                  <a:lnTo>
                    <a:pt x="31964" y="396507"/>
                  </a:lnTo>
                  <a:lnTo>
                    <a:pt x="32859" y="413428"/>
                  </a:lnTo>
                  <a:lnTo>
                    <a:pt x="33492" y="429708"/>
                  </a:lnTo>
                  <a:lnTo>
                    <a:pt x="33748" y="444197"/>
                  </a:lnTo>
                  <a:lnTo>
                    <a:pt x="32847" y="453543"/>
                  </a:lnTo>
                  <a:lnTo>
                    <a:pt x="30756" y="455803"/>
                  </a:lnTo>
                  <a:lnTo>
                    <a:pt x="28798" y="452613"/>
                  </a:lnTo>
                  <a:lnTo>
                    <a:pt x="27184" y="445417"/>
                  </a:lnTo>
                  <a:lnTo>
                    <a:pt x="25544" y="434842"/>
                  </a:lnTo>
                  <a:lnTo>
                    <a:pt x="23627" y="421452"/>
                  </a:lnTo>
                  <a:lnTo>
                    <a:pt x="21527" y="405857"/>
                  </a:lnTo>
                  <a:lnTo>
                    <a:pt x="19581" y="388618"/>
                  </a:lnTo>
                  <a:lnTo>
                    <a:pt x="17974" y="370189"/>
                  </a:lnTo>
                  <a:lnTo>
                    <a:pt x="16576" y="350757"/>
                  </a:lnTo>
                  <a:lnTo>
                    <a:pt x="15031" y="330271"/>
                  </a:lnTo>
                  <a:lnTo>
                    <a:pt x="13141" y="308789"/>
                  </a:lnTo>
                  <a:lnTo>
                    <a:pt x="10871" y="286634"/>
                  </a:lnTo>
                  <a:lnTo>
                    <a:pt x="8269" y="264301"/>
                  </a:lnTo>
                  <a:lnTo>
                    <a:pt x="5414" y="242091"/>
                  </a:lnTo>
                  <a:lnTo>
                    <a:pt x="2700" y="220108"/>
                  </a:lnTo>
                  <a:lnTo>
                    <a:pt x="797" y="198354"/>
                  </a:lnTo>
                  <a:lnTo>
                    <a:pt x="0" y="176798"/>
                  </a:lnTo>
                  <a:lnTo>
                    <a:pt x="112" y="155559"/>
                  </a:lnTo>
                  <a:lnTo>
                    <a:pt x="644" y="134904"/>
                  </a:lnTo>
                  <a:lnTo>
                    <a:pt x="1267" y="114940"/>
                  </a:lnTo>
                  <a:lnTo>
                    <a:pt x="2158" y="95939"/>
                  </a:lnTo>
                  <a:lnTo>
                    <a:pt x="3887" y="78398"/>
                  </a:lnTo>
                  <a:lnTo>
                    <a:pt x="6716" y="62455"/>
                  </a:lnTo>
                  <a:lnTo>
                    <a:pt x="10599" y="48105"/>
                  </a:lnTo>
                  <a:lnTo>
                    <a:pt x="15354" y="35371"/>
                  </a:lnTo>
                  <a:lnTo>
                    <a:pt x="20788" y="24111"/>
                  </a:lnTo>
                  <a:lnTo>
                    <a:pt x="27048" y="14547"/>
                  </a:lnTo>
                  <a:lnTo>
                    <a:pt x="34605" y="7318"/>
                  </a:lnTo>
                  <a:lnTo>
                    <a:pt x="43611" y="2570"/>
                  </a:lnTo>
                  <a:lnTo>
                    <a:pt x="53760" y="177"/>
                  </a:lnTo>
                  <a:lnTo>
                    <a:pt x="64489" y="0"/>
                  </a:lnTo>
                  <a:lnTo>
                    <a:pt x="75404" y="1736"/>
                  </a:lnTo>
                  <a:lnTo>
                    <a:pt x="86155" y="5154"/>
                  </a:lnTo>
                  <a:lnTo>
                    <a:pt x="96368" y="10180"/>
                  </a:lnTo>
                  <a:lnTo>
                    <a:pt x="105894" y="16629"/>
                  </a:lnTo>
                  <a:lnTo>
                    <a:pt x="114611" y="24229"/>
                  </a:lnTo>
                  <a:lnTo>
                    <a:pt x="122328" y="32699"/>
                  </a:lnTo>
                  <a:lnTo>
                    <a:pt x="129044" y="41807"/>
                  </a:lnTo>
                  <a:lnTo>
                    <a:pt x="135065" y="51533"/>
                  </a:lnTo>
                  <a:lnTo>
                    <a:pt x="140885" y="62047"/>
                  </a:lnTo>
                  <a:lnTo>
                    <a:pt x="146802" y="73376"/>
                  </a:lnTo>
                  <a:lnTo>
                    <a:pt x="152761" y="85255"/>
                  </a:lnTo>
                  <a:lnTo>
                    <a:pt x="158462" y="97229"/>
                  </a:lnTo>
                  <a:lnTo>
                    <a:pt x="163729" y="109024"/>
                  </a:lnTo>
                  <a:lnTo>
                    <a:pt x="168062" y="120554"/>
                  </a:lnTo>
                  <a:lnTo>
                    <a:pt x="170602" y="131830"/>
                  </a:lnTo>
                  <a:lnTo>
                    <a:pt x="171042" y="142896"/>
                  </a:lnTo>
                  <a:lnTo>
                    <a:pt x="169556" y="153802"/>
                  </a:lnTo>
                  <a:lnTo>
                    <a:pt x="166505" y="164592"/>
                  </a:lnTo>
                  <a:lnTo>
                    <a:pt x="162267" y="175291"/>
                  </a:lnTo>
                  <a:lnTo>
                    <a:pt x="157001" y="185595"/>
                  </a:lnTo>
                  <a:lnTo>
                    <a:pt x="150651" y="194909"/>
                  </a:lnTo>
                  <a:lnTo>
                    <a:pt x="143274" y="202987"/>
                  </a:lnTo>
                  <a:lnTo>
                    <a:pt x="135034" y="209901"/>
                  </a:lnTo>
                  <a:lnTo>
                    <a:pt x="126126" y="215862"/>
                  </a:lnTo>
                  <a:lnTo>
                    <a:pt x="116734" y="221091"/>
                  </a:lnTo>
                  <a:lnTo>
                    <a:pt x="107262" y="225635"/>
                  </a:lnTo>
                  <a:lnTo>
                    <a:pt x="97298" y="229809"/>
                  </a:lnTo>
                  <a:lnTo>
                    <a:pt x="84855" y="233983"/>
                  </a:lnTo>
                  <a:lnTo>
                    <a:pt x="66473" y="238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13764" y="2266098"/>
              <a:ext cx="219963" cy="231821"/>
            </a:xfrm>
            <a:custGeom>
              <a:avLst/>
              <a:gdLst/>
              <a:ahLst/>
              <a:cxnLst/>
              <a:rect l="0" t="0" r="0" b="0"/>
              <a:pathLst>
                <a:path w="219963" h="231821">
                  <a:moveTo>
                    <a:pt x="72564" y="185989"/>
                  </a:moveTo>
                  <a:lnTo>
                    <a:pt x="78364" y="177187"/>
                  </a:lnTo>
                  <a:lnTo>
                    <a:pt x="83288" y="168841"/>
                  </a:lnTo>
                  <a:lnTo>
                    <a:pt x="87786" y="160133"/>
                  </a:lnTo>
                  <a:lnTo>
                    <a:pt x="91834" y="150666"/>
                  </a:lnTo>
                  <a:lnTo>
                    <a:pt x="95199" y="139875"/>
                  </a:lnTo>
                  <a:lnTo>
                    <a:pt x="97803" y="127581"/>
                  </a:lnTo>
                  <a:lnTo>
                    <a:pt x="99557" y="114088"/>
                  </a:lnTo>
                  <a:lnTo>
                    <a:pt x="100288" y="99970"/>
                  </a:lnTo>
                  <a:lnTo>
                    <a:pt x="99996" y="85629"/>
                  </a:lnTo>
                  <a:lnTo>
                    <a:pt x="98665" y="71427"/>
                  </a:lnTo>
                  <a:lnTo>
                    <a:pt x="96176" y="57745"/>
                  </a:lnTo>
                  <a:lnTo>
                    <a:pt x="92572" y="44741"/>
                  </a:lnTo>
                  <a:lnTo>
                    <a:pt x="87865" y="32706"/>
                  </a:lnTo>
                  <a:lnTo>
                    <a:pt x="81957" y="22141"/>
                  </a:lnTo>
                  <a:lnTo>
                    <a:pt x="74913" y="13194"/>
                  </a:lnTo>
                  <a:lnTo>
                    <a:pt x="67082" y="6186"/>
                  </a:lnTo>
                  <a:lnTo>
                    <a:pt x="58987" y="1751"/>
                  </a:lnTo>
                  <a:lnTo>
                    <a:pt x="50954" y="0"/>
                  </a:lnTo>
                  <a:lnTo>
                    <a:pt x="43104" y="926"/>
                  </a:lnTo>
                  <a:lnTo>
                    <a:pt x="35453" y="4656"/>
                  </a:lnTo>
                  <a:lnTo>
                    <a:pt x="27983" y="10982"/>
                  </a:lnTo>
                  <a:lnTo>
                    <a:pt x="20984" y="19616"/>
                  </a:lnTo>
                  <a:lnTo>
                    <a:pt x="15035" y="30369"/>
                  </a:lnTo>
                  <a:lnTo>
                    <a:pt x="10367" y="42931"/>
                  </a:lnTo>
                  <a:lnTo>
                    <a:pt x="6892" y="56922"/>
                  </a:lnTo>
                  <a:lnTo>
                    <a:pt x="4395" y="71982"/>
                  </a:lnTo>
                  <a:lnTo>
                    <a:pt x="2639" y="87809"/>
                  </a:lnTo>
                  <a:lnTo>
                    <a:pt x="1424" y="104011"/>
                  </a:lnTo>
                  <a:lnTo>
                    <a:pt x="592" y="120115"/>
                  </a:lnTo>
                  <a:lnTo>
                    <a:pt x="36" y="135867"/>
                  </a:lnTo>
                  <a:lnTo>
                    <a:pt x="0" y="151055"/>
                  </a:lnTo>
                  <a:lnTo>
                    <a:pt x="1039" y="165414"/>
                  </a:lnTo>
                  <a:lnTo>
                    <a:pt x="3372" y="178885"/>
                  </a:lnTo>
                  <a:lnTo>
                    <a:pt x="6907" y="191407"/>
                  </a:lnTo>
                  <a:lnTo>
                    <a:pt x="11422" y="202833"/>
                  </a:lnTo>
                  <a:lnTo>
                    <a:pt x="16687" y="213170"/>
                  </a:lnTo>
                  <a:lnTo>
                    <a:pt x="22662" y="221926"/>
                  </a:lnTo>
                  <a:lnTo>
                    <a:pt x="29496" y="228074"/>
                  </a:lnTo>
                  <a:lnTo>
                    <a:pt x="37197" y="231279"/>
                  </a:lnTo>
                  <a:lnTo>
                    <a:pt x="45486" y="231820"/>
                  </a:lnTo>
                  <a:lnTo>
                    <a:pt x="53895" y="230215"/>
                  </a:lnTo>
                  <a:lnTo>
                    <a:pt x="62140" y="226981"/>
                  </a:lnTo>
                  <a:lnTo>
                    <a:pt x="69962" y="222238"/>
                  </a:lnTo>
                  <a:lnTo>
                    <a:pt x="77063" y="215715"/>
                  </a:lnTo>
                  <a:lnTo>
                    <a:pt x="83355" y="207412"/>
                  </a:lnTo>
                  <a:lnTo>
                    <a:pt x="88919" y="197737"/>
                  </a:lnTo>
                  <a:lnTo>
                    <a:pt x="93898" y="187327"/>
                  </a:lnTo>
                  <a:lnTo>
                    <a:pt x="98437" y="176621"/>
                  </a:lnTo>
                  <a:lnTo>
                    <a:pt x="102657" y="165840"/>
                  </a:lnTo>
                  <a:lnTo>
                    <a:pt x="106652" y="155076"/>
                  </a:lnTo>
                  <a:lnTo>
                    <a:pt x="110506" y="144388"/>
                  </a:lnTo>
                  <a:lnTo>
                    <a:pt x="114754" y="134949"/>
                  </a:lnTo>
                  <a:lnTo>
                    <a:pt x="120015" y="129909"/>
                  </a:lnTo>
                  <a:lnTo>
                    <a:pt x="125590" y="130551"/>
                  </a:lnTo>
                  <a:lnTo>
                    <a:pt x="130538" y="134837"/>
                  </a:lnTo>
                  <a:lnTo>
                    <a:pt x="134864" y="141309"/>
                  </a:lnTo>
                  <a:lnTo>
                    <a:pt x="138801" y="149165"/>
                  </a:lnTo>
                  <a:lnTo>
                    <a:pt x="142533" y="157918"/>
                  </a:lnTo>
                  <a:lnTo>
                    <a:pt x="146326" y="167097"/>
                  </a:lnTo>
                  <a:lnTo>
                    <a:pt x="150540" y="176195"/>
                  </a:lnTo>
                  <a:lnTo>
                    <a:pt x="155335" y="184945"/>
                  </a:lnTo>
                  <a:lnTo>
                    <a:pt x="160858" y="193128"/>
                  </a:lnTo>
                  <a:lnTo>
                    <a:pt x="167320" y="200481"/>
                  </a:lnTo>
                  <a:lnTo>
                    <a:pt x="174733" y="206941"/>
                  </a:lnTo>
                  <a:lnTo>
                    <a:pt x="182704" y="212467"/>
                  </a:lnTo>
                  <a:lnTo>
                    <a:pt x="191413" y="217481"/>
                  </a:lnTo>
                  <a:lnTo>
                    <a:pt x="202743" y="222422"/>
                  </a:lnTo>
                  <a:lnTo>
                    <a:pt x="219962" y="228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75841" y="2041475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7" y="93558"/>
                  </a:lnTo>
                  <a:lnTo>
                    <a:pt x="5374" y="107933"/>
                  </a:lnTo>
                  <a:lnTo>
                    <a:pt x="6777" y="122228"/>
                  </a:lnTo>
                  <a:lnTo>
                    <a:pt x="7871" y="136452"/>
                  </a:lnTo>
                  <a:lnTo>
                    <a:pt x="8678" y="150622"/>
                  </a:lnTo>
                  <a:lnTo>
                    <a:pt x="9261" y="164752"/>
                  </a:lnTo>
                  <a:lnTo>
                    <a:pt x="9838" y="178853"/>
                  </a:lnTo>
                  <a:lnTo>
                    <a:pt x="10766" y="192934"/>
                  </a:lnTo>
                  <a:lnTo>
                    <a:pt x="12206" y="207001"/>
                  </a:lnTo>
                  <a:lnTo>
                    <a:pt x="13989" y="221059"/>
                  </a:lnTo>
                  <a:lnTo>
                    <a:pt x="15725" y="235110"/>
                  </a:lnTo>
                  <a:lnTo>
                    <a:pt x="17186" y="249166"/>
                  </a:lnTo>
                  <a:lnTo>
                    <a:pt x="18319" y="263556"/>
                  </a:lnTo>
                  <a:lnTo>
                    <a:pt x="19154" y="278894"/>
                  </a:lnTo>
                  <a:lnTo>
                    <a:pt x="19750" y="295432"/>
                  </a:lnTo>
                  <a:lnTo>
                    <a:pt x="20166" y="312777"/>
                  </a:lnTo>
                  <a:lnTo>
                    <a:pt x="20453" y="330113"/>
                  </a:lnTo>
                  <a:lnTo>
                    <a:pt x="20654" y="346957"/>
                  </a:lnTo>
                  <a:lnTo>
                    <a:pt x="20961" y="363182"/>
                  </a:lnTo>
                  <a:lnTo>
                    <a:pt x="21699" y="378836"/>
                  </a:lnTo>
                  <a:lnTo>
                    <a:pt x="23009" y="394026"/>
                  </a:lnTo>
                  <a:lnTo>
                    <a:pt x="24710" y="408838"/>
                  </a:lnTo>
                  <a:lnTo>
                    <a:pt x="26569" y="425090"/>
                  </a:lnTo>
                  <a:lnTo>
                    <a:pt x="28749" y="447568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17913" y="2199403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304120" y="0"/>
                  </a:lnTo>
                  <a:lnTo>
                    <a:pt x="292991" y="0"/>
                  </a:lnTo>
                  <a:lnTo>
                    <a:pt x="281397" y="4"/>
                  </a:lnTo>
                  <a:lnTo>
                    <a:pt x="269409" y="177"/>
                  </a:lnTo>
                  <a:lnTo>
                    <a:pt x="257397" y="825"/>
                  </a:lnTo>
                  <a:lnTo>
                    <a:pt x="245585" y="2074"/>
                  </a:lnTo>
                  <a:lnTo>
                    <a:pt x="233714" y="3727"/>
                  </a:lnTo>
                  <a:lnTo>
                    <a:pt x="221148" y="5375"/>
                  </a:lnTo>
                  <a:lnTo>
                    <a:pt x="207592" y="6782"/>
                  </a:lnTo>
                  <a:lnTo>
                    <a:pt x="193385" y="8048"/>
                  </a:lnTo>
                  <a:lnTo>
                    <a:pt x="179303" y="9504"/>
                  </a:lnTo>
                  <a:lnTo>
                    <a:pt x="165784" y="11336"/>
                  </a:lnTo>
                  <a:lnTo>
                    <a:pt x="152605" y="13566"/>
                  </a:lnTo>
                  <a:lnTo>
                    <a:pt x="139083" y="16142"/>
                  </a:lnTo>
                  <a:lnTo>
                    <a:pt x="124842" y="18989"/>
                  </a:lnTo>
                  <a:lnTo>
                    <a:pt x="109989" y="22037"/>
                  </a:lnTo>
                  <a:lnTo>
                    <a:pt x="94933" y="25229"/>
                  </a:lnTo>
                  <a:lnTo>
                    <a:pt x="79956" y="28523"/>
                  </a:lnTo>
                  <a:lnTo>
                    <a:pt x="65382" y="31926"/>
                  </a:lnTo>
                  <a:lnTo>
                    <a:pt x="50010" y="35938"/>
                  </a:lnTo>
                  <a:lnTo>
                    <a:pt x="30255" y="4202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65353" y="2378387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5"/>
                  </a:lnTo>
                  <a:lnTo>
                    <a:pt x="0" y="85649"/>
                  </a:lnTo>
                  <a:lnTo>
                    <a:pt x="0" y="100704"/>
                  </a:lnTo>
                  <a:lnTo>
                    <a:pt x="0" y="1221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33768" y="22309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04938" y="2125703"/>
              <a:ext cx="191845" cy="415976"/>
            </a:xfrm>
            <a:custGeom>
              <a:avLst/>
              <a:gdLst/>
              <a:ahLst/>
              <a:cxnLst/>
              <a:rect l="0" t="0" r="0" b="0"/>
              <a:pathLst>
                <a:path w="191845" h="415976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41"/>
                  </a:lnTo>
                  <a:lnTo>
                    <a:pt x="1889" y="72844"/>
                  </a:lnTo>
                  <a:lnTo>
                    <a:pt x="3253" y="86422"/>
                  </a:lnTo>
                  <a:lnTo>
                    <a:pt x="4467" y="102282"/>
                  </a:lnTo>
                  <a:lnTo>
                    <a:pt x="5601" y="119663"/>
                  </a:lnTo>
                  <a:lnTo>
                    <a:pt x="6970" y="136953"/>
                  </a:lnTo>
                  <a:lnTo>
                    <a:pt x="8737" y="153223"/>
                  </a:lnTo>
                  <a:lnTo>
                    <a:pt x="10755" y="168721"/>
                  </a:lnTo>
                  <a:lnTo>
                    <a:pt x="12656" y="184480"/>
                  </a:lnTo>
                  <a:lnTo>
                    <a:pt x="14232" y="201113"/>
                  </a:lnTo>
                  <a:lnTo>
                    <a:pt x="15443" y="218589"/>
                  </a:lnTo>
                  <a:lnTo>
                    <a:pt x="16331" y="236494"/>
                  </a:lnTo>
                  <a:lnTo>
                    <a:pt x="16967" y="254508"/>
                  </a:lnTo>
                  <a:lnTo>
                    <a:pt x="17580" y="272320"/>
                  </a:lnTo>
                  <a:lnTo>
                    <a:pt x="18533" y="289572"/>
                  </a:lnTo>
                  <a:lnTo>
                    <a:pt x="20003" y="306039"/>
                  </a:lnTo>
                  <a:lnTo>
                    <a:pt x="22302" y="318461"/>
                  </a:lnTo>
                  <a:lnTo>
                    <a:pt x="25320" y="322784"/>
                  </a:lnTo>
                  <a:lnTo>
                    <a:pt x="28307" y="320418"/>
                  </a:lnTo>
                  <a:lnTo>
                    <a:pt x="31375" y="313832"/>
                  </a:lnTo>
                  <a:lnTo>
                    <a:pt x="34950" y="304999"/>
                  </a:lnTo>
                  <a:lnTo>
                    <a:pt x="39234" y="295105"/>
                  </a:lnTo>
                  <a:lnTo>
                    <a:pt x="44370" y="285080"/>
                  </a:lnTo>
                  <a:lnTo>
                    <a:pt x="50553" y="275824"/>
                  </a:lnTo>
                  <a:lnTo>
                    <a:pt x="57782" y="267725"/>
                  </a:lnTo>
                  <a:lnTo>
                    <a:pt x="66073" y="260935"/>
                  </a:lnTo>
                  <a:lnTo>
                    <a:pt x="75539" y="255575"/>
                  </a:lnTo>
                  <a:lnTo>
                    <a:pt x="86124" y="251569"/>
                  </a:lnTo>
                  <a:lnTo>
                    <a:pt x="97485" y="249180"/>
                  </a:lnTo>
                  <a:lnTo>
                    <a:pt x="109102" y="249072"/>
                  </a:lnTo>
                  <a:lnTo>
                    <a:pt x="120649" y="251407"/>
                  </a:lnTo>
                  <a:lnTo>
                    <a:pt x="131841" y="255906"/>
                  </a:lnTo>
                  <a:lnTo>
                    <a:pt x="142358" y="262130"/>
                  </a:lnTo>
                  <a:lnTo>
                    <a:pt x="152092" y="269647"/>
                  </a:lnTo>
                  <a:lnTo>
                    <a:pt x="160949" y="278099"/>
                  </a:lnTo>
                  <a:lnTo>
                    <a:pt x="168761" y="287208"/>
                  </a:lnTo>
                  <a:lnTo>
                    <a:pt x="175532" y="296778"/>
                  </a:lnTo>
                  <a:lnTo>
                    <a:pt x="181251" y="306829"/>
                  </a:lnTo>
                  <a:lnTo>
                    <a:pt x="185802" y="317568"/>
                  </a:lnTo>
                  <a:lnTo>
                    <a:pt x="189226" y="329051"/>
                  </a:lnTo>
                  <a:lnTo>
                    <a:pt x="191375" y="341036"/>
                  </a:lnTo>
                  <a:lnTo>
                    <a:pt x="191844" y="353081"/>
                  </a:lnTo>
                  <a:lnTo>
                    <a:pt x="190556" y="364915"/>
                  </a:lnTo>
                  <a:lnTo>
                    <a:pt x="187403" y="376132"/>
                  </a:lnTo>
                  <a:lnTo>
                    <a:pt x="182088" y="386132"/>
                  </a:lnTo>
                  <a:lnTo>
                    <a:pt x="174654" y="394702"/>
                  </a:lnTo>
                  <a:lnTo>
                    <a:pt x="165256" y="401793"/>
                  </a:lnTo>
                  <a:lnTo>
                    <a:pt x="153982" y="407348"/>
                  </a:lnTo>
                  <a:lnTo>
                    <a:pt x="141072" y="411490"/>
                  </a:lnTo>
                  <a:lnTo>
                    <a:pt x="127015" y="414309"/>
                  </a:lnTo>
                  <a:lnTo>
                    <a:pt x="112444" y="415767"/>
                  </a:lnTo>
                  <a:lnTo>
                    <a:pt x="97771" y="415975"/>
                  </a:lnTo>
                  <a:lnTo>
                    <a:pt x="83589" y="415115"/>
                  </a:lnTo>
                  <a:lnTo>
                    <a:pt x="69258" y="413179"/>
                  </a:lnTo>
                  <a:lnTo>
                    <a:pt x="52409" y="408881"/>
                  </a:lnTo>
                  <a:lnTo>
                    <a:pt x="2887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44379" y="2052004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5" y="90900"/>
                  </a:lnTo>
                  <a:lnTo>
                    <a:pt x="178" y="105213"/>
                  </a:lnTo>
                  <a:lnTo>
                    <a:pt x="826" y="119975"/>
                  </a:lnTo>
                  <a:lnTo>
                    <a:pt x="2080" y="135321"/>
                  </a:lnTo>
                  <a:lnTo>
                    <a:pt x="3905" y="151222"/>
                  </a:lnTo>
                  <a:lnTo>
                    <a:pt x="6202" y="167583"/>
                  </a:lnTo>
                  <a:lnTo>
                    <a:pt x="8853" y="184290"/>
                  </a:lnTo>
                  <a:lnTo>
                    <a:pt x="11598" y="201086"/>
                  </a:lnTo>
                  <a:lnTo>
                    <a:pt x="14055" y="217588"/>
                  </a:lnTo>
                  <a:lnTo>
                    <a:pt x="16040" y="233617"/>
                  </a:lnTo>
                  <a:lnTo>
                    <a:pt x="17710" y="249329"/>
                  </a:lnTo>
                  <a:lnTo>
                    <a:pt x="19447" y="265106"/>
                  </a:lnTo>
                  <a:lnTo>
                    <a:pt x="21465" y="281163"/>
                  </a:lnTo>
                  <a:lnTo>
                    <a:pt x="23652" y="297389"/>
                  </a:lnTo>
                  <a:lnTo>
                    <a:pt x="25667" y="313444"/>
                  </a:lnTo>
                  <a:lnTo>
                    <a:pt x="27324" y="329149"/>
                  </a:lnTo>
                  <a:lnTo>
                    <a:pt x="28760" y="344968"/>
                  </a:lnTo>
                  <a:lnTo>
                    <a:pt x="30330" y="361873"/>
                  </a:lnTo>
                  <a:lnTo>
                    <a:pt x="32233" y="380312"/>
                  </a:lnTo>
                  <a:lnTo>
                    <a:pt x="34343" y="399764"/>
                  </a:lnTo>
                  <a:lnTo>
                    <a:pt x="36304" y="419061"/>
                  </a:lnTo>
                  <a:lnTo>
                    <a:pt x="37926" y="437513"/>
                  </a:lnTo>
                  <a:lnTo>
                    <a:pt x="39369" y="454743"/>
                  </a:lnTo>
                  <a:lnTo>
                    <a:pt x="41312" y="472344"/>
                  </a:lnTo>
                  <a:lnTo>
                    <a:pt x="45042" y="494086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30611" y="2315645"/>
              <a:ext cx="166453" cy="281870"/>
            </a:xfrm>
            <a:custGeom>
              <a:avLst/>
              <a:gdLst/>
              <a:ahLst/>
              <a:cxnLst/>
              <a:rect l="0" t="0" r="0" b="0"/>
              <a:pathLst>
                <a:path w="166453" h="281870">
                  <a:moveTo>
                    <a:pt x="8525" y="136442"/>
                  </a:moveTo>
                  <a:lnTo>
                    <a:pt x="17327" y="130641"/>
                  </a:lnTo>
                  <a:lnTo>
                    <a:pt x="25673" y="125717"/>
                  </a:lnTo>
                  <a:lnTo>
                    <a:pt x="34377" y="121210"/>
                  </a:lnTo>
                  <a:lnTo>
                    <a:pt x="43670" y="116816"/>
                  </a:lnTo>
                  <a:lnTo>
                    <a:pt x="53813" y="112154"/>
                  </a:lnTo>
                  <a:lnTo>
                    <a:pt x="64850" y="107039"/>
                  </a:lnTo>
                  <a:lnTo>
                    <a:pt x="76343" y="101462"/>
                  </a:lnTo>
                  <a:lnTo>
                    <a:pt x="87517" y="95489"/>
                  </a:lnTo>
                  <a:lnTo>
                    <a:pt x="97953" y="89211"/>
                  </a:lnTo>
                  <a:lnTo>
                    <a:pt x="107585" y="82707"/>
                  </a:lnTo>
                  <a:lnTo>
                    <a:pt x="116513" y="76042"/>
                  </a:lnTo>
                  <a:lnTo>
                    <a:pt x="124880" y="69255"/>
                  </a:lnTo>
                  <a:lnTo>
                    <a:pt x="132500" y="62054"/>
                  </a:lnTo>
                  <a:lnTo>
                    <a:pt x="138873" y="53848"/>
                  </a:lnTo>
                  <a:lnTo>
                    <a:pt x="143816" y="44410"/>
                  </a:lnTo>
                  <a:lnTo>
                    <a:pt x="146966" y="34308"/>
                  </a:lnTo>
                  <a:lnTo>
                    <a:pt x="147650" y="24674"/>
                  </a:lnTo>
                  <a:lnTo>
                    <a:pt x="145725" y="16134"/>
                  </a:lnTo>
                  <a:lnTo>
                    <a:pt x="141177" y="9116"/>
                  </a:lnTo>
                  <a:lnTo>
                    <a:pt x="133862" y="4084"/>
                  </a:lnTo>
                  <a:lnTo>
                    <a:pt x="123994" y="1082"/>
                  </a:lnTo>
                  <a:lnTo>
                    <a:pt x="112506" y="0"/>
                  </a:lnTo>
                  <a:lnTo>
                    <a:pt x="100814" y="771"/>
                  </a:lnTo>
                  <a:lnTo>
                    <a:pt x="89740" y="3176"/>
                  </a:lnTo>
                  <a:lnTo>
                    <a:pt x="79530" y="7057"/>
                  </a:lnTo>
                  <a:lnTo>
                    <a:pt x="70141" y="12401"/>
                  </a:lnTo>
                  <a:lnTo>
                    <a:pt x="61419" y="19067"/>
                  </a:lnTo>
                  <a:lnTo>
                    <a:pt x="53205" y="26813"/>
                  </a:lnTo>
                  <a:lnTo>
                    <a:pt x="45359" y="35382"/>
                  </a:lnTo>
                  <a:lnTo>
                    <a:pt x="37779" y="44557"/>
                  </a:lnTo>
                  <a:lnTo>
                    <a:pt x="30549" y="54327"/>
                  </a:lnTo>
                  <a:lnTo>
                    <a:pt x="23918" y="64871"/>
                  </a:lnTo>
                  <a:lnTo>
                    <a:pt x="17982" y="76224"/>
                  </a:lnTo>
                  <a:lnTo>
                    <a:pt x="12844" y="88290"/>
                  </a:lnTo>
                  <a:lnTo>
                    <a:pt x="8691" y="100921"/>
                  </a:lnTo>
                  <a:lnTo>
                    <a:pt x="5528" y="113975"/>
                  </a:lnTo>
                  <a:lnTo>
                    <a:pt x="3218" y="127335"/>
                  </a:lnTo>
                  <a:lnTo>
                    <a:pt x="1577" y="140910"/>
                  </a:lnTo>
                  <a:lnTo>
                    <a:pt x="441" y="154629"/>
                  </a:lnTo>
                  <a:lnTo>
                    <a:pt x="0" y="168282"/>
                  </a:lnTo>
                  <a:lnTo>
                    <a:pt x="759" y="181529"/>
                  </a:lnTo>
                  <a:lnTo>
                    <a:pt x="2901" y="194218"/>
                  </a:lnTo>
                  <a:lnTo>
                    <a:pt x="6305" y="206366"/>
                  </a:lnTo>
                  <a:lnTo>
                    <a:pt x="10733" y="218064"/>
                  </a:lnTo>
                  <a:lnTo>
                    <a:pt x="15939" y="229413"/>
                  </a:lnTo>
                  <a:lnTo>
                    <a:pt x="21874" y="240341"/>
                  </a:lnTo>
                  <a:lnTo>
                    <a:pt x="28681" y="250613"/>
                  </a:lnTo>
                  <a:lnTo>
                    <a:pt x="36370" y="260142"/>
                  </a:lnTo>
                  <a:lnTo>
                    <a:pt x="44819" y="268506"/>
                  </a:lnTo>
                  <a:lnTo>
                    <a:pt x="53870" y="274915"/>
                  </a:lnTo>
                  <a:lnTo>
                    <a:pt x="63366" y="279110"/>
                  </a:lnTo>
                  <a:lnTo>
                    <a:pt x="73184" y="281298"/>
                  </a:lnTo>
                  <a:lnTo>
                    <a:pt x="83227" y="281869"/>
                  </a:lnTo>
                  <a:lnTo>
                    <a:pt x="93423" y="281216"/>
                  </a:lnTo>
                  <a:lnTo>
                    <a:pt x="103556" y="279509"/>
                  </a:lnTo>
                  <a:lnTo>
                    <a:pt x="113287" y="276703"/>
                  </a:lnTo>
                  <a:lnTo>
                    <a:pt x="122458" y="272863"/>
                  </a:lnTo>
                  <a:lnTo>
                    <a:pt x="130978" y="268272"/>
                  </a:lnTo>
                  <a:lnTo>
                    <a:pt x="139675" y="262805"/>
                  </a:lnTo>
                  <a:lnTo>
                    <a:pt x="150429" y="254864"/>
                  </a:lnTo>
                  <a:lnTo>
                    <a:pt x="166452" y="241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03545" y="2279641"/>
              <a:ext cx="204172" cy="293437"/>
            </a:xfrm>
            <a:custGeom>
              <a:avLst/>
              <a:gdLst/>
              <a:ahLst/>
              <a:cxnLst/>
              <a:rect l="0" t="0" r="0" b="0"/>
              <a:pathLst>
                <a:path w="204172" h="293437">
                  <a:moveTo>
                    <a:pt x="4130" y="25047"/>
                  </a:moveTo>
                  <a:lnTo>
                    <a:pt x="5576" y="33720"/>
                  </a:lnTo>
                  <a:lnTo>
                    <a:pt x="7663" y="46068"/>
                  </a:lnTo>
                  <a:lnTo>
                    <a:pt x="10134" y="60246"/>
                  </a:lnTo>
                  <a:lnTo>
                    <a:pt x="12887" y="75510"/>
                  </a:lnTo>
                  <a:lnTo>
                    <a:pt x="15855" y="91495"/>
                  </a:lnTo>
                  <a:lnTo>
                    <a:pt x="18985" y="107976"/>
                  </a:lnTo>
                  <a:lnTo>
                    <a:pt x="22232" y="124800"/>
                  </a:lnTo>
                  <a:lnTo>
                    <a:pt x="25561" y="141858"/>
                  </a:lnTo>
                  <a:lnTo>
                    <a:pt x="28948" y="159076"/>
                  </a:lnTo>
                  <a:lnTo>
                    <a:pt x="32370" y="176398"/>
                  </a:lnTo>
                  <a:lnTo>
                    <a:pt x="35651" y="193624"/>
                  </a:lnTo>
                  <a:lnTo>
                    <a:pt x="38475" y="210424"/>
                  </a:lnTo>
                  <a:lnTo>
                    <a:pt x="40710" y="226647"/>
                  </a:lnTo>
                  <a:lnTo>
                    <a:pt x="42550" y="242152"/>
                  </a:lnTo>
                  <a:lnTo>
                    <a:pt x="44400" y="256725"/>
                  </a:lnTo>
                  <a:lnTo>
                    <a:pt x="46476" y="270326"/>
                  </a:lnTo>
                  <a:lnTo>
                    <a:pt x="47972" y="282419"/>
                  </a:lnTo>
                  <a:lnTo>
                    <a:pt x="47140" y="290698"/>
                  </a:lnTo>
                  <a:lnTo>
                    <a:pt x="44040" y="293436"/>
                  </a:lnTo>
                  <a:lnTo>
                    <a:pt x="40271" y="291790"/>
                  </a:lnTo>
                  <a:lnTo>
                    <a:pt x="36454" y="286983"/>
                  </a:lnTo>
                  <a:lnTo>
                    <a:pt x="32708" y="279712"/>
                  </a:lnTo>
                  <a:lnTo>
                    <a:pt x="29034" y="270524"/>
                  </a:lnTo>
                  <a:lnTo>
                    <a:pt x="25412" y="260061"/>
                  </a:lnTo>
                  <a:lnTo>
                    <a:pt x="21827" y="249026"/>
                  </a:lnTo>
                  <a:lnTo>
                    <a:pt x="18273" y="237845"/>
                  </a:lnTo>
                  <a:lnTo>
                    <a:pt x="14903" y="226383"/>
                  </a:lnTo>
                  <a:lnTo>
                    <a:pt x="12019" y="214087"/>
                  </a:lnTo>
                  <a:lnTo>
                    <a:pt x="9744" y="200698"/>
                  </a:lnTo>
                  <a:lnTo>
                    <a:pt x="7877" y="186262"/>
                  </a:lnTo>
                  <a:lnTo>
                    <a:pt x="6009" y="170961"/>
                  </a:lnTo>
                  <a:lnTo>
                    <a:pt x="3907" y="155000"/>
                  </a:lnTo>
                  <a:lnTo>
                    <a:pt x="1833" y="138722"/>
                  </a:lnTo>
                  <a:lnTo>
                    <a:pt x="426" y="122574"/>
                  </a:lnTo>
                  <a:lnTo>
                    <a:pt x="0" y="106796"/>
                  </a:lnTo>
                  <a:lnTo>
                    <a:pt x="546" y="91593"/>
                  </a:lnTo>
                  <a:lnTo>
                    <a:pt x="1908" y="77224"/>
                  </a:lnTo>
                  <a:lnTo>
                    <a:pt x="3906" y="63746"/>
                  </a:lnTo>
                  <a:lnTo>
                    <a:pt x="6536" y="51221"/>
                  </a:lnTo>
                  <a:lnTo>
                    <a:pt x="9970" y="39793"/>
                  </a:lnTo>
                  <a:lnTo>
                    <a:pt x="14250" y="29445"/>
                  </a:lnTo>
                  <a:lnTo>
                    <a:pt x="19598" y="20341"/>
                  </a:lnTo>
                  <a:lnTo>
                    <a:pt x="26476" y="12896"/>
                  </a:lnTo>
                  <a:lnTo>
                    <a:pt x="34993" y="7189"/>
                  </a:lnTo>
                  <a:lnTo>
                    <a:pt x="44798" y="3170"/>
                  </a:lnTo>
                  <a:lnTo>
                    <a:pt x="55289" y="830"/>
                  </a:lnTo>
                  <a:lnTo>
                    <a:pt x="66041" y="0"/>
                  </a:lnTo>
                  <a:lnTo>
                    <a:pt x="76682" y="559"/>
                  </a:lnTo>
                  <a:lnTo>
                    <a:pt x="86819" y="2521"/>
                  </a:lnTo>
                  <a:lnTo>
                    <a:pt x="96300" y="5768"/>
                  </a:lnTo>
                  <a:lnTo>
                    <a:pt x="105156" y="10235"/>
                  </a:lnTo>
                  <a:lnTo>
                    <a:pt x="113498" y="15982"/>
                  </a:lnTo>
                  <a:lnTo>
                    <a:pt x="121448" y="22926"/>
                  </a:lnTo>
                  <a:lnTo>
                    <a:pt x="129112" y="31030"/>
                  </a:lnTo>
                  <a:lnTo>
                    <a:pt x="136573" y="40372"/>
                  </a:lnTo>
                  <a:lnTo>
                    <a:pt x="143888" y="50884"/>
                  </a:lnTo>
                  <a:lnTo>
                    <a:pt x="150937" y="62536"/>
                  </a:lnTo>
                  <a:lnTo>
                    <a:pt x="157444" y="75415"/>
                  </a:lnTo>
                  <a:lnTo>
                    <a:pt x="163302" y="89445"/>
                  </a:lnTo>
                  <a:lnTo>
                    <a:pt x="168558" y="104272"/>
                  </a:lnTo>
                  <a:lnTo>
                    <a:pt x="173321" y="119371"/>
                  </a:lnTo>
                  <a:lnTo>
                    <a:pt x="177712" y="134409"/>
                  </a:lnTo>
                  <a:lnTo>
                    <a:pt x="181831" y="149099"/>
                  </a:lnTo>
                  <a:lnTo>
                    <a:pt x="185758" y="163116"/>
                  </a:lnTo>
                  <a:lnTo>
                    <a:pt x="189546" y="176358"/>
                  </a:lnTo>
                  <a:lnTo>
                    <a:pt x="193087" y="189022"/>
                  </a:lnTo>
                  <a:lnTo>
                    <a:pt x="196462" y="203061"/>
                  </a:lnTo>
                  <a:lnTo>
                    <a:pt x="199969" y="223060"/>
                  </a:lnTo>
                  <a:lnTo>
                    <a:pt x="204171" y="256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50883" y="2283631"/>
              <a:ext cx="167404" cy="264719"/>
            </a:xfrm>
            <a:custGeom>
              <a:avLst/>
              <a:gdLst/>
              <a:ahLst/>
              <a:cxnLst/>
              <a:rect l="0" t="0" r="0" b="0"/>
              <a:pathLst>
                <a:path w="167404" h="264719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3" y="27855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2" y="65180"/>
                  </a:lnTo>
                  <a:lnTo>
                    <a:pt x="0" y="79943"/>
                  </a:lnTo>
                  <a:lnTo>
                    <a:pt x="364" y="95520"/>
                  </a:lnTo>
                  <a:lnTo>
                    <a:pt x="1424" y="111694"/>
                  </a:lnTo>
                  <a:lnTo>
                    <a:pt x="3118" y="128127"/>
                  </a:lnTo>
                  <a:lnTo>
                    <a:pt x="5326" y="144385"/>
                  </a:lnTo>
                  <a:lnTo>
                    <a:pt x="7928" y="160241"/>
                  </a:lnTo>
                  <a:lnTo>
                    <a:pt x="10980" y="175497"/>
                  </a:lnTo>
                  <a:lnTo>
                    <a:pt x="14706" y="189903"/>
                  </a:lnTo>
                  <a:lnTo>
                    <a:pt x="19176" y="203405"/>
                  </a:lnTo>
                  <a:lnTo>
                    <a:pt x="24313" y="215948"/>
                  </a:lnTo>
                  <a:lnTo>
                    <a:pt x="29986" y="227387"/>
                  </a:lnTo>
                  <a:lnTo>
                    <a:pt x="36071" y="237742"/>
                  </a:lnTo>
                  <a:lnTo>
                    <a:pt x="42785" y="246850"/>
                  </a:lnTo>
                  <a:lnTo>
                    <a:pt x="50655" y="254298"/>
                  </a:lnTo>
                  <a:lnTo>
                    <a:pt x="59868" y="259999"/>
                  </a:lnTo>
                  <a:lnTo>
                    <a:pt x="69989" y="263674"/>
                  </a:lnTo>
                  <a:lnTo>
                    <a:pt x="80166" y="264718"/>
                  </a:lnTo>
                  <a:lnTo>
                    <a:pt x="89898" y="263052"/>
                  </a:lnTo>
                  <a:lnTo>
                    <a:pt x="99041" y="259188"/>
                  </a:lnTo>
                  <a:lnTo>
                    <a:pt x="107634" y="253929"/>
                  </a:lnTo>
                  <a:lnTo>
                    <a:pt x="115777" y="247873"/>
                  </a:lnTo>
                  <a:lnTo>
                    <a:pt x="123415" y="241047"/>
                  </a:lnTo>
                  <a:lnTo>
                    <a:pt x="130332" y="233037"/>
                  </a:lnTo>
                  <a:lnTo>
                    <a:pt x="136472" y="223687"/>
                  </a:lnTo>
                  <a:lnTo>
                    <a:pt x="141919" y="213121"/>
                  </a:lnTo>
                  <a:lnTo>
                    <a:pt x="146814" y="201571"/>
                  </a:lnTo>
                  <a:lnTo>
                    <a:pt x="151288" y="189279"/>
                  </a:lnTo>
                  <a:lnTo>
                    <a:pt x="155293" y="176447"/>
                  </a:lnTo>
                  <a:lnTo>
                    <a:pt x="158612" y="163234"/>
                  </a:lnTo>
                  <a:lnTo>
                    <a:pt x="161178" y="149752"/>
                  </a:lnTo>
                  <a:lnTo>
                    <a:pt x="163072" y="135920"/>
                  </a:lnTo>
                  <a:lnTo>
                    <a:pt x="164426" y="121489"/>
                  </a:lnTo>
                  <a:lnTo>
                    <a:pt x="165374" y="106392"/>
                  </a:lnTo>
                  <a:lnTo>
                    <a:pt x="166029" y="91450"/>
                  </a:lnTo>
                  <a:lnTo>
                    <a:pt x="166549" y="76813"/>
                  </a:lnTo>
                  <a:lnTo>
                    <a:pt x="166981" y="61195"/>
                  </a:lnTo>
                  <a:lnTo>
                    <a:pt x="16740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60400" y="2308555"/>
              <a:ext cx="315856" cy="259346"/>
            </a:xfrm>
            <a:custGeom>
              <a:avLst/>
              <a:gdLst/>
              <a:ahLst/>
              <a:cxnLst/>
              <a:rect l="0" t="0" r="0" b="0"/>
              <a:pathLst>
                <a:path w="315856" h="259346">
                  <a:moveTo>
                    <a:pt x="0" y="38247"/>
                  </a:moveTo>
                  <a:lnTo>
                    <a:pt x="2934" y="47182"/>
                  </a:lnTo>
                  <a:lnTo>
                    <a:pt x="5716" y="56809"/>
                  </a:lnTo>
                  <a:lnTo>
                    <a:pt x="8615" y="68092"/>
                  </a:lnTo>
                  <a:lnTo>
                    <a:pt x="11656" y="80587"/>
                  </a:lnTo>
                  <a:lnTo>
                    <a:pt x="14821" y="93418"/>
                  </a:lnTo>
                  <a:lnTo>
                    <a:pt x="18085" y="106041"/>
                  </a:lnTo>
                  <a:lnTo>
                    <a:pt x="21423" y="118424"/>
                  </a:lnTo>
                  <a:lnTo>
                    <a:pt x="24814" y="130867"/>
                  </a:lnTo>
                  <a:lnTo>
                    <a:pt x="28243" y="143561"/>
                  </a:lnTo>
                  <a:lnTo>
                    <a:pt x="31698" y="156389"/>
                  </a:lnTo>
                  <a:lnTo>
                    <a:pt x="35170" y="169015"/>
                  </a:lnTo>
                  <a:lnTo>
                    <a:pt x="38639" y="181186"/>
                  </a:lnTo>
                  <a:lnTo>
                    <a:pt x="41521" y="190475"/>
                  </a:lnTo>
                  <a:lnTo>
                    <a:pt x="42906" y="193637"/>
                  </a:lnTo>
                  <a:lnTo>
                    <a:pt x="42749" y="191238"/>
                  </a:lnTo>
                  <a:lnTo>
                    <a:pt x="41449" y="184872"/>
                  </a:lnTo>
                  <a:lnTo>
                    <a:pt x="39548" y="175698"/>
                  </a:lnTo>
                  <a:lnTo>
                    <a:pt x="37624" y="164320"/>
                  </a:lnTo>
                  <a:lnTo>
                    <a:pt x="35986" y="151219"/>
                  </a:lnTo>
                  <a:lnTo>
                    <a:pt x="34877" y="137141"/>
                  </a:lnTo>
                  <a:lnTo>
                    <a:pt x="34579" y="123056"/>
                  </a:lnTo>
                  <a:lnTo>
                    <a:pt x="35151" y="109497"/>
                  </a:lnTo>
                  <a:lnTo>
                    <a:pt x="36329" y="96439"/>
                  </a:lnTo>
                  <a:lnTo>
                    <a:pt x="37649" y="83520"/>
                  </a:lnTo>
                  <a:lnTo>
                    <a:pt x="38837" y="70497"/>
                  </a:lnTo>
                  <a:lnTo>
                    <a:pt x="40124" y="57443"/>
                  </a:lnTo>
                  <a:lnTo>
                    <a:pt x="42125" y="44664"/>
                  </a:lnTo>
                  <a:lnTo>
                    <a:pt x="45150" y="32344"/>
                  </a:lnTo>
                  <a:lnTo>
                    <a:pt x="49505" y="21308"/>
                  </a:lnTo>
                  <a:lnTo>
                    <a:pt x="55644" y="13024"/>
                  </a:lnTo>
                  <a:lnTo>
                    <a:pt x="63623" y="8056"/>
                  </a:lnTo>
                  <a:lnTo>
                    <a:pt x="72881" y="6165"/>
                  </a:lnTo>
                  <a:lnTo>
                    <a:pt x="82464" y="6783"/>
                  </a:lnTo>
                  <a:lnTo>
                    <a:pt x="91787" y="9314"/>
                  </a:lnTo>
                  <a:lnTo>
                    <a:pt x="100482" y="13568"/>
                  </a:lnTo>
                  <a:lnTo>
                    <a:pt x="108241" y="19754"/>
                  </a:lnTo>
                  <a:lnTo>
                    <a:pt x="115011" y="27832"/>
                  </a:lnTo>
                  <a:lnTo>
                    <a:pt x="120911" y="37523"/>
                  </a:lnTo>
                  <a:lnTo>
                    <a:pt x="126124" y="48476"/>
                  </a:lnTo>
                  <a:lnTo>
                    <a:pt x="130824" y="60360"/>
                  </a:lnTo>
                  <a:lnTo>
                    <a:pt x="135153" y="72746"/>
                  </a:lnTo>
                  <a:lnTo>
                    <a:pt x="139222" y="85128"/>
                  </a:lnTo>
                  <a:lnTo>
                    <a:pt x="143117" y="97139"/>
                  </a:lnTo>
                  <a:lnTo>
                    <a:pt x="147092" y="105550"/>
                  </a:lnTo>
                  <a:lnTo>
                    <a:pt x="151005" y="106689"/>
                  </a:lnTo>
                  <a:lnTo>
                    <a:pt x="154323" y="102215"/>
                  </a:lnTo>
                  <a:lnTo>
                    <a:pt x="157263" y="94177"/>
                  </a:lnTo>
                  <a:lnTo>
                    <a:pt x="160120" y="83933"/>
                  </a:lnTo>
                  <a:lnTo>
                    <a:pt x="163048" y="72319"/>
                  </a:lnTo>
                  <a:lnTo>
                    <a:pt x="166099" y="59853"/>
                  </a:lnTo>
                  <a:lnTo>
                    <a:pt x="169436" y="47176"/>
                  </a:lnTo>
                  <a:lnTo>
                    <a:pt x="173345" y="35099"/>
                  </a:lnTo>
                  <a:lnTo>
                    <a:pt x="177941" y="24017"/>
                  </a:lnTo>
                  <a:lnTo>
                    <a:pt x="183499" y="14436"/>
                  </a:lnTo>
                  <a:lnTo>
                    <a:pt x="190519" y="7126"/>
                  </a:lnTo>
                  <a:lnTo>
                    <a:pt x="199125" y="2295"/>
                  </a:lnTo>
                  <a:lnTo>
                    <a:pt x="208821" y="0"/>
                  </a:lnTo>
                  <a:lnTo>
                    <a:pt x="218705" y="413"/>
                  </a:lnTo>
                  <a:lnTo>
                    <a:pt x="228237" y="3363"/>
                  </a:lnTo>
                  <a:lnTo>
                    <a:pt x="237244" y="8748"/>
                  </a:lnTo>
                  <a:lnTo>
                    <a:pt x="245746" y="16698"/>
                  </a:lnTo>
                  <a:lnTo>
                    <a:pt x="253827" y="27042"/>
                  </a:lnTo>
                  <a:lnTo>
                    <a:pt x="261423" y="39375"/>
                  </a:lnTo>
                  <a:lnTo>
                    <a:pt x="268312" y="53239"/>
                  </a:lnTo>
                  <a:lnTo>
                    <a:pt x="274433" y="68224"/>
                  </a:lnTo>
                  <a:lnTo>
                    <a:pt x="279868" y="83842"/>
                  </a:lnTo>
                  <a:lnTo>
                    <a:pt x="284754" y="99546"/>
                  </a:lnTo>
                  <a:lnTo>
                    <a:pt x="289228" y="115031"/>
                  </a:lnTo>
                  <a:lnTo>
                    <a:pt x="293402" y="130207"/>
                  </a:lnTo>
                  <a:lnTo>
                    <a:pt x="297366" y="145091"/>
                  </a:lnTo>
                  <a:lnTo>
                    <a:pt x="301180" y="159737"/>
                  </a:lnTo>
                  <a:lnTo>
                    <a:pt x="304725" y="174201"/>
                  </a:lnTo>
                  <a:lnTo>
                    <a:pt x="307726" y="188535"/>
                  </a:lnTo>
                  <a:lnTo>
                    <a:pt x="310077" y="202756"/>
                  </a:lnTo>
                  <a:lnTo>
                    <a:pt x="311828" y="216289"/>
                  </a:lnTo>
                  <a:lnTo>
                    <a:pt x="313274" y="229296"/>
                  </a:lnTo>
                  <a:lnTo>
                    <a:pt x="314545" y="242922"/>
                  </a:lnTo>
                  <a:lnTo>
                    <a:pt x="315855" y="259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28898" y="2030947"/>
              <a:ext cx="239091" cy="509019"/>
            </a:xfrm>
            <a:custGeom>
              <a:avLst/>
              <a:gdLst/>
              <a:ahLst/>
              <a:cxnLst/>
              <a:rect l="0" t="0" r="0" b="0"/>
              <a:pathLst>
                <a:path w="239091" h="50901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5" y="50310"/>
                  </a:lnTo>
                  <a:lnTo>
                    <a:pt x="5354" y="64638"/>
                  </a:lnTo>
                  <a:lnTo>
                    <a:pt x="6771" y="79107"/>
                  </a:lnTo>
                  <a:lnTo>
                    <a:pt x="8042" y="93557"/>
                  </a:lnTo>
                  <a:lnTo>
                    <a:pt x="9501" y="107933"/>
                  </a:lnTo>
                  <a:lnTo>
                    <a:pt x="11329" y="122227"/>
                  </a:lnTo>
                  <a:lnTo>
                    <a:pt x="13388" y="136452"/>
                  </a:lnTo>
                  <a:lnTo>
                    <a:pt x="15316" y="150622"/>
                  </a:lnTo>
                  <a:lnTo>
                    <a:pt x="16915" y="164747"/>
                  </a:lnTo>
                  <a:lnTo>
                    <a:pt x="18310" y="178675"/>
                  </a:lnTo>
                  <a:lnTo>
                    <a:pt x="19854" y="192108"/>
                  </a:lnTo>
                  <a:lnTo>
                    <a:pt x="21740" y="204926"/>
                  </a:lnTo>
                  <a:lnTo>
                    <a:pt x="23837" y="217331"/>
                  </a:lnTo>
                  <a:lnTo>
                    <a:pt x="25791" y="229734"/>
                  </a:lnTo>
                  <a:lnTo>
                    <a:pt x="27408" y="242374"/>
                  </a:lnTo>
                  <a:lnTo>
                    <a:pt x="28815" y="255152"/>
                  </a:lnTo>
                  <a:lnTo>
                    <a:pt x="30367" y="267738"/>
                  </a:lnTo>
                  <a:lnTo>
                    <a:pt x="32262" y="279947"/>
                  </a:lnTo>
                  <a:lnTo>
                    <a:pt x="34536" y="291756"/>
                  </a:lnTo>
                  <a:lnTo>
                    <a:pt x="37141" y="303219"/>
                  </a:lnTo>
                  <a:lnTo>
                    <a:pt x="40003" y="314416"/>
                  </a:lnTo>
                  <a:lnTo>
                    <a:pt x="42891" y="325579"/>
                  </a:lnTo>
                  <a:lnTo>
                    <a:pt x="45443" y="337073"/>
                  </a:lnTo>
                  <a:lnTo>
                    <a:pt x="47494" y="349077"/>
                  </a:lnTo>
                  <a:lnTo>
                    <a:pt x="49208" y="361750"/>
                  </a:lnTo>
                  <a:lnTo>
                    <a:pt x="50973" y="375323"/>
                  </a:lnTo>
                  <a:lnTo>
                    <a:pt x="53010" y="389822"/>
                  </a:lnTo>
                  <a:lnTo>
                    <a:pt x="55210" y="404966"/>
                  </a:lnTo>
                  <a:lnTo>
                    <a:pt x="57234" y="420278"/>
                  </a:lnTo>
                  <a:lnTo>
                    <a:pt x="58868" y="435367"/>
                  </a:lnTo>
                  <a:lnTo>
                    <a:pt x="59216" y="446766"/>
                  </a:lnTo>
                  <a:lnTo>
                    <a:pt x="57937" y="450307"/>
                  </a:lnTo>
                  <a:lnTo>
                    <a:pt x="56451" y="447431"/>
                  </a:lnTo>
                  <a:lnTo>
                    <a:pt x="55274" y="440208"/>
                  </a:lnTo>
                  <a:lnTo>
                    <a:pt x="54432" y="429915"/>
                  </a:lnTo>
                  <a:lnTo>
                    <a:pt x="53854" y="417422"/>
                  </a:lnTo>
                  <a:lnTo>
                    <a:pt x="53631" y="403693"/>
                  </a:lnTo>
                  <a:lnTo>
                    <a:pt x="54012" y="389812"/>
                  </a:lnTo>
                  <a:lnTo>
                    <a:pt x="55085" y="376379"/>
                  </a:lnTo>
                  <a:lnTo>
                    <a:pt x="56791" y="363568"/>
                  </a:lnTo>
                  <a:lnTo>
                    <a:pt x="59006" y="351344"/>
                  </a:lnTo>
                  <a:lnTo>
                    <a:pt x="61617" y="339603"/>
                  </a:lnTo>
                  <a:lnTo>
                    <a:pt x="64845" y="328393"/>
                  </a:lnTo>
                  <a:lnTo>
                    <a:pt x="69223" y="317922"/>
                  </a:lnTo>
                  <a:lnTo>
                    <a:pt x="74951" y="308257"/>
                  </a:lnTo>
                  <a:lnTo>
                    <a:pt x="82087" y="299798"/>
                  </a:lnTo>
                  <a:lnTo>
                    <a:pt x="90705" y="293325"/>
                  </a:lnTo>
                  <a:lnTo>
                    <a:pt x="100686" y="289092"/>
                  </a:lnTo>
                  <a:lnTo>
                    <a:pt x="111626" y="287048"/>
                  </a:lnTo>
                  <a:lnTo>
                    <a:pt x="122953" y="287106"/>
                  </a:lnTo>
                  <a:lnTo>
                    <a:pt x="134302" y="288995"/>
                  </a:lnTo>
                  <a:lnTo>
                    <a:pt x="145360" y="292345"/>
                  </a:lnTo>
                  <a:lnTo>
                    <a:pt x="155786" y="296794"/>
                  </a:lnTo>
                  <a:lnTo>
                    <a:pt x="165462" y="302047"/>
                  </a:lnTo>
                  <a:lnTo>
                    <a:pt x="174451" y="308197"/>
                  </a:lnTo>
                  <a:lnTo>
                    <a:pt x="182883" y="315689"/>
                  </a:lnTo>
                  <a:lnTo>
                    <a:pt x="190894" y="324658"/>
                  </a:lnTo>
                  <a:lnTo>
                    <a:pt x="198599" y="334953"/>
                  </a:lnTo>
                  <a:lnTo>
                    <a:pt x="206086" y="346313"/>
                  </a:lnTo>
                  <a:lnTo>
                    <a:pt x="213415" y="358475"/>
                  </a:lnTo>
                  <a:lnTo>
                    <a:pt x="220304" y="371218"/>
                  </a:lnTo>
                  <a:lnTo>
                    <a:pt x="226171" y="384370"/>
                  </a:lnTo>
                  <a:lnTo>
                    <a:pt x="230782" y="397807"/>
                  </a:lnTo>
                  <a:lnTo>
                    <a:pt x="234214" y="411439"/>
                  </a:lnTo>
                  <a:lnTo>
                    <a:pt x="236684" y="425204"/>
                  </a:lnTo>
                  <a:lnTo>
                    <a:pt x="238406" y="439049"/>
                  </a:lnTo>
                  <a:lnTo>
                    <a:pt x="239090" y="452618"/>
                  </a:lnTo>
                  <a:lnTo>
                    <a:pt x="237968" y="465277"/>
                  </a:lnTo>
                  <a:lnTo>
                    <a:pt x="234764" y="476744"/>
                  </a:lnTo>
                  <a:lnTo>
                    <a:pt x="229493" y="486749"/>
                  </a:lnTo>
                  <a:lnTo>
                    <a:pt x="222210" y="494873"/>
                  </a:lnTo>
                  <a:lnTo>
                    <a:pt x="213164" y="501072"/>
                  </a:lnTo>
                  <a:lnTo>
                    <a:pt x="202870" y="505438"/>
                  </a:lnTo>
                  <a:lnTo>
                    <a:pt x="191986" y="508018"/>
                  </a:lnTo>
                  <a:lnTo>
                    <a:pt x="180927" y="509018"/>
                  </a:lnTo>
                  <a:lnTo>
                    <a:pt x="169727" y="508744"/>
                  </a:lnTo>
                  <a:lnTo>
                    <a:pt x="158141" y="507506"/>
                  </a:lnTo>
                  <a:lnTo>
                    <a:pt x="146049" y="505569"/>
                  </a:lnTo>
                  <a:lnTo>
                    <a:pt x="133471" y="503135"/>
                  </a:lnTo>
                  <a:lnTo>
                    <a:pt x="120486" y="500356"/>
                  </a:lnTo>
                  <a:lnTo>
                    <a:pt x="107196" y="497336"/>
                  </a:lnTo>
                  <a:lnTo>
                    <a:pt x="93846" y="493986"/>
                  </a:lnTo>
                  <a:lnTo>
                    <a:pt x="80810" y="490052"/>
                  </a:lnTo>
                  <a:lnTo>
                    <a:pt x="68279" y="485448"/>
                  </a:lnTo>
                  <a:lnTo>
                    <a:pt x="56706" y="480539"/>
                  </a:lnTo>
                  <a:lnTo>
                    <a:pt x="45762" y="475565"/>
                  </a:lnTo>
                  <a:lnTo>
                    <a:pt x="34483" y="470090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17027" y="2271486"/>
              <a:ext cx="227768" cy="269299"/>
            </a:xfrm>
            <a:custGeom>
              <a:avLst/>
              <a:gdLst/>
              <a:ahLst/>
              <a:cxnLst/>
              <a:rect l="0" t="0" r="0" b="0"/>
              <a:pathLst>
                <a:path w="227768" h="269299">
                  <a:moveTo>
                    <a:pt x="27726" y="180601"/>
                  </a:moveTo>
                  <a:lnTo>
                    <a:pt x="39393" y="177667"/>
                  </a:lnTo>
                  <a:lnTo>
                    <a:pt x="49883" y="174885"/>
                  </a:lnTo>
                  <a:lnTo>
                    <a:pt x="60184" y="171980"/>
                  </a:lnTo>
                  <a:lnTo>
                    <a:pt x="70486" y="168767"/>
                  </a:lnTo>
                  <a:lnTo>
                    <a:pt x="80830" y="164954"/>
                  </a:lnTo>
                  <a:lnTo>
                    <a:pt x="91214" y="160437"/>
                  </a:lnTo>
                  <a:lnTo>
                    <a:pt x="101469" y="155273"/>
                  </a:lnTo>
                  <a:lnTo>
                    <a:pt x="111280" y="149585"/>
                  </a:lnTo>
                  <a:lnTo>
                    <a:pt x="120502" y="143496"/>
                  </a:lnTo>
                  <a:lnTo>
                    <a:pt x="128999" y="136950"/>
                  </a:lnTo>
                  <a:lnTo>
                    <a:pt x="136560" y="129725"/>
                  </a:lnTo>
                  <a:lnTo>
                    <a:pt x="143155" y="121748"/>
                  </a:lnTo>
                  <a:lnTo>
                    <a:pt x="148584" y="112934"/>
                  </a:lnTo>
                  <a:lnTo>
                    <a:pt x="152407" y="103107"/>
                  </a:lnTo>
                  <a:lnTo>
                    <a:pt x="154534" y="92275"/>
                  </a:lnTo>
                  <a:lnTo>
                    <a:pt x="155167" y="80746"/>
                  </a:lnTo>
                  <a:lnTo>
                    <a:pt x="154612" y="69016"/>
                  </a:lnTo>
                  <a:lnTo>
                    <a:pt x="153159" y="57397"/>
                  </a:lnTo>
                  <a:lnTo>
                    <a:pt x="150728" y="46325"/>
                  </a:lnTo>
                  <a:lnTo>
                    <a:pt x="146895" y="36423"/>
                  </a:lnTo>
                  <a:lnTo>
                    <a:pt x="141533" y="27916"/>
                  </a:lnTo>
                  <a:lnTo>
                    <a:pt x="134645" y="20695"/>
                  </a:lnTo>
                  <a:lnTo>
                    <a:pt x="126195" y="14522"/>
                  </a:lnTo>
                  <a:lnTo>
                    <a:pt x="116326" y="9151"/>
                  </a:lnTo>
                  <a:lnTo>
                    <a:pt x="105461" y="4694"/>
                  </a:lnTo>
                  <a:lnTo>
                    <a:pt x="94185" y="1595"/>
                  </a:lnTo>
                  <a:lnTo>
                    <a:pt x="82869" y="0"/>
                  </a:lnTo>
                  <a:lnTo>
                    <a:pt x="71833" y="81"/>
                  </a:lnTo>
                  <a:lnTo>
                    <a:pt x="61422" y="2187"/>
                  </a:lnTo>
                  <a:lnTo>
                    <a:pt x="51761" y="6317"/>
                  </a:lnTo>
                  <a:lnTo>
                    <a:pt x="42950" y="12345"/>
                  </a:lnTo>
                  <a:lnTo>
                    <a:pt x="35171" y="20203"/>
                  </a:lnTo>
                  <a:lnTo>
                    <a:pt x="28416" y="29672"/>
                  </a:lnTo>
                  <a:lnTo>
                    <a:pt x="22539" y="40434"/>
                  </a:lnTo>
                  <a:lnTo>
                    <a:pt x="17349" y="52174"/>
                  </a:lnTo>
                  <a:lnTo>
                    <a:pt x="12673" y="64622"/>
                  </a:lnTo>
                  <a:lnTo>
                    <a:pt x="8530" y="77573"/>
                  </a:lnTo>
                  <a:lnTo>
                    <a:pt x="5120" y="90872"/>
                  </a:lnTo>
                  <a:lnTo>
                    <a:pt x="2496" y="104406"/>
                  </a:lnTo>
                  <a:lnTo>
                    <a:pt x="733" y="117935"/>
                  </a:lnTo>
                  <a:lnTo>
                    <a:pt x="0" y="131099"/>
                  </a:lnTo>
                  <a:lnTo>
                    <a:pt x="291" y="143736"/>
                  </a:lnTo>
                  <a:lnTo>
                    <a:pt x="1622" y="156020"/>
                  </a:lnTo>
                  <a:lnTo>
                    <a:pt x="4111" y="168342"/>
                  </a:lnTo>
                  <a:lnTo>
                    <a:pt x="7712" y="180923"/>
                  </a:lnTo>
                  <a:lnTo>
                    <a:pt x="12246" y="193492"/>
                  </a:lnTo>
                  <a:lnTo>
                    <a:pt x="17506" y="205406"/>
                  </a:lnTo>
                  <a:lnTo>
                    <a:pt x="23311" y="216346"/>
                  </a:lnTo>
                  <a:lnTo>
                    <a:pt x="29836" y="226319"/>
                  </a:lnTo>
                  <a:lnTo>
                    <a:pt x="37578" y="235478"/>
                  </a:lnTo>
                  <a:lnTo>
                    <a:pt x="46716" y="244000"/>
                  </a:lnTo>
                  <a:lnTo>
                    <a:pt x="57125" y="251723"/>
                  </a:lnTo>
                  <a:lnTo>
                    <a:pt x="68560" y="258166"/>
                  </a:lnTo>
                  <a:lnTo>
                    <a:pt x="80769" y="263165"/>
                  </a:lnTo>
                  <a:lnTo>
                    <a:pt x="93373" y="266692"/>
                  </a:lnTo>
                  <a:lnTo>
                    <a:pt x="105899" y="268693"/>
                  </a:lnTo>
                  <a:lnTo>
                    <a:pt x="118097" y="269298"/>
                  </a:lnTo>
                  <a:lnTo>
                    <a:pt x="129913" y="268755"/>
                  </a:lnTo>
                  <a:lnTo>
                    <a:pt x="141389" y="267337"/>
                  </a:lnTo>
                  <a:lnTo>
                    <a:pt x="152587" y="265272"/>
                  </a:lnTo>
                  <a:lnTo>
                    <a:pt x="163413" y="262583"/>
                  </a:lnTo>
                  <a:lnTo>
                    <a:pt x="173619" y="259102"/>
                  </a:lnTo>
                  <a:lnTo>
                    <a:pt x="183111" y="254801"/>
                  </a:lnTo>
                  <a:lnTo>
                    <a:pt x="191848" y="249898"/>
                  </a:lnTo>
                  <a:lnTo>
                    <a:pt x="200716" y="244186"/>
                  </a:lnTo>
                  <a:lnTo>
                    <a:pt x="211610" y="236045"/>
                  </a:lnTo>
                  <a:lnTo>
                    <a:pt x="227767" y="222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69324" y="2282245"/>
              <a:ext cx="133399" cy="218681"/>
            </a:xfrm>
            <a:custGeom>
              <a:avLst/>
              <a:gdLst/>
              <a:ahLst/>
              <a:cxnLst/>
              <a:rect l="0" t="0" r="0" b="0"/>
              <a:pathLst>
                <a:path w="133399" h="218681">
                  <a:moveTo>
                    <a:pt x="7056" y="85614"/>
                  </a:moveTo>
                  <a:lnTo>
                    <a:pt x="9922" y="100215"/>
                  </a:lnTo>
                  <a:lnTo>
                    <a:pt x="12065" y="113486"/>
                  </a:lnTo>
                  <a:lnTo>
                    <a:pt x="13673" y="126688"/>
                  </a:lnTo>
                  <a:lnTo>
                    <a:pt x="15025" y="140030"/>
                  </a:lnTo>
                  <a:lnTo>
                    <a:pt x="16523" y="153538"/>
                  </a:lnTo>
                  <a:lnTo>
                    <a:pt x="18374" y="167187"/>
                  </a:lnTo>
                  <a:lnTo>
                    <a:pt x="20612" y="180781"/>
                  </a:lnTo>
                  <a:lnTo>
                    <a:pt x="23194" y="193982"/>
                  </a:lnTo>
                  <a:lnTo>
                    <a:pt x="26018" y="206562"/>
                  </a:lnTo>
                  <a:lnTo>
                    <a:pt x="28123" y="215912"/>
                  </a:lnTo>
                  <a:lnTo>
                    <a:pt x="28419" y="218680"/>
                  </a:lnTo>
                  <a:lnTo>
                    <a:pt x="27318" y="215764"/>
                  </a:lnTo>
                  <a:lnTo>
                    <a:pt x="25332" y="208938"/>
                  </a:lnTo>
                  <a:lnTo>
                    <a:pt x="22794" y="199570"/>
                  </a:lnTo>
                  <a:lnTo>
                    <a:pt x="19909" y="188569"/>
                  </a:lnTo>
                  <a:lnTo>
                    <a:pt x="16806" y="176517"/>
                  </a:lnTo>
                  <a:lnTo>
                    <a:pt x="13560" y="163783"/>
                  </a:lnTo>
                  <a:lnTo>
                    <a:pt x="10230" y="150604"/>
                  </a:lnTo>
                  <a:lnTo>
                    <a:pt x="7008" y="137134"/>
                  </a:lnTo>
                  <a:lnTo>
                    <a:pt x="4223" y="123472"/>
                  </a:lnTo>
                  <a:lnTo>
                    <a:pt x="2021" y="109689"/>
                  </a:lnTo>
                  <a:lnTo>
                    <a:pt x="543" y="95989"/>
                  </a:lnTo>
                  <a:lnTo>
                    <a:pt x="0" y="82710"/>
                  </a:lnTo>
                  <a:lnTo>
                    <a:pt x="429" y="70003"/>
                  </a:lnTo>
                  <a:lnTo>
                    <a:pt x="2192" y="58013"/>
                  </a:lnTo>
                  <a:lnTo>
                    <a:pt x="6034" y="46952"/>
                  </a:lnTo>
                  <a:lnTo>
                    <a:pt x="12174" y="36849"/>
                  </a:lnTo>
                  <a:lnTo>
                    <a:pt x="20212" y="27742"/>
                  </a:lnTo>
                  <a:lnTo>
                    <a:pt x="29435" y="19763"/>
                  </a:lnTo>
                  <a:lnTo>
                    <a:pt x="39305" y="12884"/>
                  </a:lnTo>
                  <a:lnTo>
                    <a:pt x="49676" y="7263"/>
                  </a:lnTo>
                  <a:lnTo>
                    <a:pt x="60687" y="3310"/>
                  </a:lnTo>
                  <a:lnTo>
                    <a:pt x="72374" y="1091"/>
                  </a:lnTo>
                  <a:lnTo>
                    <a:pt x="84242" y="230"/>
                  </a:lnTo>
                  <a:lnTo>
                    <a:pt x="96620" y="0"/>
                  </a:lnTo>
                  <a:lnTo>
                    <a:pt x="111714" y="378"/>
                  </a:lnTo>
                  <a:lnTo>
                    <a:pt x="133398" y="1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13250" y="2279027"/>
              <a:ext cx="320143" cy="341517"/>
            </a:xfrm>
            <a:custGeom>
              <a:avLst/>
              <a:gdLst/>
              <a:ahLst/>
              <a:cxnLst/>
              <a:rect l="0" t="0" r="0" b="0"/>
              <a:pathLst>
                <a:path w="320143" h="341517">
                  <a:moveTo>
                    <a:pt x="294798" y="4604"/>
                  </a:moveTo>
                  <a:lnTo>
                    <a:pt x="285997" y="1804"/>
                  </a:lnTo>
                  <a:lnTo>
                    <a:pt x="277650" y="302"/>
                  </a:lnTo>
                  <a:lnTo>
                    <a:pt x="268952" y="0"/>
                  </a:lnTo>
                  <a:lnTo>
                    <a:pt x="259830" y="852"/>
                  </a:lnTo>
                  <a:lnTo>
                    <a:pt x="250336" y="2968"/>
                  </a:lnTo>
                  <a:lnTo>
                    <a:pt x="240539" y="6291"/>
                  </a:lnTo>
                  <a:lnTo>
                    <a:pt x="230351" y="10625"/>
                  </a:lnTo>
                  <a:lnTo>
                    <a:pt x="219529" y="15745"/>
                  </a:lnTo>
                  <a:lnTo>
                    <a:pt x="207994" y="21443"/>
                  </a:lnTo>
                  <a:lnTo>
                    <a:pt x="195978" y="27554"/>
                  </a:lnTo>
                  <a:lnTo>
                    <a:pt x="183912" y="33955"/>
                  </a:lnTo>
                  <a:lnTo>
                    <a:pt x="172060" y="40555"/>
                  </a:lnTo>
                  <a:lnTo>
                    <a:pt x="160661" y="47292"/>
                  </a:lnTo>
                  <a:lnTo>
                    <a:pt x="150007" y="54121"/>
                  </a:lnTo>
                  <a:lnTo>
                    <a:pt x="140176" y="61017"/>
                  </a:lnTo>
                  <a:lnTo>
                    <a:pt x="131083" y="68124"/>
                  </a:lnTo>
                  <a:lnTo>
                    <a:pt x="122581" y="75734"/>
                  </a:lnTo>
                  <a:lnTo>
                    <a:pt x="114538" y="83968"/>
                  </a:lnTo>
                  <a:lnTo>
                    <a:pt x="107322" y="92787"/>
                  </a:lnTo>
                  <a:lnTo>
                    <a:pt x="101758" y="102086"/>
                  </a:lnTo>
                  <a:lnTo>
                    <a:pt x="98184" y="111731"/>
                  </a:lnTo>
                  <a:lnTo>
                    <a:pt x="97109" y="120969"/>
                  </a:lnTo>
                  <a:lnTo>
                    <a:pt x="99421" y="128495"/>
                  </a:lnTo>
                  <a:lnTo>
                    <a:pt x="105272" y="133732"/>
                  </a:lnTo>
                  <a:lnTo>
                    <a:pt x="113898" y="136769"/>
                  </a:lnTo>
                  <a:lnTo>
                    <a:pt x="124036" y="137985"/>
                  </a:lnTo>
                  <a:lnTo>
                    <a:pt x="134806" y="137804"/>
                  </a:lnTo>
                  <a:lnTo>
                    <a:pt x="145759" y="136602"/>
                  </a:lnTo>
                  <a:lnTo>
                    <a:pt x="156703" y="134674"/>
                  </a:lnTo>
                  <a:lnTo>
                    <a:pt x="167580" y="132245"/>
                  </a:lnTo>
                  <a:lnTo>
                    <a:pt x="178542" y="129637"/>
                  </a:lnTo>
                  <a:lnTo>
                    <a:pt x="189910" y="127266"/>
                  </a:lnTo>
                  <a:lnTo>
                    <a:pt x="201818" y="125348"/>
                  </a:lnTo>
                  <a:lnTo>
                    <a:pt x="213920" y="124231"/>
                  </a:lnTo>
                  <a:lnTo>
                    <a:pt x="225513" y="124462"/>
                  </a:lnTo>
                  <a:lnTo>
                    <a:pt x="236239" y="126214"/>
                  </a:lnTo>
                  <a:lnTo>
                    <a:pt x="246238" y="129340"/>
                  </a:lnTo>
                  <a:lnTo>
                    <a:pt x="255946" y="133573"/>
                  </a:lnTo>
                  <a:lnTo>
                    <a:pt x="265659" y="138648"/>
                  </a:lnTo>
                  <a:lnTo>
                    <a:pt x="275336" y="144663"/>
                  </a:lnTo>
                  <a:lnTo>
                    <a:pt x="284694" y="152056"/>
                  </a:lnTo>
                  <a:lnTo>
                    <a:pt x="293577" y="160956"/>
                  </a:lnTo>
                  <a:lnTo>
                    <a:pt x="301662" y="171203"/>
                  </a:lnTo>
                  <a:lnTo>
                    <a:pt x="308407" y="182530"/>
                  </a:lnTo>
                  <a:lnTo>
                    <a:pt x="313637" y="194665"/>
                  </a:lnTo>
                  <a:lnTo>
                    <a:pt x="317335" y="207220"/>
                  </a:lnTo>
                  <a:lnTo>
                    <a:pt x="319458" y="219714"/>
                  </a:lnTo>
                  <a:lnTo>
                    <a:pt x="320142" y="231886"/>
                  </a:lnTo>
                  <a:lnTo>
                    <a:pt x="319484" y="243514"/>
                  </a:lnTo>
                  <a:lnTo>
                    <a:pt x="317456" y="254331"/>
                  </a:lnTo>
                  <a:lnTo>
                    <a:pt x="314160" y="264270"/>
                  </a:lnTo>
                  <a:lnTo>
                    <a:pt x="309490" y="273267"/>
                  </a:lnTo>
                  <a:lnTo>
                    <a:pt x="303077" y="281172"/>
                  </a:lnTo>
                  <a:lnTo>
                    <a:pt x="294866" y="288011"/>
                  </a:lnTo>
                  <a:lnTo>
                    <a:pt x="284927" y="293945"/>
                  </a:lnTo>
                  <a:lnTo>
                    <a:pt x="273283" y="299173"/>
                  </a:lnTo>
                  <a:lnTo>
                    <a:pt x="260125" y="303879"/>
                  </a:lnTo>
                  <a:lnTo>
                    <a:pt x="246071" y="308211"/>
                  </a:lnTo>
                  <a:lnTo>
                    <a:pt x="232031" y="312282"/>
                  </a:lnTo>
                  <a:lnTo>
                    <a:pt x="218516" y="316167"/>
                  </a:lnTo>
                  <a:lnTo>
                    <a:pt x="205495" y="319760"/>
                  </a:lnTo>
                  <a:lnTo>
                    <a:pt x="192606" y="322793"/>
                  </a:lnTo>
                  <a:lnTo>
                    <a:pt x="179584" y="325170"/>
                  </a:lnTo>
                  <a:lnTo>
                    <a:pt x="165854" y="327104"/>
                  </a:lnTo>
                  <a:lnTo>
                    <a:pt x="150493" y="329017"/>
                  </a:lnTo>
                  <a:lnTo>
                    <a:pt x="133153" y="331154"/>
                  </a:lnTo>
                  <a:lnTo>
                    <a:pt x="114301" y="333421"/>
                  </a:lnTo>
                  <a:lnTo>
                    <a:pt x="94889" y="335490"/>
                  </a:lnTo>
                  <a:lnTo>
                    <a:pt x="75563" y="337178"/>
                  </a:lnTo>
                  <a:lnTo>
                    <a:pt x="57323" y="338467"/>
                  </a:lnTo>
                  <a:lnTo>
                    <a:pt x="39893" y="339546"/>
                  </a:lnTo>
                  <a:lnTo>
                    <a:pt x="21752" y="340508"/>
                  </a:lnTo>
                  <a:lnTo>
                    <a:pt x="0" y="341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36011" y="3989050"/>
            <a:ext cx="3052409" cy="662687"/>
            <a:chOff x="2336011" y="3989050"/>
            <a:chExt cx="3052409" cy="662687"/>
          </a:xfrm>
        </p:grpSpPr>
        <p:sp>
          <p:nvSpPr>
            <p:cNvPr id="51" name="Freeform 50"/>
            <p:cNvSpPr/>
            <p:nvPr/>
          </p:nvSpPr>
          <p:spPr>
            <a:xfrm>
              <a:off x="2445023" y="4104863"/>
              <a:ext cx="248101" cy="438565"/>
            </a:xfrm>
            <a:custGeom>
              <a:avLst/>
              <a:gdLst/>
              <a:ahLst/>
              <a:cxnLst/>
              <a:rect l="0" t="0" r="0" b="0"/>
              <a:pathLst>
                <a:path w="248101" h="438565">
                  <a:moveTo>
                    <a:pt x="27002" y="0"/>
                  </a:moveTo>
                  <a:lnTo>
                    <a:pt x="24068" y="8801"/>
                  </a:lnTo>
                  <a:lnTo>
                    <a:pt x="21286" y="17148"/>
                  </a:lnTo>
                  <a:lnTo>
                    <a:pt x="18387" y="25847"/>
                  </a:lnTo>
                  <a:lnTo>
                    <a:pt x="15346" y="34968"/>
                  </a:lnTo>
                  <a:lnTo>
                    <a:pt x="12181" y="44463"/>
                  </a:lnTo>
                  <a:lnTo>
                    <a:pt x="8912" y="54183"/>
                  </a:lnTo>
                  <a:lnTo>
                    <a:pt x="5397" y="61545"/>
                  </a:lnTo>
                  <a:lnTo>
                    <a:pt x="2162" y="63360"/>
                  </a:lnTo>
                  <a:lnTo>
                    <a:pt x="355" y="60602"/>
                  </a:lnTo>
                  <a:lnTo>
                    <a:pt x="54" y="54883"/>
                  </a:lnTo>
                  <a:lnTo>
                    <a:pt x="1095" y="47345"/>
                  </a:lnTo>
                  <a:lnTo>
                    <a:pt x="3453" y="38697"/>
                  </a:lnTo>
                  <a:lnTo>
                    <a:pt x="7002" y="29383"/>
                  </a:lnTo>
                  <a:lnTo>
                    <a:pt x="11690" y="20313"/>
                  </a:lnTo>
                  <a:lnTo>
                    <a:pt x="17594" y="12876"/>
                  </a:lnTo>
                  <a:lnTo>
                    <a:pt x="24639" y="7691"/>
                  </a:lnTo>
                  <a:lnTo>
                    <a:pt x="32473" y="4850"/>
                  </a:lnTo>
                  <a:lnTo>
                    <a:pt x="40570" y="4297"/>
                  </a:lnTo>
                  <a:lnTo>
                    <a:pt x="48601" y="5743"/>
                  </a:lnTo>
                  <a:lnTo>
                    <a:pt x="56280" y="8947"/>
                  </a:lnTo>
                  <a:lnTo>
                    <a:pt x="63284" y="13822"/>
                  </a:lnTo>
                  <a:lnTo>
                    <a:pt x="69515" y="20171"/>
                  </a:lnTo>
                  <a:lnTo>
                    <a:pt x="75208" y="27870"/>
                  </a:lnTo>
                  <a:lnTo>
                    <a:pt x="80806" y="36940"/>
                  </a:lnTo>
                  <a:lnTo>
                    <a:pt x="86574" y="47268"/>
                  </a:lnTo>
                  <a:lnTo>
                    <a:pt x="92434" y="58797"/>
                  </a:lnTo>
                  <a:lnTo>
                    <a:pt x="98069" y="71592"/>
                  </a:lnTo>
                  <a:lnTo>
                    <a:pt x="103305" y="85575"/>
                  </a:lnTo>
                  <a:lnTo>
                    <a:pt x="108126" y="100712"/>
                  </a:lnTo>
                  <a:lnTo>
                    <a:pt x="112591" y="117082"/>
                  </a:lnTo>
                  <a:lnTo>
                    <a:pt x="116773" y="134610"/>
                  </a:lnTo>
                  <a:lnTo>
                    <a:pt x="120581" y="152940"/>
                  </a:lnTo>
                  <a:lnTo>
                    <a:pt x="123766" y="171544"/>
                  </a:lnTo>
                  <a:lnTo>
                    <a:pt x="126243" y="190092"/>
                  </a:lnTo>
                  <a:lnTo>
                    <a:pt x="128077" y="208462"/>
                  </a:lnTo>
                  <a:lnTo>
                    <a:pt x="129390" y="226636"/>
                  </a:lnTo>
                  <a:lnTo>
                    <a:pt x="130307" y="244640"/>
                  </a:lnTo>
                  <a:lnTo>
                    <a:pt x="130771" y="262510"/>
                  </a:lnTo>
                  <a:lnTo>
                    <a:pt x="130558" y="280283"/>
                  </a:lnTo>
                  <a:lnTo>
                    <a:pt x="129601" y="297980"/>
                  </a:lnTo>
                  <a:lnTo>
                    <a:pt x="127975" y="315460"/>
                  </a:lnTo>
                  <a:lnTo>
                    <a:pt x="125813" y="332431"/>
                  </a:lnTo>
                  <a:lnTo>
                    <a:pt x="123243" y="348769"/>
                  </a:lnTo>
                  <a:lnTo>
                    <a:pt x="120212" y="364351"/>
                  </a:lnTo>
                  <a:lnTo>
                    <a:pt x="116500" y="378974"/>
                  </a:lnTo>
                  <a:lnTo>
                    <a:pt x="112035" y="392619"/>
                  </a:lnTo>
                  <a:lnTo>
                    <a:pt x="106731" y="405086"/>
                  </a:lnTo>
                  <a:lnTo>
                    <a:pt x="100415" y="415943"/>
                  </a:lnTo>
                  <a:lnTo>
                    <a:pt x="93088" y="425084"/>
                  </a:lnTo>
                  <a:lnTo>
                    <a:pt x="84897" y="432223"/>
                  </a:lnTo>
                  <a:lnTo>
                    <a:pt x="76028" y="436746"/>
                  </a:lnTo>
                  <a:lnTo>
                    <a:pt x="66661" y="438564"/>
                  </a:lnTo>
                  <a:lnTo>
                    <a:pt x="57101" y="438023"/>
                  </a:lnTo>
                  <a:lnTo>
                    <a:pt x="47763" y="435617"/>
                  </a:lnTo>
                  <a:lnTo>
                    <a:pt x="38861" y="431814"/>
                  </a:lnTo>
                  <a:lnTo>
                    <a:pt x="30579" y="426842"/>
                  </a:lnTo>
                  <a:lnTo>
                    <a:pt x="23162" y="420690"/>
                  </a:lnTo>
                  <a:lnTo>
                    <a:pt x="16660" y="413441"/>
                  </a:lnTo>
                  <a:lnTo>
                    <a:pt x="11123" y="405118"/>
                  </a:lnTo>
                  <a:lnTo>
                    <a:pt x="6694" y="395621"/>
                  </a:lnTo>
                  <a:lnTo>
                    <a:pt x="3347" y="385010"/>
                  </a:lnTo>
                  <a:lnTo>
                    <a:pt x="1081" y="373630"/>
                  </a:lnTo>
                  <a:lnTo>
                    <a:pt x="0" y="361999"/>
                  </a:lnTo>
                  <a:lnTo>
                    <a:pt x="55" y="350441"/>
                  </a:lnTo>
                  <a:lnTo>
                    <a:pt x="1226" y="339241"/>
                  </a:lnTo>
                  <a:lnTo>
                    <a:pt x="3607" y="328721"/>
                  </a:lnTo>
                  <a:lnTo>
                    <a:pt x="7139" y="318984"/>
                  </a:lnTo>
                  <a:lnTo>
                    <a:pt x="11798" y="310124"/>
                  </a:lnTo>
                  <a:lnTo>
                    <a:pt x="17674" y="302311"/>
                  </a:lnTo>
                  <a:lnTo>
                    <a:pt x="24706" y="295544"/>
                  </a:lnTo>
                  <a:lnTo>
                    <a:pt x="32868" y="289997"/>
                  </a:lnTo>
                  <a:lnTo>
                    <a:pt x="42249" y="286093"/>
                  </a:lnTo>
                  <a:lnTo>
                    <a:pt x="52774" y="283917"/>
                  </a:lnTo>
                  <a:lnTo>
                    <a:pt x="63925" y="283421"/>
                  </a:lnTo>
                  <a:lnTo>
                    <a:pt x="74869" y="284601"/>
                  </a:lnTo>
                  <a:lnTo>
                    <a:pt x="85157" y="287282"/>
                  </a:lnTo>
                  <a:lnTo>
                    <a:pt x="94858" y="291181"/>
                  </a:lnTo>
                  <a:lnTo>
                    <a:pt x="104368" y="296008"/>
                  </a:lnTo>
                  <a:lnTo>
                    <a:pt x="113947" y="301509"/>
                  </a:lnTo>
                  <a:lnTo>
                    <a:pt x="123534" y="307487"/>
                  </a:lnTo>
                  <a:lnTo>
                    <a:pt x="132832" y="313799"/>
                  </a:lnTo>
                  <a:lnTo>
                    <a:pt x="141693" y="320331"/>
                  </a:lnTo>
                  <a:lnTo>
                    <a:pt x="150443" y="326682"/>
                  </a:lnTo>
                  <a:lnTo>
                    <a:pt x="159763" y="332189"/>
                  </a:lnTo>
                  <a:lnTo>
                    <a:pt x="169991" y="336548"/>
                  </a:lnTo>
                  <a:lnTo>
                    <a:pt x="180809" y="339473"/>
                  </a:lnTo>
                  <a:lnTo>
                    <a:pt x="191463" y="340536"/>
                  </a:lnTo>
                  <a:lnTo>
                    <a:pt x="201514" y="339694"/>
                  </a:lnTo>
                  <a:lnTo>
                    <a:pt x="210761" y="337123"/>
                  </a:lnTo>
                  <a:lnTo>
                    <a:pt x="220091" y="332584"/>
                  </a:lnTo>
                  <a:lnTo>
                    <a:pt x="231435" y="323444"/>
                  </a:lnTo>
                  <a:lnTo>
                    <a:pt x="24810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36011" y="4020635"/>
              <a:ext cx="479908" cy="619160"/>
            </a:xfrm>
            <a:custGeom>
              <a:avLst/>
              <a:gdLst/>
              <a:ahLst/>
              <a:cxnLst/>
              <a:rect l="0" t="0" r="0" b="0"/>
              <a:pathLst>
                <a:path w="479908" h="619160">
                  <a:moveTo>
                    <a:pt x="251827" y="0"/>
                  </a:moveTo>
                  <a:lnTo>
                    <a:pt x="237293" y="68"/>
                  </a:lnTo>
                  <a:lnTo>
                    <a:pt x="224662" y="707"/>
                  </a:lnTo>
                  <a:lnTo>
                    <a:pt x="212762" y="2009"/>
                  </a:lnTo>
                  <a:lnTo>
                    <a:pt x="201452" y="4042"/>
                  </a:lnTo>
                  <a:lnTo>
                    <a:pt x="190908" y="7006"/>
                  </a:lnTo>
                  <a:lnTo>
                    <a:pt x="181170" y="10931"/>
                  </a:lnTo>
                  <a:lnTo>
                    <a:pt x="171980" y="15853"/>
                  </a:lnTo>
                  <a:lnTo>
                    <a:pt x="162886" y="21905"/>
                  </a:lnTo>
                  <a:lnTo>
                    <a:pt x="153616" y="29049"/>
                  </a:lnTo>
                  <a:lnTo>
                    <a:pt x="144083" y="37117"/>
                  </a:lnTo>
                  <a:lnTo>
                    <a:pt x="134297" y="45903"/>
                  </a:lnTo>
                  <a:lnTo>
                    <a:pt x="124312" y="55218"/>
                  </a:lnTo>
                  <a:lnTo>
                    <a:pt x="114504" y="64913"/>
                  </a:lnTo>
                  <a:lnTo>
                    <a:pt x="105532" y="74873"/>
                  </a:lnTo>
                  <a:lnTo>
                    <a:pt x="97684" y="85012"/>
                  </a:lnTo>
                  <a:lnTo>
                    <a:pt x="90755" y="95108"/>
                  </a:lnTo>
                  <a:lnTo>
                    <a:pt x="84252" y="104813"/>
                  </a:lnTo>
                  <a:lnTo>
                    <a:pt x="77838" y="113985"/>
                  </a:lnTo>
                  <a:lnTo>
                    <a:pt x="71357" y="123128"/>
                  </a:lnTo>
                  <a:lnTo>
                    <a:pt x="64766" y="133253"/>
                  </a:lnTo>
                  <a:lnTo>
                    <a:pt x="58071" y="144840"/>
                  </a:lnTo>
                  <a:lnTo>
                    <a:pt x="51455" y="157558"/>
                  </a:lnTo>
                  <a:lnTo>
                    <a:pt x="45245" y="170560"/>
                  </a:lnTo>
                  <a:lnTo>
                    <a:pt x="39587" y="183314"/>
                  </a:lnTo>
                  <a:lnTo>
                    <a:pt x="34297" y="195962"/>
                  </a:lnTo>
                  <a:lnTo>
                    <a:pt x="28978" y="209119"/>
                  </a:lnTo>
                  <a:lnTo>
                    <a:pt x="23406" y="223116"/>
                  </a:lnTo>
                  <a:lnTo>
                    <a:pt x="17849" y="237974"/>
                  </a:lnTo>
                  <a:lnTo>
                    <a:pt x="12951" y="253565"/>
                  </a:lnTo>
                  <a:lnTo>
                    <a:pt x="9027" y="269724"/>
                  </a:lnTo>
                  <a:lnTo>
                    <a:pt x="6071" y="286136"/>
                  </a:lnTo>
                  <a:lnTo>
                    <a:pt x="3930" y="302373"/>
                  </a:lnTo>
                  <a:lnTo>
                    <a:pt x="2417" y="318221"/>
                  </a:lnTo>
                  <a:lnTo>
                    <a:pt x="1367" y="333810"/>
                  </a:lnTo>
                  <a:lnTo>
                    <a:pt x="646" y="349503"/>
                  </a:lnTo>
                  <a:lnTo>
                    <a:pt x="159" y="365501"/>
                  </a:lnTo>
                  <a:lnTo>
                    <a:pt x="0" y="381517"/>
                  </a:lnTo>
                  <a:lnTo>
                    <a:pt x="424" y="396897"/>
                  </a:lnTo>
                  <a:lnTo>
                    <a:pt x="1527" y="411319"/>
                  </a:lnTo>
                  <a:lnTo>
                    <a:pt x="3252" y="424782"/>
                  </a:lnTo>
                  <a:lnTo>
                    <a:pt x="5480" y="437439"/>
                  </a:lnTo>
                  <a:lnTo>
                    <a:pt x="8091" y="449475"/>
                  </a:lnTo>
                  <a:lnTo>
                    <a:pt x="10980" y="461221"/>
                  </a:lnTo>
                  <a:lnTo>
                    <a:pt x="14064" y="473114"/>
                  </a:lnTo>
                  <a:lnTo>
                    <a:pt x="17289" y="485380"/>
                  </a:lnTo>
                  <a:lnTo>
                    <a:pt x="20776" y="497891"/>
                  </a:lnTo>
                  <a:lnTo>
                    <a:pt x="24802" y="510291"/>
                  </a:lnTo>
                  <a:lnTo>
                    <a:pt x="29477" y="522368"/>
                  </a:lnTo>
                  <a:lnTo>
                    <a:pt x="34753" y="533917"/>
                  </a:lnTo>
                  <a:lnTo>
                    <a:pt x="40519" y="544672"/>
                  </a:lnTo>
                  <a:lnTo>
                    <a:pt x="46658" y="554571"/>
                  </a:lnTo>
                  <a:lnTo>
                    <a:pt x="53068" y="563708"/>
                  </a:lnTo>
                  <a:lnTo>
                    <a:pt x="59670" y="572239"/>
                  </a:lnTo>
                  <a:lnTo>
                    <a:pt x="66415" y="580312"/>
                  </a:lnTo>
                  <a:lnTo>
                    <a:pt x="73588" y="587889"/>
                  </a:lnTo>
                  <a:lnTo>
                    <a:pt x="81775" y="594757"/>
                  </a:lnTo>
                  <a:lnTo>
                    <a:pt x="91219" y="600857"/>
                  </a:lnTo>
                  <a:lnTo>
                    <a:pt x="102003" y="606106"/>
                  </a:lnTo>
                  <a:lnTo>
                    <a:pt x="114225" y="610334"/>
                  </a:lnTo>
                  <a:lnTo>
                    <a:pt x="127778" y="613547"/>
                  </a:lnTo>
                  <a:lnTo>
                    <a:pt x="142270" y="615891"/>
                  </a:lnTo>
                  <a:lnTo>
                    <a:pt x="157134" y="617555"/>
                  </a:lnTo>
                  <a:lnTo>
                    <a:pt x="172016" y="618706"/>
                  </a:lnTo>
                  <a:lnTo>
                    <a:pt x="186769" y="619159"/>
                  </a:lnTo>
                  <a:lnTo>
                    <a:pt x="201361" y="618406"/>
                  </a:lnTo>
                  <a:lnTo>
                    <a:pt x="215806" y="616268"/>
                  </a:lnTo>
                  <a:lnTo>
                    <a:pt x="230135" y="612866"/>
                  </a:lnTo>
                  <a:lnTo>
                    <a:pt x="244375" y="608441"/>
                  </a:lnTo>
                  <a:lnTo>
                    <a:pt x="258553" y="603237"/>
                  </a:lnTo>
                  <a:lnTo>
                    <a:pt x="272687" y="597303"/>
                  </a:lnTo>
                  <a:lnTo>
                    <a:pt x="286790" y="590495"/>
                  </a:lnTo>
                  <a:lnTo>
                    <a:pt x="300867" y="582803"/>
                  </a:lnTo>
                  <a:lnTo>
                    <a:pt x="314761" y="574180"/>
                  </a:lnTo>
                  <a:lnTo>
                    <a:pt x="328171" y="564483"/>
                  </a:lnTo>
                  <a:lnTo>
                    <a:pt x="340969" y="553733"/>
                  </a:lnTo>
                  <a:lnTo>
                    <a:pt x="353190" y="542090"/>
                  </a:lnTo>
                  <a:lnTo>
                    <a:pt x="364938" y="529750"/>
                  </a:lnTo>
                  <a:lnTo>
                    <a:pt x="376319" y="516895"/>
                  </a:lnTo>
                  <a:lnTo>
                    <a:pt x="387268" y="503670"/>
                  </a:lnTo>
                  <a:lnTo>
                    <a:pt x="397556" y="490186"/>
                  </a:lnTo>
                  <a:lnTo>
                    <a:pt x="407103" y="476529"/>
                  </a:lnTo>
                  <a:lnTo>
                    <a:pt x="415820" y="462916"/>
                  </a:lnTo>
                  <a:lnTo>
                    <a:pt x="423529" y="449697"/>
                  </a:lnTo>
                  <a:lnTo>
                    <a:pt x="430233" y="437017"/>
                  </a:lnTo>
                  <a:lnTo>
                    <a:pt x="436075" y="424536"/>
                  </a:lnTo>
                  <a:lnTo>
                    <a:pt x="441240" y="411549"/>
                  </a:lnTo>
                  <a:lnTo>
                    <a:pt x="445904" y="397699"/>
                  </a:lnTo>
                  <a:lnTo>
                    <a:pt x="450208" y="383124"/>
                  </a:lnTo>
                  <a:lnTo>
                    <a:pt x="454259" y="368261"/>
                  </a:lnTo>
                  <a:lnTo>
                    <a:pt x="458136" y="353414"/>
                  </a:lnTo>
                  <a:lnTo>
                    <a:pt x="461893" y="338867"/>
                  </a:lnTo>
                  <a:lnTo>
                    <a:pt x="465569" y="324954"/>
                  </a:lnTo>
                  <a:lnTo>
                    <a:pt x="469186" y="311781"/>
                  </a:lnTo>
                  <a:lnTo>
                    <a:pt x="472598" y="299122"/>
                  </a:lnTo>
                  <a:lnTo>
                    <a:pt x="475509" y="286541"/>
                  </a:lnTo>
                  <a:lnTo>
                    <a:pt x="477794" y="273775"/>
                  </a:lnTo>
                  <a:lnTo>
                    <a:pt x="479328" y="260740"/>
                  </a:lnTo>
                  <a:lnTo>
                    <a:pt x="479907" y="247450"/>
                  </a:lnTo>
                  <a:lnTo>
                    <a:pt x="479513" y="233949"/>
                  </a:lnTo>
                  <a:lnTo>
                    <a:pt x="478112" y="220289"/>
                  </a:lnTo>
                  <a:lnTo>
                    <a:pt x="475577" y="206511"/>
                  </a:lnTo>
                  <a:lnTo>
                    <a:pt x="471946" y="192657"/>
                  </a:lnTo>
                  <a:lnTo>
                    <a:pt x="467390" y="178913"/>
                  </a:lnTo>
                  <a:lnTo>
                    <a:pt x="462116" y="165605"/>
                  </a:lnTo>
                  <a:lnTo>
                    <a:pt x="456307" y="152876"/>
                  </a:lnTo>
                  <a:lnTo>
                    <a:pt x="449949" y="140700"/>
                  </a:lnTo>
                  <a:lnTo>
                    <a:pt x="442851" y="128984"/>
                  </a:lnTo>
                  <a:lnTo>
                    <a:pt x="434959" y="117623"/>
                  </a:lnTo>
                  <a:lnTo>
                    <a:pt x="426202" y="106687"/>
                  </a:lnTo>
                  <a:lnTo>
                    <a:pt x="416413" y="96410"/>
                  </a:lnTo>
                  <a:lnTo>
                    <a:pt x="405606" y="86868"/>
                  </a:lnTo>
                  <a:lnTo>
                    <a:pt x="394095" y="78155"/>
                  </a:lnTo>
                  <a:lnTo>
                    <a:pt x="382375" y="70449"/>
                  </a:lnTo>
                  <a:lnTo>
                    <a:pt x="370750" y="63746"/>
                  </a:lnTo>
                  <a:lnTo>
                    <a:pt x="359165" y="57906"/>
                  </a:lnTo>
                  <a:lnTo>
                    <a:pt x="347322" y="52741"/>
                  </a:lnTo>
                  <a:lnTo>
                    <a:pt x="335056" y="48087"/>
                  </a:lnTo>
                  <a:lnTo>
                    <a:pt x="322361" y="44130"/>
                  </a:lnTo>
                  <a:lnTo>
                    <a:pt x="309299" y="41375"/>
                  </a:lnTo>
                  <a:lnTo>
                    <a:pt x="295961" y="40005"/>
                  </a:lnTo>
                  <a:lnTo>
                    <a:pt x="282643" y="39933"/>
                  </a:lnTo>
                  <a:lnTo>
                    <a:pt x="268324" y="41069"/>
                  </a:lnTo>
                  <a:lnTo>
                    <a:pt x="249510" y="44633"/>
                  </a:lnTo>
                  <a:lnTo>
                    <a:pt x="220242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14263" y="4146977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2"/>
                  </a:lnTo>
                  <a:lnTo>
                    <a:pt x="3864" y="46979"/>
                  </a:lnTo>
                  <a:lnTo>
                    <a:pt x="6180" y="60935"/>
                  </a:lnTo>
                  <a:lnTo>
                    <a:pt x="8842" y="76498"/>
                  </a:lnTo>
                  <a:lnTo>
                    <a:pt x="11593" y="93501"/>
                  </a:lnTo>
                  <a:lnTo>
                    <a:pt x="14052" y="111659"/>
                  </a:lnTo>
                  <a:lnTo>
                    <a:pt x="16034" y="130691"/>
                  </a:lnTo>
                  <a:lnTo>
                    <a:pt x="17532" y="150519"/>
                  </a:lnTo>
                  <a:lnTo>
                    <a:pt x="18620" y="171267"/>
                  </a:lnTo>
                  <a:lnTo>
                    <a:pt x="19394" y="192908"/>
                  </a:lnTo>
                  <a:lnTo>
                    <a:pt x="20102" y="214661"/>
                  </a:lnTo>
                  <a:lnTo>
                    <a:pt x="21117" y="235125"/>
                  </a:lnTo>
                  <a:lnTo>
                    <a:pt x="22616" y="253640"/>
                  </a:lnTo>
                  <a:lnTo>
                    <a:pt x="24438" y="270699"/>
                  </a:lnTo>
                  <a:lnTo>
                    <a:pt x="26200" y="287530"/>
                  </a:lnTo>
                  <a:lnTo>
                    <a:pt x="27680" y="304888"/>
                  </a:lnTo>
                  <a:lnTo>
                    <a:pt x="28824" y="322686"/>
                  </a:lnTo>
                  <a:lnTo>
                    <a:pt x="29667" y="340276"/>
                  </a:lnTo>
                  <a:lnTo>
                    <a:pt x="30268" y="357252"/>
                  </a:lnTo>
                  <a:lnTo>
                    <a:pt x="30689" y="373125"/>
                  </a:lnTo>
                  <a:lnTo>
                    <a:pt x="31025" y="388843"/>
                  </a:lnTo>
                  <a:lnTo>
                    <a:pt x="31307" y="406898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66864" y="4015909"/>
              <a:ext cx="426999" cy="635828"/>
            </a:xfrm>
            <a:custGeom>
              <a:avLst/>
              <a:gdLst/>
              <a:ahLst/>
              <a:cxnLst/>
              <a:rect l="0" t="0" r="0" b="0"/>
              <a:pathLst>
                <a:path w="426999" h="635828">
                  <a:moveTo>
                    <a:pt x="10529" y="120540"/>
                  </a:moveTo>
                  <a:lnTo>
                    <a:pt x="16396" y="111739"/>
                  </a:lnTo>
                  <a:lnTo>
                    <a:pt x="21961" y="103392"/>
                  </a:lnTo>
                  <a:lnTo>
                    <a:pt x="27760" y="94698"/>
                  </a:lnTo>
                  <a:lnTo>
                    <a:pt x="33841" y="85749"/>
                  </a:lnTo>
                  <a:lnTo>
                    <a:pt x="40171" y="76903"/>
                  </a:lnTo>
                  <a:lnTo>
                    <a:pt x="46703" y="68364"/>
                  </a:lnTo>
                  <a:lnTo>
                    <a:pt x="53552" y="60176"/>
                  </a:lnTo>
                  <a:lnTo>
                    <a:pt x="60983" y="52298"/>
                  </a:lnTo>
                  <a:lnTo>
                    <a:pt x="69098" y="44668"/>
                  </a:lnTo>
                  <a:lnTo>
                    <a:pt x="78006" y="37222"/>
                  </a:lnTo>
                  <a:lnTo>
                    <a:pt x="87896" y="29909"/>
                  </a:lnTo>
                  <a:lnTo>
                    <a:pt x="98775" y="22698"/>
                  </a:lnTo>
                  <a:lnTo>
                    <a:pt x="110504" y="15889"/>
                  </a:lnTo>
                  <a:lnTo>
                    <a:pt x="122902" y="10074"/>
                  </a:lnTo>
                  <a:lnTo>
                    <a:pt x="135800" y="5505"/>
                  </a:lnTo>
                  <a:lnTo>
                    <a:pt x="149224" y="2268"/>
                  </a:lnTo>
                  <a:lnTo>
                    <a:pt x="163373" y="462"/>
                  </a:lnTo>
                  <a:lnTo>
                    <a:pt x="178291" y="0"/>
                  </a:lnTo>
                  <a:lnTo>
                    <a:pt x="193563" y="976"/>
                  </a:lnTo>
                  <a:lnTo>
                    <a:pt x="208436" y="3751"/>
                  </a:lnTo>
                  <a:lnTo>
                    <a:pt x="222508" y="8353"/>
                  </a:lnTo>
                  <a:lnTo>
                    <a:pt x="235566" y="14373"/>
                  </a:lnTo>
                  <a:lnTo>
                    <a:pt x="247417" y="21168"/>
                  </a:lnTo>
                  <a:lnTo>
                    <a:pt x="258095" y="28296"/>
                  </a:lnTo>
                  <a:lnTo>
                    <a:pt x="267945" y="35689"/>
                  </a:lnTo>
                  <a:lnTo>
                    <a:pt x="277495" y="43557"/>
                  </a:lnTo>
                  <a:lnTo>
                    <a:pt x="287069" y="52001"/>
                  </a:lnTo>
                  <a:lnTo>
                    <a:pt x="296468" y="61147"/>
                  </a:lnTo>
                  <a:lnTo>
                    <a:pt x="305101" y="71204"/>
                  </a:lnTo>
                  <a:lnTo>
                    <a:pt x="312680" y="82198"/>
                  </a:lnTo>
                  <a:lnTo>
                    <a:pt x="319074" y="94007"/>
                  </a:lnTo>
                  <a:lnTo>
                    <a:pt x="324145" y="106459"/>
                  </a:lnTo>
                  <a:lnTo>
                    <a:pt x="327950" y="119390"/>
                  </a:lnTo>
                  <a:lnTo>
                    <a:pt x="330370" y="132665"/>
                  </a:lnTo>
                  <a:lnTo>
                    <a:pt x="331027" y="146183"/>
                  </a:lnTo>
                  <a:lnTo>
                    <a:pt x="329878" y="159867"/>
                  </a:lnTo>
                  <a:lnTo>
                    <a:pt x="327159" y="173667"/>
                  </a:lnTo>
                  <a:lnTo>
                    <a:pt x="323201" y="187545"/>
                  </a:lnTo>
                  <a:lnTo>
                    <a:pt x="318315" y="201466"/>
                  </a:lnTo>
                  <a:lnTo>
                    <a:pt x="312595" y="215087"/>
                  </a:lnTo>
                  <a:lnTo>
                    <a:pt x="305933" y="227780"/>
                  </a:lnTo>
                  <a:lnTo>
                    <a:pt x="298342" y="239279"/>
                  </a:lnTo>
                  <a:lnTo>
                    <a:pt x="289958" y="249644"/>
                  </a:lnTo>
                  <a:lnTo>
                    <a:pt x="280952" y="259075"/>
                  </a:lnTo>
                  <a:lnTo>
                    <a:pt x="271484" y="267791"/>
                  </a:lnTo>
                  <a:lnTo>
                    <a:pt x="261686" y="275986"/>
                  </a:lnTo>
                  <a:lnTo>
                    <a:pt x="251655" y="283811"/>
                  </a:lnTo>
                  <a:lnTo>
                    <a:pt x="241536" y="291322"/>
                  </a:lnTo>
                  <a:lnTo>
                    <a:pt x="233904" y="296634"/>
                  </a:lnTo>
                  <a:lnTo>
                    <a:pt x="231924" y="297914"/>
                  </a:lnTo>
                  <a:lnTo>
                    <a:pt x="234728" y="296806"/>
                  </a:lnTo>
                  <a:lnTo>
                    <a:pt x="240997" y="294530"/>
                  </a:lnTo>
                  <a:lnTo>
                    <a:pt x="249708" y="291683"/>
                  </a:lnTo>
                  <a:lnTo>
                    <a:pt x="259954" y="288873"/>
                  </a:lnTo>
                  <a:lnTo>
                    <a:pt x="270896" y="286857"/>
                  </a:lnTo>
                  <a:lnTo>
                    <a:pt x="282036" y="285971"/>
                  </a:lnTo>
                  <a:lnTo>
                    <a:pt x="293313" y="286350"/>
                  </a:lnTo>
                  <a:lnTo>
                    <a:pt x="304959" y="288121"/>
                  </a:lnTo>
                  <a:lnTo>
                    <a:pt x="317093" y="291205"/>
                  </a:lnTo>
                  <a:lnTo>
                    <a:pt x="329532" y="295545"/>
                  </a:lnTo>
                  <a:lnTo>
                    <a:pt x="341892" y="301199"/>
                  </a:lnTo>
                  <a:lnTo>
                    <a:pt x="353945" y="308077"/>
                  </a:lnTo>
                  <a:lnTo>
                    <a:pt x="365481" y="316135"/>
                  </a:lnTo>
                  <a:lnTo>
                    <a:pt x="376229" y="325445"/>
                  </a:lnTo>
                  <a:lnTo>
                    <a:pt x="386118" y="335935"/>
                  </a:lnTo>
                  <a:lnTo>
                    <a:pt x="395080" y="347573"/>
                  </a:lnTo>
                  <a:lnTo>
                    <a:pt x="402962" y="360441"/>
                  </a:lnTo>
                  <a:lnTo>
                    <a:pt x="409779" y="374469"/>
                  </a:lnTo>
                  <a:lnTo>
                    <a:pt x="415529" y="389465"/>
                  </a:lnTo>
                  <a:lnTo>
                    <a:pt x="420102" y="405209"/>
                  </a:lnTo>
                  <a:lnTo>
                    <a:pt x="423545" y="421494"/>
                  </a:lnTo>
                  <a:lnTo>
                    <a:pt x="425875" y="437835"/>
                  </a:lnTo>
                  <a:lnTo>
                    <a:pt x="426998" y="453499"/>
                  </a:lnTo>
                  <a:lnTo>
                    <a:pt x="426977" y="468143"/>
                  </a:lnTo>
                  <a:lnTo>
                    <a:pt x="425998" y="481772"/>
                  </a:lnTo>
                  <a:lnTo>
                    <a:pt x="424279" y="494547"/>
                  </a:lnTo>
                  <a:lnTo>
                    <a:pt x="422004" y="506666"/>
                  </a:lnTo>
                  <a:lnTo>
                    <a:pt x="419004" y="518469"/>
                  </a:lnTo>
                  <a:lnTo>
                    <a:pt x="414779" y="530402"/>
                  </a:lnTo>
                  <a:lnTo>
                    <a:pt x="409153" y="542689"/>
                  </a:lnTo>
                  <a:lnTo>
                    <a:pt x="402086" y="555046"/>
                  </a:lnTo>
                  <a:lnTo>
                    <a:pt x="393513" y="566809"/>
                  </a:lnTo>
                  <a:lnTo>
                    <a:pt x="383563" y="577640"/>
                  </a:lnTo>
                  <a:lnTo>
                    <a:pt x="372644" y="587369"/>
                  </a:lnTo>
                  <a:lnTo>
                    <a:pt x="361332" y="595831"/>
                  </a:lnTo>
                  <a:lnTo>
                    <a:pt x="349987" y="603076"/>
                  </a:lnTo>
                  <a:lnTo>
                    <a:pt x="338762" y="609298"/>
                  </a:lnTo>
                  <a:lnTo>
                    <a:pt x="327692" y="614726"/>
                  </a:lnTo>
                  <a:lnTo>
                    <a:pt x="316751" y="619565"/>
                  </a:lnTo>
                  <a:lnTo>
                    <a:pt x="305419" y="623818"/>
                  </a:lnTo>
                  <a:lnTo>
                    <a:pt x="292747" y="627304"/>
                  </a:lnTo>
                  <a:lnTo>
                    <a:pt x="278321" y="629983"/>
                  </a:lnTo>
                  <a:lnTo>
                    <a:pt x="262222" y="631951"/>
                  </a:lnTo>
                  <a:lnTo>
                    <a:pt x="244740" y="633357"/>
                  </a:lnTo>
                  <a:lnTo>
                    <a:pt x="226201" y="634339"/>
                  </a:lnTo>
                  <a:lnTo>
                    <a:pt x="206888" y="635016"/>
                  </a:lnTo>
                  <a:lnTo>
                    <a:pt x="187027" y="635479"/>
                  </a:lnTo>
                  <a:lnTo>
                    <a:pt x="166788" y="635788"/>
                  </a:lnTo>
                  <a:lnTo>
                    <a:pt x="146454" y="635827"/>
                  </a:lnTo>
                  <a:lnTo>
                    <a:pt x="126416" y="635322"/>
                  </a:lnTo>
                  <a:lnTo>
                    <a:pt x="106870" y="634169"/>
                  </a:lnTo>
                  <a:lnTo>
                    <a:pt x="88000" y="632571"/>
                  </a:lnTo>
                  <a:lnTo>
                    <a:pt x="67903" y="630795"/>
                  </a:lnTo>
                  <a:lnTo>
                    <a:pt x="41462" y="628681"/>
                  </a:lnTo>
                  <a:lnTo>
                    <a:pt x="0" y="625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8903" y="4228273"/>
              <a:ext cx="254957" cy="254219"/>
            </a:xfrm>
            <a:custGeom>
              <a:avLst/>
              <a:gdLst/>
              <a:ahLst/>
              <a:cxnLst/>
              <a:rect l="0" t="0" r="0" b="0"/>
              <a:pathLst>
                <a:path w="254957" h="254219">
                  <a:moveTo>
                    <a:pt x="12801" y="97689"/>
                  </a:moveTo>
                  <a:lnTo>
                    <a:pt x="21736" y="100489"/>
                  </a:lnTo>
                  <a:lnTo>
                    <a:pt x="31363" y="101991"/>
                  </a:lnTo>
                  <a:lnTo>
                    <a:pt x="42646" y="102297"/>
                  </a:lnTo>
                  <a:lnTo>
                    <a:pt x="55141" y="101617"/>
                  </a:lnTo>
                  <a:lnTo>
                    <a:pt x="67972" y="100150"/>
                  </a:lnTo>
                  <a:lnTo>
                    <a:pt x="80591" y="98076"/>
                  </a:lnTo>
                  <a:lnTo>
                    <a:pt x="92800" y="95394"/>
                  </a:lnTo>
                  <a:lnTo>
                    <a:pt x="104596" y="91922"/>
                  </a:lnTo>
                  <a:lnTo>
                    <a:pt x="116037" y="87628"/>
                  </a:lnTo>
                  <a:lnTo>
                    <a:pt x="127039" y="82609"/>
                  </a:lnTo>
                  <a:lnTo>
                    <a:pt x="137368" y="77016"/>
                  </a:lnTo>
                  <a:lnTo>
                    <a:pt x="146938" y="70990"/>
                  </a:lnTo>
                  <a:lnTo>
                    <a:pt x="155332" y="64485"/>
                  </a:lnTo>
                  <a:lnTo>
                    <a:pt x="161760" y="57287"/>
                  </a:lnTo>
                  <a:lnTo>
                    <a:pt x="165963" y="49338"/>
                  </a:lnTo>
                  <a:lnTo>
                    <a:pt x="167989" y="40881"/>
                  </a:lnTo>
                  <a:lnTo>
                    <a:pt x="167918" y="32359"/>
                  </a:lnTo>
                  <a:lnTo>
                    <a:pt x="166006" y="24044"/>
                  </a:lnTo>
                  <a:lnTo>
                    <a:pt x="162132" y="16343"/>
                  </a:lnTo>
                  <a:lnTo>
                    <a:pt x="155734" y="9856"/>
                  </a:lnTo>
                  <a:lnTo>
                    <a:pt x="146733" y="4803"/>
                  </a:lnTo>
                  <a:lnTo>
                    <a:pt x="135622" y="1395"/>
                  </a:lnTo>
                  <a:lnTo>
                    <a:pt x="123185" y="0"/>
                  </a:lnTo>
                  <a:lnTo>
                    <a:pt x="110017" y="617"/>
                  </a:lnTo>
                  <a:lnTo>
                    <a:pt x="96788" y="2962"/>
                  </a:lnTo>
                  <a:lnTo>
                    <a:pt x="84300" y="6661"/>
                  </a:lnTo>
                  <a:lnTo>
                    <a:pt x="72909" y="11365"/>
                  </a:lnTo>
                  <a:lnTo>
                    <a:pt x="62603" y="16792"/>
                  </a:lnTo>
                  <a:lnTo>
                    <a:pt x="53205" y="22724"/>
                  </a:lnTo>
                  <a:lnTo>
                    <a:pt x="44512" y="29016"/>
                  </a:lnTo>
                  <a:lnTo>
                    <a:pt x="36500" y="35884"/>
                  </a:lnTo>
                  <a:lnTo>
                    <a:pt x="29330" y="43866"/>
                  </a:lnTo>
                  <a:lnTo>
                    <a:pt x="23019" y="53171"/>
                  </a:lnTo>
                  <a:lnTo>
                    <a:pt x="17457" y="63864"/>
                  </a:lnTo>
                  <a:lnTo>
                    <a:pt x="12487" y="76023"/>
                  </a:lnTo>
                  <a:lnTo>
                    <a:pt x="7966" y="89536"/>
                  </a:lnTo>
                  <a:lnTo>
                    <a:pt x="4100" y="103999"/>
                  </a:lnTo>
                  <a:lnTo>
                    <a:pt x="1407" y="118846"/>
                  </a:lnTo>
                  <a:lnTo>
                    <a:pt x="79" y="133711"/>
                  </a:lnTo>
                  <a:lnTo>
                    <a:pt x="0" y="148283"/>
                  </a:lnTo>
                  <a:lnTo>
                    <a:pt x="936" y="162221"/>
                  </a:lnTo>
                  <a:lnTo>
                    <a:pt x="2644" y="175405"/>
                  </a:lnTo>
                  <a:lnTo>
                    <a:pt x="5077" y="187733"/>
                  </a:lnTo>
                  <a:lnTo>
                    <a:pt x="8380" y="199027"/>
                  </a:lnTo>
                  <a:lnTo>
                    <a:pt x="12563" y="209294"/>
                  </a:lnTo>
                  <a:lnTo>
                    <a:pt x="17506" y="218684"/>
                  </a:lnTo>
                  <a:lnTo>
                    <a:pt x="23047" y="227385"/>
                  </a:lnTo>
                  <a:lnTo>
                    <a:pt x="29045" y="235563"/>
                  </a:lnTo>
                  <a:lnTo>
                    <a:pt x="35699" y="242869"/>
                  </a:lnTo>
                  <a:lnTo>
                    <a:pt x="43531" y="248494"/>
                  </a:lnTo>
                  <a:lnTo>
                    <a:pt x="52727" y="252126"/>
                  </a:lnTo>
                  <a:lnTo>
                    <a:pt x="63175" y="253920"/>
                  </a:lnTo>
                  <a:lnTo>
                    <a:pt x="74638" y="254218"/>
                  </a:lnTo>
                  <a:lnTo>
                    <a:pt x="86864" y="253383"/>
                  </a:lnTo>
                  <a:lnTo>
                    <a:pt x="99480" y="251723"/>
                  </a:lnTo>
                  <a:lnTo>
                    <a:pt x="112015" y="249480"/>
                  </a:lnTo>
                  <a:lnTo>
                    <a:pt x="124219" y="246830"/>
                  </a:lnTo>
                  <a:lnTo>
                    <a:pt x="136039" y="243902"/>
                  </a:lnTo>
                  <a:lnTo>
                    <a:pt x="147516" y="240784"/>
                  </a:lnTo>
                  <a:lnTo>
                    <a:pt x="158716" y="237533"/>
                  </a:lnTo>
                  <a:lnTo>
                    <a:pt x="169544" y="234026"/>
                  </a:lnTo>
                  <a:lnTo>
                    <a:pt x="179749" y="229987"/>
                  </a:lnTo>
                  <a:lnTo>
                    <a:pt x="189251" y="225308"/>
                  </a:lnTo>
                  <a:lnTo>
                    <a:pt x="198278" y="220198"/>
                  </a:lnTo>
                  <a:lnTo>
                    <a:pt x="207260" y="215076"/>
                  </a:lnTo>
                  <a:lnTo>
                    <a:pt x="216440" y="210191"/>
                  </a:lnTo>
                  <a:lnTo>
                    <a:pt x="225438" y="205763"/>
                  </a:lnTo>
                  <a:lnTo>
                    <a:pt x="234220" y="201622"/>
                  </a:lnTo>
                  <a:lnTo>
                    <a:pt x="243563" y="197409"/>
                  </a:lnTo>
                  <a:lnTo>
                    <a:pt x="254956" y="192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90409" y="4231210"/>
              <a:ext cx="181907" cy="218698"/>
            </a:xfrm>
            <a:custGeom>
              <a:avLst/>
              <a:gdLst/>
              <a:ahLst/>
              <a:cxnLst/>
              <a:rect l="0" t="0" r="0" b="0"/>
              <a:pathLst>
                <a:path w="181907" h="218698">
                  <a:moveTo>
                    <a:pt x="23979" y="105280"/>
                  </a:moveTo>
                  <a:lnTo>
                    <a:pt x="24046" y="119949"/>
                  </a:lnTo>
                  <a:lnTo>
                    <a:pt x="24686" y="133860"/>
                  </a:lnTo>
                  <a:lnTo>
                    <a:pt x="25978" y="148354"/>
                  </a:lnTo>
                  <a:lnTo>
                    <a:pt x="27665" y="163382"/>
                  </a:lnTo>
                  <a:lnTo>
                    <a:pt x="29333" y="178559"/>
                  </a:lnTo>
                  <a:lnTo>
                    <a:pt x="30735" y="193597"/>
                  </a:lnTo>
                  <a:lnTo>
                    <a:pt x="31419" y="207307"/>
                  </a:lnTo>
                  <a:lnTo>
                    <a:pt x="30608" y="216303"/>
                  </a:lnTo>
                  <a:lnTo>
                    <a:pt x="28408" y="218697"/>
                  </a:lnTo>
                  <a:lnTo>
                    <a:pt x="25658" y="216395"/>
                  </a:lnTo>
                  <a:lnTo>
                    <a:pt x="22679" y="210972"/>
                  </a:lnTo>
                  <a:lnTo>
                    <a:pt x="19557" y="203211"/>
                  </a:lnTo>
                  <a:lnTo>
                    <a:pt x="16328" y="193650"/>
                  </a:lnTo>
                  <a:lnTo>
                    <a:pt x="13016" y="182582"/>
                  </a:lnTo>
                  <a:lnTo>
                    <a:pt x="9646" y="170069"/>
                  </a:lnTo>
                  <a:lnTo>
                    <a:pt x="6241" y="156274"/>
                  </a:lnTo>
                  <a:lnTo>
                    <a:pt x="3142" y="141767"/>
                  </a:lnTo>
                  <a:lnTo>
                    <a:pt x="973" y="127413"/>
                  </a:lnTo>
                  <a:lnTo>
                    <a:pt x="0" y="113686"/>
                  </a:lnTo>
                  <a:lnTo>
                    <a:pt x="162" y="100689"/>
                  </a:lnTo>
                  <a:lnTo>
                    <a:pt x="1259" y="88346"/>
                  </a:lnTo>
                  <a:lnTo>
                    <a:pt x="3075" y="76525"/>
                  </a:lnTo>
                  <a:lnTo>
                    <a:pt x="5581" y="65094"/>
                  </a:lnTo>
                  <a:lnTo>
                    <a:pt x="8933" y="53943"/>
                  </a:lnTo>
                  <a:lnTo>
                    <a:pt x="13152" y="42998"/>
                  </a:lnTo>
                  <a:lnTo>
                    <a:pt x="18289" y="32527"/>
                  </a:lnTo>
                  <a:lnTo>
                    <a:pt x="24494" y="23100"/>
                  </a:lnTo>
                  <a:lnTo>
                    <a:pt x="31749" y="14956"/>
                  </a:lnTo>
                  <a:lnTo>
                    <a:pt x="40063" y="8337"/>
                  </a:lnTo>
                  <a:lnTo>
                    <a:pt x="49546" y="3639"/>
                  </a:lnTo>
                  <a:lnTo>
                    <a:pt x="60140" y="894"/>
                  </a:lnTo>
                  <a:lnTo>
                    <a:pt x="71337" y="0"/>
                  </a:lnTo>
                  <a:lnTo>
                    <a:pt x="82313" y="904"/>
                  </a:lnTo>
                  <a:lnTo>
                    <a:pt x="92611" y="3402"/>
                  </a:lnTo>
                  <a:lnTo>
                    <a:pt x="101981" y="7347"/>
                  </a:lnTo>
                  <a:lnTo>
                    <a:pt x="110203" y="12735"/>
                  </a:lnTo>
                  <a:lnTo>
                    <a:pt x="117287" y="19431"/>
                  </a:lnTo>
                  <a:lnTo>
                    <a:pt x="123400" y="27196"/>
                  </a:lnTo>
                  <a:lnTo>
                    <a:pt x="128755" y="35778"/>
                  </a:lnTo>
                  <a:lnTo>
                    <a:pt x="133551" y="44958"/>
                  </a:lnTo>
                  <a:lnTo>
                    <a:pt x="137945" y="54562"/>
                  </a:lnTo>
                  <a:lnTo>
                    <a:pt x="142057" y="64461"/>
                  </a:lnTo>
                  <a:lnTo>
                    <a:pt x="145975" y="74564"/>
                  </a:lnTo>
                  <a:lnTo>
                    <a:pt x="149761" y="84806"/>
                  </a:lnTo>
                  <a:lnTo>
                    <a:pt x="153455" y="95141"/>
                  </a:lnTo>
                  <a:lnTo>
                    <a:pt x="157089" y="105541"/>
                  </a:lnTo>
                  <a:lnTo>
                    <a:pt x="160682" y="115983"/>
                  </a:lnTo>
                  <a:lnTo>
                    <a:pt x="164247" y="126453"/>
                  </a:lnTo>
                  <a:lnTo>
                    <a:pt x="167789" y="136935"/>
                  </a:lnTo>
                  <a:lnTo>
                    <a:pt x="171163" y="147157"/>
                  </a:lnTo>
                  <a:lnTo>
                    <a:pt x="174407" y="157713"/>
                  </a:lnTo>
                  <a:lnTo>
                    <a:pt x="177807" y="170648"/>
                  </a:lnTo>
                  <a:lnTo>
                    <a:pt x="181906" y="189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88479" y="4185877"/>
              <a:ext cx="215464" cy="251191"/>
            </a:xfrm>
            <a:custGeom>
              <a:avLst/>
              <a:gdLst/>
              <a:ahLst/>
              <a:cxnLst/>
              <a:rect l="0" t="0" r="0" b="0"/>
              <a:pathLst>
                <a:path w="215464" h="251191">
                  <a:moveTo>
                    <a:pt x="131235" y="24271"/>
                  </a:moveTo>
                  <a:lnTo>
                    <a:pt x="125234" y="15671"/>
                  </a:lnTo>
                  <a:lnTo>
                    <a:pt x="118389" y="9245"/>
                  </a:lnTo>
                  <a:lnTo>
                    <a:pt x="109997" y="4445"/>
                  </a:lnTo>
                  <a:lnTo>
                    <a:pt x="100197" y="1249"/>
                  </a:lnTo>
                  <a:lnTo>
                    <a:pt x="89234" y="0"/>
                  </a:lnTo>
                  <a:lnTo>
                    <a:pt x="77382" y="718"/>
                  </a:lnTo>
                  <a:lnTo>
                    <a:pt x="65204" y="3299"/>
                  </a:lnTo>
                  <a:lnTo>
                    <a:pt x="53504" y="7688"/>
                  </a:lnTo>
                  <a:lnTo>
                    <a:pt x="42687" y="13682"/>
                  </a:lnTo>
                  <a:lnTo>
                    <a:pt x="32953" y="21297"/>
                  </a:lnTo>
                  <a:lnTo>
                    <a:pt x="24481" y="30835"/>
                  </a:lnTo>
                  <a:lnTo>
                    <a:pt x="17231" y="42288"/>
                  </a:lnTo>
                  <a:lnTo>
                    <a:pt x="11174" y="55385"/>
                  </a:lnTo>
                  <a:lnTo>
                    <a:pt x="6387" y="69770"/>
                  </a:lnTo>
                  <a:lnTo>
                    <a:pt x="2802" y="85109"/>
                  </a:lnTo>
                  <a:lnTo>
                    <a:pt x="544" y="100967"/>
                  </a:lnTo>
                  <a:lnTo>
                    <a:pt x="0" y="116831"/>
                  </a:lnTo>
                  <a:lnTo>
                    <a:pt x="1229" y="132419"/>
                  </a:lnTo>
                  <a:lnTo>
                    <a:pt x="4002" y="147495"/>
                  </a:lnTo>
                  <a:lnTo>
                    <a:pt x="7998" y="161779"/>
                  </a:lnTo>
                  <a:lnTo>
                    <a:pt x="12906" y="175199"/>
                  </a:lnTo>
                  <a:lnTo>
                    <a:pt x="18469" y="187687"/>
                  </a:lnTo>
                  <a:lnTo>
                    <a:pt x="24495" y="199089"/>
                  </a:lnTo>
                  <a:lnTo>
                    <a:pt x="30845" y="209425"/>
                  </a:lnTo>
                  <a:lnTo>
                    <a:pt x="37582" y="218689"/>
                  </a:lnTo>
                  <a:lnTo>
                    <a:pt x="44944" y="226775"/>
                  </a:lnTo>
                  <a:lnTo>
                    <a:pt x="53015" y="233730"/>
                  </a:lnTo>
                  <a:lnTo>
                    <a:pt x="61895" y="239572"/>
                  </a:lnTo>
                  <a:lnTo>
                    <a:pt x="71767" y="244206"/>
                  </a:lnTo>
                  <a:lnTo>
                    <a:pt x="82629" y="247691"/>
                  </a:lnTo>
                  <a:lnTo>
                    <a:pt x="94177" y="250049"/>
                  </a:lnTo>
                  <a:lnTo>
                    <a:pt x="105922" y="251190"/>
                  </a:lnTo>
                  <a:lnTo>
                    <a:pt x="117555" y="251177"/>
                  </a:lnTo>
                  <a:lnTo>
                    <a:pt x="128805" y="250034"/>
                  </a:lnTo>
                  <a:lnTo>
                    <a:pt x="139359" y="247671"/>
                  </a:lnTo>
                  <a:lnTo>
                    <a:pt x="149128" y="244156"/>
                  </a:lnTo>
                  <a:lnTo>
                    <a:pt x="158348" y="239678"/>
                  </a:lnTo>
                  <a:lnTo>
                    <a:pt x="167468" y="234456"/>
                  </a:lnTo>
                  <a:lnTo>
                    <a:pt x="176744" y="228695"/>
                  </a:lnTo>
                  <a:lnTo>
                    <a:pt x="185807" y="222856"/>
                  </a:lnTo>
                  <a:lnTo>
                    <a:pt x="194641" y="217085"/>
                  </a:lnTo>
                  <a:lnTo>
                    <a:pt x="204028" y="210878"/>
                  </a:lnTo>
                  <a:lnTo>
                    <a:pt x="215463" y="203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03942" y="3989050"/>
              <a:ext cx="284270" cy="452726"/>
            </a:xfrm>
            <a:custGeom>
              <a:avLst/>
              <a:gdLst/>
              <a:ahLst/>
              <a:cxnLst/>
              <a:rect l="0" t="0" r="0" b="0"/>
              <a:pathLst>
                <a:path w="284270" h="45272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9" y="83814"/>
                  </a:lnTo>
                  <a:lnTo>
                    <a:pt x="3904" y="98228"/>
                  </a:lnTo>
                  <a:lnTo>
                    <a:pt x="6201" y="113711"/>
                  </a:lnTo>
                  <a:lnTo>
                    <a:pt x="8857" y="130937"/>
                  </a:lnTo>
                  <a:lnTo>
                    <a:pt x="11776" y="149778"/>
                  </a:lnTo>
                  <a:lnTo>
                    <a:pt x="14880" y="169662"/>
                  </a:lnTo>
                  <a:lnTo>
                    <a:pt x="18110" y="190110"/>
                  </a:lnTo>
                  <a:lnTo>
                    <a:pt x="21260" y="210520"/>
                  </a:lnTo>
                  <a:lnTo>
                    <a:pt x="23996" y="230129"/>
                  </a:lnTo>
                  <a:lnTo>
                    <a:pt x="26172" y="248600"/>
                  </a:lnTo>
                  <a:lnTo>
                    <a:pt x="27972" y="265795"/>
                  </a:lnTo>
                  <a:lnTo>
                    <a:pt x="29796" y="281592"/>
                  </a:lnTo>
                  <a:lnTo>
                    <a:pt x="31878" y="296083"/>
                  </a:lnTo>
                  <a:lnTo>
                    <a:pt x="34277" y="309817"/>
                  </a:lnTo>
                  <a:lnTo>
                    <a:pt x="36968" y="323663"/>
                  </a:lnTo>
                  <a:lnTo>
                    <a:pt x="39891" y="338097"/>
                  </a:lnTo>
                  <a:lnTo>
                    <a:pt x="42991" y="353066"/>
                  </a:lnTo>
                  <a:lnTo>
                    <a:pt x="46217" y="368195"/>
                  </a:lnTo>
                  <a:lnTo>
                    <a:pt x="49513" y="383129"/>
                  </a:lnTo>
                  <a:lnTo>
                    <a:pt x="52145" y="394399"/>
                  </a:lnTo>
                  <a:lnTo>
                    <a:pt x="53361" y="397833"/>
                  </a:lnTo>
                  <a:lnTo>
                    <a:pt x="53684" y="394895"/>
                  </a:lnTo>
                  <a:lnTo>
                    <a:pt x="53452" y="387977"/>
                  </a:lnTo>
                  <a:lnTo>
                    <a:pt x="52619" y="378957"/>
                  </a:lnTo>
                  <a:lnTo>
                    <a:pt x="51175" y="368944"/>
                  </a:lnTo>
                  <a:lnTo>
                    <a:pt x="49356" y="358340"/>
                  </a:lnTo>
                  <a:lnTo>
                    <a:pt x="47579" y="347102"/>
                  </a:lnTo>
                  <a:lnTo>
                    <a:pt x="46085" y="335223"/>
                  </a:lnTo>
                  <a:lnTo>
                    <a:pt x="45097" y="322943"/>
                  </a:lnTo>
                  <a:lnTo>
                    <a:pt x="44890" y="310685"/>
                  </a:lnTo>
                  <a:lnTo>
                    <a:pt x="45538" y="298693"/>
                  </a:lnTo>
                  <a:lnTo>
                    <a:pt x="47108" y="287027"/>
                  </a:lnTo>
                  <a:lnTo>
                    <a:pt x="49759" y="275659"/>
                  </a:lnTo>
                  <a:lnTo>
                    <a:pt x="53471" y="264548"/>
                  </a:lnTo>
                  <a:lnTo>
                    <a:pt x="58251" y="254291"/>
                  </a:lnTo>
                  <a:lnTo>
                    <a:pt x="64209" y="246067"/>
                  </a:lnTo>
                  <a:lnTo>
                    <a:pt x="71290" y="240362"/>
                  </a:lnTo>
                  <a:lnTo>
                    <a:pt x="79315" y="237347"/>
                  </a:lnTo>
                  <a:lnTo>
                    <a:pt x="88073" y="237210"/>
                  </a:lnTo>
                  <a:lnTo>
                    <a:pt x="97370" y="239756"/>
                  </a:lnTo>
                  <a:lnTo>
                    <a:pt x="107051" y="244683"/>
                  </a:lnTo>
                  <a:lnTo>
                    <a:pt x="117003" y="251787"/>
                  </a:lnTo>
                  <a:lnTo>
                    <a:pt x="127136" y="260742"/>
                  </a:lnTo>
                  <a:lnTo>
                    <a:pt x="137229" y="271156"/>
                  </a:lnTo>
                  <a:lnTo>
                    <a:pt x="146932" y="282661"/>
                  </a:lnTo>
                  <a:lnTo>
                    <a:pt x="156093" y="294952"/>
                  </a:lnTo>
                  <a:lnTo>
                    <a:pt x="164890" y="307797"/>
                  </a:lnTo>
                  <a:lnTo>
                    <a:pt x="173717" y="321025"/>
                  </a:lnTo>
                  <a:lnTo>
                    <a:pt x="182802" y="334512"/>
                  </a:lnTo>
                  <a:lnTo>
                    <a:pt x="192041" y="348009"/>
                  </a:lnTo>
                  <a:lnTo>
                    <a:pt x="201097" y="361151"/>
                  </a:lnTo>
                  <a:lnTo>
                    <a:pt x="209784" y="373771"/>
                  </a:lnTo>
                  <a:lnTo>
                    <a:pt x="218075" y="385872"/>
                  </a:lnTo>
                  <a:lnTo>
                    <a:pt x="226023" y="397540"/>
                  </a:lnTo>
                  <a:lnTo>
                    <a:pt x="233701" y="408859"/>
                  </a:lnTo>
                  <a:lnTo>
                    <a:pt x="241262" y="419465"/>
                  </a:lnTo>
                  <a:lnTo>
                    <a:pt x="249882" y="429583"/>
                  </a:lnTo>
                  <a:lnTo>
                    <a:pt x="262554" y="440107"/>
                  </a:lnTo>
                  <a:lnTo>
                    <a:pt x="28426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98740" y="4257335"/>
              <a:ext cx="287703" cy="216027"/>
            </a:xfrm>
            <a:custGeom>
              <a:avLst/>
              <a:gdLst/>
              <a:ahLst/>
              <a:cxnLst/>
              <a:rect l="0" t="0" r="0" b="0"/>
              <a:pathLst>
                <a:path w="287703" h="216027">
                  <a:moveTo>
                    <a:pt x="0" y="79155"/>
                  </a:moveTo>
                  <a:lnTo>
                    <a:pt x="2934" y="90824"/>
                  </a:lnTo>
                  <a:lnTo>
                    <a:pt x="5716" y="101312"/>
                  </a:lnTo>
                  <a:lnTo>
                    <a:pt x="8616" y="111614"/>
                  </a:lnTo>
                  <a:lnTo>
                    <a:pt x="11656" y="121915"/>
                  </a:lnTo>
                  <a:lnTo>
                    <a:pt x="14821" y="132259"/>
                  </a:lnTo>
                  <a:lnTo>
                    <a:pt x="18068" y="142578"/>
                  </a:lnTo>
                  <a:lnTo>
                    <a:pt x="20787" y="150376"/>
                  </a:lnTo>
                  <a:lnTo>
                    <a:pt x="22050" y="152517"/>
                  </a:lnTo>
                  <a:lnTo>
                    <a:pt x="21813" y="149971"/>
                  </a:lnTo>
                  <a:lnTo>
                    <a:pt x="20464" y="144374"/>
                  </a:lnTo>
                  <a:lnTo>
                    <a:pt x="18535" y="136737"/>
                  </a:lnTo>
                  <a:lnTo>
                    <a:pt x="16594" y="127484"/>
                  </a:lnTo>
                  <a:lnTo>
                    <a:pt x="14945" y="116920"/>
                  </a:lnTo>
                  <a:lnTo>
                    <a:pt x="13832" y="105178"/>
                  </a:lnTo>
                  <a:lnTo>
                    <a:pt x="13529" y="92213"/>
                  </a:lnTo>
                  <a:lnTo>
                    <a:pt x="14102" y="78116"/>
                  </a:lnTo>
                  <a:lnTo>
                    <a:pt x="15452" y="63406"/>
                  </a:lnTo>
                  <a:lnTo>
                    <a:pt x="17419" y="48916"/>
                  </a:lnTo>
                  <a:lnTo>
                    <a:pt x="19865" y="35117"/>
                  </a:lnTo>
                  <a:lnTo>
                    <a:pt x="23149" y="22752"/>
                  </a:lnTo>
                  <a:lnTo>
                    <a:pt x="28095" y="12963"/>
                  </a:lnTo>
                  <a:lnTo>
                    <a:pt x="35011" y="6137"/>
                  </a:lnTo>
                  <a:lnTo>
                    <a:pt x="43418" y="2335"/>
                  </a:lnTo>
                  <a:lnTo>
                    <a:pt x="52364" y="1654"/>
                  </a:lnTo>
                  <a:lnTo>
                    <a:pt x="61225" y="3823"/>
                  </a:lnTo>
                  <a:lnTo>
                    <a:pt x="69596" y="8326"/>
                  </a:lnTo>
                  <a:lnTo>
                    <a:pt x="77130" y="14610"/>
                  </a:lnTo>
                  <a:lnTo>
                    <a:pt x="83745" y="22201"/>
                  </a:lnTo>
                  <a:lnTo>
                    <a:pt x="89541" y="30885"/>
                  </a:lnTo>
                  <a:lnTo>
                    <a:pt x="94683" y="40691"/>
                  </a:lnTo>
                  <a:lnTo>
                    <a:pt x="99335" y="51539"/>
                  </a:lnTo>
                  <a:lnTo>
                    <a:pt x="103632" y="63095"/>
                  </a:lnTo>
                  <a:lnTo>
                    <a:pt x="107679" y="74852"/>
                  </a:lnTo>
                  <a:lnTo>
                    <a:pt x="111538" y="86433"/>
                  </a:lnTo>
                  <a:lnTo>
                    <a:pt x="114707" y="95308"/>
                  </a:lnTo>
                  <a:lnTo>
                    <a:pt x="116640" y="98337"/>
                  </a:lnTo>
                  <a:lnTo>
                    <a:pt x="117909" y="96391"/>
                  </a:lnTo>
                  <a:lnTo>
                    <a:pt x="119187" y="91161"/>
                  </a:lnTo>
                  <a:lnTo>
                    <a:pt x="120810" y="83744"/>
                  </a:lnTo>
                  <a:lnTo>
                    <a:pt x="122857" y="74624"/>
                  </a:lnTo>
                  <a:lnTo>
                    <a:pt x="125293" y="64149"/>
                  </a:lnTo>
                  <a:lnTo>
                    <a:pt x="128206" y="52802"/>
                  </a:lnTo>
                  <a:lnTo>
                    <a:pt x="131827" y="41165"/>
                  </a:lnTo>
                  <a:lnTo>
                    <a:pt x="136232" y="29603"/>
                  </a:lnTo>
                  <a:lnTo>
                    <a:pt x="141832" y="18903"/>
                  </a:lnTo>
                  <a:lnTo>
                    <a:pt x="149411" y="10311"/>
                  </a:lnTo>
                  <a:lnTo>
                    <a:pt x="159206" y="4322"/>
                  </a:lnTo>
                  <a:lnTo>
                    <a:pt x="170514" y="930"/>
                  </a:lnTo>
                  <a:lnTo>
                    <a:pt x="182020" y="0"/>
                  </a:lnTo>
                  <a:lnTo>
                    <a:pt x="192937" y="1196"/>
                  </a:lnTo>
                  <a:lnTo>
                    <a:pt x="203025" y="4402"/>
                  </a:lnTo>
                  <a:lnTo>
                    <a:pt x="212326" y="9809"/>
                  </a:lnTo>
                  <a:lnTo>
                    <a:pt x="220984" y="17325"/>
                  </a:lnTo>
                  <a:lnTo>
                    <a:pt x="229155" y="26452"/>
                  </a:lnTo>
                  <a:lnTo>
                    <a:pt x="236970" y="36486"/>
                  </a:lnTo>
                  <a:lnTo>
                    <a:pt x="244530" y="46941"/>
                  </a:lnTo>
                  <a:lnTo>
                    <a:pt x="251747" y="57721"/>
                  </a:lnTo>
                  <a:lnTo>
                    <a:pt x="258367" y="69017"/>
                  </a:lnTo>
                  <a:lnTo>
                    <a:pt x="264297" y="80912"/>
                  </a:lnTo>
                  <a:lnTo>
                    <a:pt x="269431" y="93358"/>
                  </a:lnTo>
                  <a:lnTo>
                    <a:pt x="273580" y="106252"/>
                  </a:lnTo>
                  <a:lnTo>
                    <a:pt x="276745" y="119481"/>
                  </a:lnTo>
                  <a:lnTo>
                    <a:pt x="279227" y="132791"/>
                  </a:lnTo>
                  <a:lnTo>
                    <a:pt x="281516" y="145800"/>
                  </a:lnTo>
                  <a:lnTo>
                    <a:pt x="283904" y="158317"/>
                  </a:lnTo>
                  <a:lnTo>
                    <a:pt x="286153" y="170078"/>
                  </a:lnTo>
                  <a:lnTo>
                    <a:pt x="287702" y="181915"/>
                  </a:lnTo>
                  <a:lnTo>
                    <a:pt x="287575" y="195985"/>
                  </a:lnTo>
                  <a:lnTo>
                    <a:pt x="284269" y="216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39501" y="4293417"/>
              <a:ext cx="238307" cy="219172"/>
            </a:xfrm>
            <a:custGeom>
              <a:avLst/>
              <a:gdLst/>
              <a:ahLst/>
              <a:cxnLst/>
              <a:rect l="0" t="0" r="0" b="0"/>
              <a:pathLst>
                <a:path w="238307" h="219172">
                  <a:moveTo>
                    <a:pt x="122493" y="64130"/>
                  </a:moveTo>
                  <a:lnTo>
                    <a:pt x="122426" y="52462"/>
                  </a:lnTo>
                  <a:lnTo>
                    <a:pt x="121785" y="41973"/>
                  </a:lnTo>
                  <a:lnTo>
                    <a:pt x="120475" y="31686"/>
                  </a:lnTo>
                  <a:lnTo>
                    <a:pt x="118097" y="21902"/>
                  </a:lnTo>
                  <a:lnTo>
                    <a:pt x="113836" y="13504"/>
                  </a:lnTo>
                  <a:lnTo>
                    <a:pt x="107414" y="6883"/>
                  </a:lnTo>
                  <a:lnTo>
                    <a:pt x="99186" y="2277"/>
                  </a:lnTo>
                  <a:lnTo>
                    <a:pt x="89838" y="5"/>
                  </a:lnTo>
                  <a:lnTo>
                    <a:pt x="79893" y="0"/>
                  </a:lnTo>
                  <a:lnTo>
                    <a:pt x="69812" y="1911"/>
                  </a:lnTo>
                  <a:lnTo>
                    <a:pt x="60059" y="5312"/>
                  </a:lnTo>
                  <a:lnTo>
                    <a:pt x="50846" y="9818"/>
                  </a:lnTo>
                  <a:lnTo>
                    <a:pt x="42339" y="15279"/>
                  </a:lnTo>
                  <a:lnTo>
                    <a:pt x="34764" y="21767"/>
                  </a:lnTo>
                  <a:lnTo>
                    <a:pt x="28148" y="29244"/>
                  </a:lnTo>
                  <a:lnTo>
                    <a:pt x="22364" y="37723"/>
                  </a:lnTo>
                  <a:lnTo>
                    <a:pt x="17235" y="47324"/>
                  </a:lnTo>
                  <a:lnTo>
                    <a:pt x="12601" y="58010"/>
                  </a:lnTo>
                  <a:lnTo>
                    <a:pt x="8486" y="69610"/>
                  </a:lnTo>
                  <a:lnTo>
                    <a:pt x="5094" y="81920"/>
                  </a:lnTo>
                  <a:lnTo>
                    <a:pt x="2482" y="94753"/>
                  </a:lnTo>
                  <a:lnTo>
                    <a:pt x="727" y="107792"/>
                  </a:lnTo>
                  <a:lnTo>
                    <a:pt x="0" y="120618"/>
                  </a:lnTo>
                  <a:lnTo>
                    <a:pt x="290" y="133021"/>
                  </a:lnTo>
                  <a:lnTo>
                    <a:pt x="1450" y="144977"/>
                  </a:lnTo>
                  <a:lnTo>
                    <a:pt x="3293" y="156545"/>
                  </a:lnTo>
                  <a:lnTo>
                    <a:pt x="5645" y="167807"/>
                  </a:lnTo>
                  <a:lnTo>
                    <a:pt x="8528" y="178676"/>
                  </a:lnTo>
                  <a:lnTo>
                    <a:pt x="12141" y="188909"/>
                  </a:lnTo>
                  <a:lnTo>
                    <a:pt x="16539" y="198411"/>
                  </a:lnTo>
                  <a:lnTo>
                    <a:pt x="21797" y="206759"/>
                  </a:lnTo>
                  <a:lnTo>
                    <a:pt x="28084" y="213156"/>
                  </a:lnTo>
                  <a:lnTo>
                    <a:pt x="35386" y="217334"/>
                  </a:lnTo>
                  <a:lnTo>
                    <a:pt x="43391" y="219171"/>
                  </a:lnTo>
                  <a:lnTo>
                    <a:pt x="51603" y="218442"/>
                  </a:lnTo>
                  <a:lnTo>
                    <a:pt x="59715" y="215280"/>
                  </a:lnTo>
                  <a:lnTo>
                    <a:pt x="67618" y="209921"/>
                  </a:lnTo>
                  <a:lnTo>
                    <a:pt x="75305" y="202521"/>
                  </a:lnTo>
                  <a:lnTo>
                    <a:pt x="82803" y="193364"/>
                  </a:lnTo>
                  <a:lnTo>
                    <a:pt x="89991" y="182811"/>
                  </a:lnTo>
                  <a:lnTo>
                    <a:pt x="96599" y="171213"/>
                  </a:lnTo>
                  <a:lnTo>
                    <a:pt x="102523" y="158855"/>
                  </a:lnTo>
                  <a:lnTo>
                    <a:pt x="107655" y="145795"/>
                  </a:lnTo>
                  <a:lnTo>
                    <a:pt x="111803" y="131891"/>
                  </a:lnTo>
                  <a:lnTo>
                    <a:pt x="114973" y="117168"/>
                  </a:lnTo>
                  <a:lnTo>
                    <a:pt x="117648" y="103235"/>
                  </a:lnTo>
                  <a:lnTo>
                    <a:pt x="121338" y="93693"/>
                  </a:lnTo>
                  <a:lnTo>
                    <a:pt x="126556" y="90262"/>
                  </a:lnTo>
                  <a:lnTo>
                    <a:pt x="131888" y="91653"/>
                  </a:lnTo>
                  <a:lnTo>
                    <a:pt x="136831" y="96277"/>
                  </a:lnTo>
                  <a:lnTo>
                    <a:pt x="141537" y="102984"/>
                  </a:lnTo>
                  <a:lnTo>
                    <a:pt x="146403" y="111026"/>
                  </a:lnTo>
                  <a:lnTo>
                    <a:pt x="151650" y="119925"/>
                  </a:lnTo>
                  <a:lnTo>
                    <a:pt x="157313" y="129213"/>
                  </a:lnTo>
                  <a:lnTo>
                    <a:pt x="163340" y="138389"/>
                  </a:lnTo>
                  <a:lnTo>
                    <a:pt x="169659" y="147194"/>
                  </a:lnTo>
                  <a:lnTo>
                    <a:pt x="176359" y="155416"/>
                  </a:lnTo>
                  <a:lnTo>
                    <a:pt x="183688" y="162795"/>
                  </a:lnTo>
                  <a:lnTo>
                    <a:pt x="191720" y="169269"/>
                  </a:lnTo>
                  <a:lnTo>
                    <a:pt x="200124" y="174606"/>
                  </a:lnTo>
                  <a:lnTo>
                    <a:pt x="209179" y="178727"/>
                  </a:lnTo>
                  <a:lnTo>
                    <a:pt x="220800" y="180878"/>
                  </a:lnTo>
                  <a:lnTo>
                    <a:pt x="238306" y="179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98865" y="4304905"/>
              <a:ext cx="136871" cy="214441"/>
            </a:xfrm>
            <a:custGeom>
              <a:avLst/>
              <a:gdLst/>
              <a:ahLst/>
              <a:cxnLst/>
              <a:rect l="0" t="0" r="0" b="0"/>
              <a:pathLst>
                <a:path w="136871" h="214441">
                  <a:moveTo>
                    <a:pt x="0" y="52642"/>
                  </a:moveTo>
                  <a:lnTo>
                    <a:pt x="2933" y="64377"/>
                  </a:lnTo>
                  <a:lnTo>
                    <a:pt x="5715" y="75506"/>
                  </a:lnTo>
                  <a:lnTo>
                    <a:pt x="8615" y="87100"/>
                  </a:lnTo>
                  <a:lnTo>
                    <a:pt x="11655" y="99088"/>
                  </a:lnTo>
                  <a:lnTo>
                    <a:pt x="14820" y="111100"/>
                  </a:lnTo>
                  <a:lnTo>
                    <a:pt x="18084" y="122907"/>
                  </a:lnTo>
                  <a:lnTo>
                    <a:pt x="21422" y="134606"/>
                  </a:lnTo>
                  <a:lnTo>
                    <a:pt x="24814" y="146524"/>
                  </a:lnTo>
                  <a:lnTo>
                    <a:pt x="28242" y="158836"/>
                  </a:lnTo>
                  <a:lnTo>
                    <a:pt x="31697" y="171562"/>
                  </a:lnTo>
                  <a:lnTo>
                    <a:pt x="35169" y="184645"/>
                  </a:lnTo>
                  <a:lnTo>
                    <a:pt x="38616" y="197940"/>
                  </a:lnTo>
                  <a:lnTo>
                    <a:pt x="40698" y="209047"/>
                  </a:lnTo>
                  <a:lnTo>
                    <a:pt x="39939" y="214440"/>
                  </a:lnTo>
                  <a:lnTo>
                    <a:pt x="37088" y="214250"/>
                  </a:lnTo>
                  <a:lnTo>
                    <a:pt x="32875" y="210148"/>
                  </a:lnTo>
                  <a:lnTo>
                    <a:pt x="27916" y="203260"/>
                  </a:lnTo>
                  <a:lnTo>
                    <a:pt x="22815" y="193925"/>
                  </a:lnTo>
                  <a:lnTo>
                    <a:pt x="17911" y="182473"/>
                  </a:lnTo>
                  <a:lnTo>
                    <a:pt x="13635" y="169646"/>
                  </a:lnTo>
                  <a:lnTo>
                    <a:pt x="10592" y="156470"/>
                  </a:lnTo>
                  <a:lnTo>
                    <a:pt x="8991" y="143558"/>
                  </a:lnTo>
                  <a:lnTo>
                    <a:pt x="8712" y="131120"/>
                  </a:lnTo>
                  <a:lnTo>
                    <a:pt x="9505" y="119157"/>
                  </a:lnTo>
                  <a:lnTo>
                    <a:pt x="11112" y="107597"/>
                  </a:lnTo>
                  <a:lnTo>
                    <a:pt x="13477" y="96511"/>
                  </a:lnTo>
                  <a:lnTo>
                    <a:pt x="16734" y="86124"/>
                  </a:lnTo>
                  <a:lnTo>
                    <a:pt x="20888" y="76506"/>
                  </a:lnTo>
                  <a:lnTo>
                    <a:pt x="25982" y="67739"/>
                  </a:lnTo>
                  <a:lnTo>
                    <a:pt x="32158" y="59996"/>
                  </a:lnTo>
                  <a:lnTo>
                    <a:pt x="39390" y="53264"/>
                  </a:lnTo>
                  <a:lnTo>
                    <a:pt x="47518" y="47234"/>
                  </a:lnTo>
                  <a:lnTo>
                    <a:pt x="56344" y="41410"/>
                  </a:lnTo>
                  <a:lnTo>
                    <a:pt x="65688" y="35490"/>
                  </a:lnTo>
                  <a:lnTo>
                    <a:pt x="75401" y="29529"/>
                  </a:lnTo>
                  <a:lnTo>
                    <a:pt x="85374" y="23826"/>
                  </a:lnTo>
                  <a:lnTo>
                    <a:pt x="95513" y="18549"/>
                  </a:lnTo>
                  <a:lnTo>
                    <a:pt x="105305" y="13855"/>
                  </a:lnTo>
                  <a:lnTo>
                    <a:pt x="114781" y="9508"/>
                  </a:lnTo>
                  <a:lnTo>
                    <a:pt x="124771" y="512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04822" y="4125921"/>
              <a:ext cx="4613" cy="431669"/>
            </a:xfrm>
            <a:custGeom>
              <a:avLst/>
              <a:gdLst/>
              <a:ahLst/>
              <a:cxnLst/>
              <a:rect l="0" t="0" r="0" b="0"/>
              <a:pathLst>
                <a:path w="4613" h="431669">
                  <a:moveTo>
                    <a:pt x="4612" y="0"/>
                  </a:moveTo>
                  <a:lnTo>
                    <a:pt x="1812" y="14735"/>
                  </a:lnTo>
                  <a:lnTo>
                    <a:pt x="311" y="29287"/>
                  </a:lnTo>
                  <a:lnTo>
                    <a:pt x="0" y="45081"/>
                  </a:lnTo>
                  <a:lnTo>
                    <a:pt x="506" y="62143"/>
                  </a:lnTo>
                  <a:lnTo>
                    <a:pt x="1326" y="80284"/>
                  </a:lnTo>
                  <a:lnTo>
                    <a:pt x="2141" y="99275"/>
                  </a:lnTo>
                  <a:lnTo>
                    <a:pt x="2825" y="119061"/>
                  </a:lnTo>
                  <a:lnTo>
                    <a:pt x="3351" y="139773"/>
                  </a:lnTo>
                  <a:lnTo>
                    <a:pt x="3737" y="161401"/>
                  </a:lnTo>
                  <a:lnTo>
                    <a:pt x="4012" y="183652"/>
                  </a:lnTo>
                  <a:lnTo>
                    <a:pt x="4204" y="206047"/>
                  </a:lnTo>
                  <a:lnTo>
                    <a:pt x="4336" y="228294"/>
                  </a:lnTo>
                  <a:lnTo>
                    <a:pt x="4426" y="250131"/>
                  </a:lnTo>
                  <a:lnTo>
                    <a:pt x="4487" y="271254"/>
                  </a:lnTo>
                  <a:lnTo>
                    <a:pt x="4528" y="291569"/>
                  </a:lnTo>
                  <a:lnTo>
                    <a:pt x="4556" y="310991"/>
                  </a:lnTo>
                  <a:lnTo>
                    <a:pt x="4574" y="329354"/>
                  </a:lnTo>
                  <a:lnTo>
                    <a:pt x="4587" y="346665"/>
                  </a:lnTo>
                  <a:lnTo>
                    <a:pt x="4596" y="362861"/>
                  </a:lnTo>
                  <a:lnTo>
                    <a:pt x="4602" y="379524"/>
                  </a:lnTo>
                  <a:lnTo>
                    <a:pt x="4607" y="400356"/>
                  </a:lnTo>
                  <a:lnTo>
                    <a:pt x="461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43749" y="4252262"/>
              <a:ext cx="144671" cy="242157"/>
            </a:xfrm>
            <a:custGeom>
              <a:avLst/>
              <a:gdLst/>
              <a:ahLst/>
              <a:cxnLst/>
              <a:rect l="0" t="0" r="0" b="0"/>
              <a:pathLst>
                <a:path w="144671" h="242157">
                  <a:moveTo>
                    <a:pt x="113084" y="0"/>
                  </a:moveTo>
                  <a:lnTo>
                    <a:pt x="104350" y="5868"/>
                  </a:lnTo>
                  <a:lnTo>
                    <a:pt x="96644" y="11432"/>
                  </a:lnTo>
                  <a:lnTo>
                    <a:pt x="89237" y="17231"/>
                  </a:lnTo>
                  <a:lnTo>
                    <a:pt x="81803" y="23312"/>
                  </a:lnTo>
                  <a:lnTo>
                    <a:pt x="73976" y="29642"/>
                  </a:lnTo>
                  <a:lnTo>
                    <a:pt x="65597" y="36170"/>
                  </a:lnTo>
                  <a:lnTo>
                    <a:pt x="56681" y="42846"/>
                  </a:lnTo>
                  <a:lnTo>
                    <a:pt x="47318" y="49629"/>
                  </a:lnTo>
                  <a:lnTo>
                    <a:pt x="37620" y="56491"/>
                  </a:lnTo>
                  <a:lnTo>
                    <a:pt x="28007" y="63573"/>
                  </a:lnTo>
                  <a:lnTo>
                    <a:pt x="19167" y="71167"/>
                  </a:lnTo>
                  <a:lnTo>
                    <a:pt x="11424" y="79389"/>
                  </a:lnTo>
                  <a:lnTo>
                    <a:pt x="5245" y="88200"/>
                  </a:lnTo>
                  <a:lnTo>
                    <a:pt x="1375" y="97494"/>
                  </a:lnTo>
                  <a:lnTo>
                    <a:pt x="0" y="107149"/>
                  </a:lnTo>
                  <a:lnTo>
                    <a:pt x="839" y="116903"/>
                  </a:lnTo>
                  <a:lnTo>
                    <a:pt x="3446" y="126372"/>
                  </a:lnTo>
                  <a:lnTo>
                    <a:pt x="7383" y="135367"/>
                  </a:lnTo>
                  <a:lnTo>
                    <a:pt x="12446" y="143881"/>
                  </a:lnTo>
                  <a:lnTo>
                    <a:pt x="18658" y="151986"/>
                  </a:lnTo>
                  <a:lnTo>
                    <a:pt x="25942" y="159777"/>
                  </a:lnTo>
                  <a:lnTo>
                    <a:pt x="34120" y="167502"/>
                  </a:lnTo>
                  <a:lnTo>
                    <a:pt x="42987" y="175537"/>
                  </a:lnTo>
                  <a:lnTo>
                    <a:pt x="52360" y="184054"/>
                  </a:lnTo>
                  <a:lnTo>
                    <a:pt x="62096" y="192895"/>
                  </a:lnTo>
                  <a:lnTo>
                    <a:pt x="72084" y="201676"/>
                  </a:lnTo>
                  <a:lnTo>
                    <a:pt x="82242" y="210165"/>
                  </a:lnTo>
                  <a:lnTo>
                    <a:pt x="92445" y="218010"/>
                  </a:lnTo>
                  <a:lnTo>
                    <a:pt x="103730" y="225427"/>
                  </a:lnTo>
                  <a:lnTo>
                    <a:pt x="119323" y="233067"/>
                  </a:lnTo>
                  <a:lnTo>
                    <a:pt x="14467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5346305" y="4196221"/>
            <a:ext cx="305888" cy="371897"/>
          </a:xfrm>
          <a:custGeom>
            <a:avLst/>
            <a:gdLst/>
            <a:ahLst/>
            <a:cxnLst/>
            <a:rect l="0" t="0" r="0" b="0"/>
            <a:pathLst>
              <a:path w="305888" h="371897">
                <a:moveTo>
                  <a:pt x="284269" y="13927"/>
                </a:moveTo>
                <a:lnTo>
                  <a:pt x="275401" y="10993"/>
                </a:lnTo>
                <a:lnTo>
                  <a:pt x="266414" y="8211"/>
                </a:lnTo>
                <a:lnTo>
                  <a:pt x="256419" y="5321"/>
                </a:lnTo>
                <a:lnTo>
                  <a:pt x="245438" y="2626"/>
                </a:lnTo>
                <a:lnTo>
                  <a:pt x="233626" y="757"/>
                </a:lnTo>
                <a:lnTo>
                  <a:pt x="221172" y="0"/>
                </a:lnTo>
                <a:lnTo>
                  <a:pt x="208408" y="313"/>
                </a:lnTo>
                <a:lnTo>
                  <a:pt x="195776" y="1515"/>
                </a:lnTo>
                <a:lnTo>
                  <a:pt x="183507" y="3403"/>
                </a:lnTo>
                <a:lnTo>
                  <a:pt x="171644" y="5958"/>
                </a:lnTo>
                <a:lnTo>
                  <a:pt x="160139" y="9342"/>
                </a:lnTo>
                <a:lnTo>
                  <a:pt x="148920" y="13579"/>
                </a:lnTo>
                <a:lnTo>
                  <a:pt x="138080" y="18558"/>
                </a:lnTo>
                <a:lnTo>
                  <a:pt x="127866" y="24125"/>
                </a:lnTo>
                <a:lnTo>
                  <a:pt x="118376" y="30134"/>
                </a:lnTo>
                <a:lnTo>
                  <a:pt x="110038" y="36626"/>
                </a:lnTo>
                <a:lnTo>
                  <a:pt x="103647" y="43816"/>
                </a:lnTo>
                <a:lnTo>
                  <a:pt x="99473" y="51756"/>
                </a:lnTo>
                <a:lnTo>
                  <a:pt x="97638" y="60036"/>
                </a:lnTo>
                <a:lnTo>
                  <a:pt x="98369" y="67907"/>
                </a:lnTo>
                <a:lnTo>
                  <a:pt x="101527" y="74977"/>
                </a:lnTo>
                <a:lnTo>
                  <a:pt x="106714" y="81197"/>
                </a:lnTo>
                <a:lnTo>
                  <a:pt x="113467" y="86684"/>
                </a:lnTo>
                <a:lnTo>
                  <a:pt x="121372" y="91595"/>
                </a:lnTo>
                <a:lnTo>
                  <a:pt x="130099" y="96081"/>
                </a:lnTo>
                <a:lnTo>
                  <a:pt x="139400" y="100262"/>
                </a:lnTo>
                <a:lnTo>
                  <a:pt x="149098" y="104229"/>
                </a:lnTo>
                <a:lnTo>
                  <a:pt x="159066" y="108049"/>
                </a:lnTo>
                <a:lnTo>
                  <a:pt x="169218" y="111767"/>
                </a:lnTo>
                <a:lnTo>
                  <a:pt x="179494" y="115422"/>
                </a:lnTo>
                <a:lnTo>
                  <a:pt x="189853" y="119199"/>
                </a:lnTo>
                <a:lnTo>
                  <a:pt x="200269" y="123420"/>
                </a:lnTo>
                <a:lnTo>
                  <a:pt x="210722" y="128229"/>
                </a:lnTo>
                <a:lnTo>
                  <a:pt x="221200" y="133765"/>
                </a:lnTo>
                <a:lnTo>
                  <a:pt x="231695" y="140239"/>
                </a:lnTo>
                <a:lnTo>
                  <a:pt x="242196" y="147666"/>
                </a:lnTo>
                <a:lnTo>
                  <a:pt x="252536" y="155755"/>
                </a:lnTo>
                <a:lnTo>
                  <a:pt x="262407" y="164023"/>
                </a:lnTo>
                <a:lnTo>
                  <a:pt x="271671" y="172182"/>
                </a:lnTo>
                <a:lnTo>
                  <a:pt x="280197" y="180456"/>
                </a:lnTo>
                <a:lnTo>
                  <a:pt x="287777" y="189456"/>
                </a:lnTo>
                <a:lnTo>
                  <a:pt x="294385" y="199471"/>
                </a:lnTo>
                <a:lnTo>
                  <a:pt x="299823" y="210317"/>
                </a:lnTo>
                <a:lnTo>
                  <a:pt x="303653" y="221524"/>
                </a:lnTo>
                <a:lnTo>
                  <a:pt x="305770" y="232762"/>
                </a:lnTo>
                <a:lnTo>
                  <a:pt x="305887" y="243733"/>
                </a:lnTo>
                <a:lnTo>
                  <a:pt x="303389" y="254093"/>
                </a:lnTo>
                <a:lnTo>
                  <a:pt x="298182" y="263718"/>
                </a:lnTo>
                <a:lnTo>
                  <a:pt x="290448" y="272501"/>
                </a:lnTo>
                <a:lnTo>
                  <a:pt x="280374" y="280262"/>
                </a:lnTo>
                <a:lnTo>
                  <a:pt x="268299" y="287004"/>
                </a:lnTo>
                <a:lnTo>
                  <a:pt x="254482" y="292872"/>
                </a:lnTo>
                <a:lnTo>
                  <a:pt x="239014" y="298056"/>
                </a:lnTo>
                <a:lnTo>
                  <a:pt x="222095" y="302733"/>
                </a:lnTo>
                <a:lnTo>
                  <a:pt x="204006" y="307045"/>
                </a:lnTo>
                <a:lnTo>
                  <a:pt x="185034" y="311103"/>
                </a:lnTo>
                <a:lnTo>
                  <a:pt x="165433" y="314984"/>
                </a:lnTo>
                <a:lnTo>
                  <a:pt x="145881" y="318743"/>
                </a:lnTo>
                <a:lnTo>
                  <a:pt x="127440" y="322421"/>
                </a:lnTo>
                <a:lnTo>
                  <a:pt x="110587" y="326054"/>
                </a:lnTo>
                <a:lnTo>
                  <a:pt x="94967" y="329984"/>
                </a:lnTo>
                <a:lnTo>
                  <a:pt x="79708" y="334841"/>
                </a:lnTo>
                <a:lnTo>
                  <a:pt x="64273" y="340877"/>
                </a:lnTo>
                <a:lnTo>
                  <a:pt x="49220" y="347571"/>
                </a:lnTo>
                <a:lnTo>
                  <a:pt x="34552" y="354467"/>
                </a:lnTo>
                <a:lnTo>
                  <a:pt x="18974" y="362175"/>
                </a:lnTo>
                <a:lnTo>
                  <a:pt x="0" y="3718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90187" y="89886"/>
            <a:ext cx="3758000" cy="607744"/>
            <a:chOff x="190187" y="89886"/>
            <a:chExt cx="3758000" cy="607744"/>
          </a:xfrm>
        </p:grpSpPr>
        <p:sp>
          <p:nvSpPr>
            <p:cNvPr id="2" name="Freeform 1"/>
            <p:cNvSpPr/>
            <p:nvPr/>
          </p:nvSpPr>
          <p:spPr>
            <a:xfrm>
              <a:off x="190187" y="89886"/>
              <a:ext cx="273067" cy="525346"/>
            </a:xfrm>
            <a:custGeom>
              <a:avLst/>
              <a:gdLst/>
              <a:ahLst/>
              <a:cxnLst/>
              <a:rect l="0" t="0" r="0" b="0"/>
              <a:pathLst>
                <a:path w="273067" h="525346">
                  <a:moveTo>
                    <a:pt x="220424" y="57512"/>
                  </a:moveTo>
                  <a:lnTo>
                    <a:pt x="214556" y="51645"/>
                  </a:lnTo>
                  <a:lnTo>
                    <a:pt x="208992" y="46080"/>
                  </a:lnTo>
                  <a:lnTo>
                    <a:pt x="203188" y="40281"/>
                  </a:lnTo>
                  <a:lnTo>
                    <a:pt x="196935" y="34201"/>
                  </a:lnTo>
                  <a:lnTo>
                    <a:pt x="189956" y="27871"/>
                  </a:lnTo>
                  <a:lnTo>
                    <a:pt x="182171" y="21352"/>
                  </a:lnTo>
                  <a:lnTo>
                    <a:pt x="173496" y="15021"/>
                  </a:lnTo>
                  <a:lnTo>
                    <a:pt x="163769" y="9536"/>
                  </a:lnTo>
                  <a:lnTo>
                    <a:pt x="153007" y="5189"/>
                  </a:lnTo>
                  <a:lnTo>
                    <a:pt x="141526" y="2103"/>
                  </a:lnTo>
                  <a:lnTo>
                    <a:pt x="129828" y="400"/>
                  </a:lnTo>
                  <a:lnTo>
                    <a:pt x="118227" y="0"/>
                  </a:lnTo>
                  <a:lnTo>
                    <a:pt x="106998" y="850"/>
                  </a:lnTo>
                  <a:lnTo>
                    <a:pt x="96458" y="3007"/>
                  </a:lnTo>
                  <a:lnTo>
                    <a:pt x="86703" y="6385"/>
                  </a:lnTo>
                  <a:lnTo>
                    <a:pt x="77662" y="10939"/>
                  </a:lnTo>
                  <a:lnTo>
                    <a:pt x="69195" y="16744"/>
                  </a:lnTo>
                  <a:lnTo>
                    <a:pt x="61161" y="23723"/>
                  </a:lnTo>
                  <a:lnTo>
                    <a:pt x="53441" y="31680"/>
                  </a:lnTo>
                  <a:lnTo>
                    <a:pt x="45943" y="40392"/>
                  </a:lnTo>
                  <a:lnTo>
                    <a:pt x="38603" y="49658"/>
                  </a:lnTo>
                  <a:lnTo>
                    <a:pt x="31537" y="59319"/>
                  </a:lnTo>
                  <a:lnTo>
                    <a:pt x="25018" y="69258"/>
                  </a:lnTo>
                  <a:lnTo>
                    <a:pt x="19157" y="79391"/>
                  </a:lnTo>
                  <a:lnTo>
                    <a:pt x="14070" y="89823"/>
                  </a:lnTo>
                  <a:lnTo>
                    <a:pt x="9951" y="100819"/>
                  </a:lnTo>
                  <a:lnTo>
                    <a:pt x="6812" y="112484"/>
                  </a:lnTo>
                  <a:lnTo>
                    <a:pt x="4517" y="124929"/>
                  </a:lnTo>
                  <a:lnTo>
                    <a:pt x="2885" y="138348"/>
                  </a:lnTo>
                  <a:lnTo>
                    <a:pt x="1748" y="152754"/>
                  </a:lnTo>
                  <a:lnTo>
                    <a:pt x="964" y="168175"/>
                  </a:lnTo>
                  <a:lnTo>
                    <a:pt x="430" y="184736"/>
                  </a:lnTo>
                  <a:lnTo>
                    <a:pt x="72" y="202393"/>
                  </a:lnTo>
                  <a:lnTo>
                    <a:pt x="0" y="220809"/>
                  </a:lnTo>
                  <a:lnTo>
                    <a:pt x="484" y="239469"/>
                  </a:lnTo>
                  <a:lnTo>
                    <a:pt x="1627" y="258056"/>
                  </a:lnTo>
                  <a:lnTo>
                    <a:pt x="3379" y="276452"/>
                  </a:lnTo>
                  <a:lnTo>
                    <a:pt x="5626" y="294642"/>
                  </a:lnTo>
                  <a:lnTo>
                    <a:pt x="8249" y="312653"/>
                  </a:lnTo>
                  <a:lnTo>
                    <a:pt x="11145" y="330358"/>
                  </a:lnTo>
                  <a:lnTo>
                    <a:pt x="14235" y="347488"/>
                  </a:lnTo>
                  <a:lnTo>
                    <a:pt x="17459" y="363935"/>
                  </a:lnTo>
                  <a:lnTo>
                    <a:pt x="20776" y="379592"/>
                  </a:lnTo>
                  <a:lnTo>
                    <a:pt x="24155" y="394268"/>
                  </a:lnTo>
                  <a:lnTo>
                    <a:pt x="27582" y="407955"/>
                  </a:lnTo>
                  <a:lnTo>
                    <a:pt x="31206" y="420792"/>
                  </a:lnTo>
                  <a:lnTo>
                    <a:pt x="35325" y="432960"/>
                  </a:lnTo>
                  <a:lnTo>
                    <a:pt x="40061" y="444628"/>
                  </a:lnTo>
                  <a:lnTo>
                    <a:pt x="45379" y="455771"/>
                  </a:lnTo>
                  <a:lnTo>
                    <a:pt x="51173" y="466188"/>
                  </a:lnTo>
                  <a:lnTo>
                    <a:pt x="57336" y="475828"/>
                  </a:lnTo>
                  <a:lnTo>
                    <a:pt x="63931" y="484776"/>
                  </a:lnTo>
                  <a:lnTo>
                    <a:pt x="71190" y="493174"/>
                  </a:lnTo>
                  <a:lnTo>
                    <a:pt x="79189" y="501148"/>
                  </a:lnTo>
                  <a:lnTo>
                    <a:pt x="88019" y="508487"/>
                  </a:lnTo>
                  <a:lnTo>
                    <a:pt x="97856" y="514664"/>
                  </a:lnTo>
                  <a:lnTo>
                    <a:pt x="108695" y="519480"/>
                  </a:lnTo>
                  <a:lnTo>
                    <a:pt x="120228" y="522884"/>
                  </a:lnTo>
                  <a:lnTo>
                    <a:pt x="131961" y="524802"/>
                  </a:lnTo>
                  <a:lnTo>
                    <a:pt x="143587" y="525345"/>
                  </a:lnTo>
                  <a:lnTo>
                    <a:pt x="154832" y="524592"/>
                  </a:lnTo>
                  <a:lnTo>
                    <a:pt x="165384" y="522500"/>
                  </a:lnTo>
                  <a:lnTo>
                    <a:pt x="175150" y="519174"/>
                  </a:lnTo>
                  <a:lnTo>
                    <a:pt x="184369" y="514994"/>
                  </a:lnTo>
                  <a:lnTo>
                    <a:pt x="193487" y="510505"/>
                  </a:lnTo>
                  <a:lnTo>
                    <a:pt x="202772" y="506041"/>
                  </a:lnTo>
                  <a:lnTo>
                    <a:pt x="212146" y="501570"/>
                  </a:lnTo>
                  <a:lnTo>
                    <a:pt x="221294" y="496809"/>
                  </a:lnTo>
                  <a:lnTo>
                    <a:pt x="230037" y="491606"/>
                  </a:lnTo>
                  <a:lnTo>
                    <a:pt x="238253" y="485879"/>
                  </a:lnTo>
                  <a:lnTo>
                    <a:pt x="246705" y="478772"/>
                  </a:lnTo>
                  <a:lnTo>
                    <a:pt x="257251" y="467422"/>
                  </a:lnTo>
                  <a:lnTo>
                    <a:pt x="273066" y="447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5165" y="422860"/>
              <a:ext cx="153235" cy="160417"/>
            </a:xfrm>
            <a:custGeom>
              <a:avLst/>
              <a:gdLst/>
              <a:ahLst/>
              <a:cxnLst/>
              <a:rect l="0" t="0" r="0" b="0"/>
              <a:pathLst>
                <a:path w="153235" h="160417">
                  <a:moveTo>
                    <a:pt x="85487" y="19336"/>
                  </a:moveTo>
                  <a:lnTo>
                    <a:pt x="82420" y="10803"/>
                  </a:lnTo>
                  <a:lnTo>
                    <a:pt x="78357" y="5017"/>
                  </a:lnTo>
                  <a:lnTo>
                    <a:pt x="72869" y="1509"/>
                  </a:lnTo>
                  <a:lnTo>
                    <a:pt x="66282" y="0"/>
                  </a:lnTo>
                  <a:lnTo>
                    <a:pt x="59132" y="419"/>
                  </a:lnTo>
                  <a:lnTo>
                    <a:pt x="51789" y="2551"/>
                  </a:lnTo>
                  <a:lnTo>
                    <a:pt x="44429" y="6230"/>
                  </a:lnTo>
                  <a:lnTo>
                    <a:pt x="37120" y="11429"/>
                  </a:lnTo>
                  <a:lnTo>
                    <a:pt x="29881" y="17994"/>
                  </a:lnTo>
                  <a:lnTo>
                    <a:pt x="22869" y="25669"/>
                  </a:lnTo>
                  <a:lnTo>
                    <a:pt x="16381" y="34190"/>
                  </a:lnTo>
                  <a:lnTo>
                    <a:pt x="10542" y="43328"/>
                  </a:lnTo>
                  <a:lnTo>
                    <a:pt x="5637" y="52903"/>
                  </a:lnTo>
                  <a:lnTo>
                    <a:pt x="2173" y="62784"/>
                  </a:lnTo>
                  <a:lnTo>
                    <a:pt x="295" y="72874"/>
                  </a:lnTo>
                  <a:lnTo>
                    <a:pt x="0" y="83107"/>
                  </a:lnTo>
                  <a:lnTo>
                    <a:pt x="1315" y="93437"/>
                  </a:lnTo>
                  <a:lnTo>
                    <a:pt x="4088" y="103828"/>
                  </a:lnTo>
                  <a:lnTo>
                    <a:pt x="8049" y="114095"/>
                  </a:lnTo>
                  <a:lnTo>
                    <a:pt x="12916" y="123915"/>
                  </a:lnTo>
                  <a:lnTo>
                    <a:pt x="18453" y="133142"/>
                  </a:lnTo>
                  <a:lnTo>
                    <a:pt x="24796" y="141472"/>
                  </a:lnTo>
                  <a:lnTo>
                    <a:pt x="32416" y="148390"/>
                  </a:lnTo>
                  <a:lnTo>
                    <a:pt x="41467" y="153740"/>
                  </a:lnTo>
                  <a:lnTo>
                    <a:pt x="51648" y="157518"/>
                  </a:lnTo>
                  <a:lnTo>
                    <a:pt x="62399" y="159695"/>
                  </a:lnTo>
                  <a:lnTo>
                    <a:pt x="73329" y="160416"/>
                  </a:lnTo>
                  <a:lnTo>
                    <a:pt x="84091" y="159784"/>
                  </a:lnTo>
                  <a:lnTo>
                    <a:pt x="94311" y="157773"/>
                  </a:lnTo>
                  <a:lnTo>
                    <a:pt x="103846" y="154494"/>
                  </a:lnTo>
                  <a:lnTo>
                    <a:pt x="112739" y="150005"/>
                  </a:lnTo>
                  <a:lnTo>
                    <a:pt x="121106" y="144244"/>
                  </a:lnTo>
                  <a:lnTo>
                    <a:pt x="129064" y="137290"/>
                  </a:lnTo>
                  <a:lnTo>
                    <a:pt x="136393" y="129180"/>
                  </a:lnTo>
                  <a:lnTo>
                    <a:pt x="142564" y="119833"/>
                  </a:lnTo>
                  <a:lnTo>
                    <a:pt x="147378" y="109323"/>
                  </a:lnTo>
                  <a:lnTo>
                    <a:pt x="150779" y="97841"/>
                  </a:lnTo>
                  <a:lnTo>
                    <a:pt x="152696" y="85610"/>
                  </a:lnTo>
                  <a:lnTo>
                    <a:pt x="153234" y="72842"/>
                  </a:lnTo>
                  <a:lnTo>
                    <a:pt x="152308" y="60185"/>
                  </a:lnTo>
                  <a:lnTo>
                    <a:pt x="149567" y="48679"/>
                  </a:lnTo>
                  <a:lnTo>
                    <a:pt x="144987" y="38812"/>
                  </a:lnTo>
                  <a:lnTo>
                    <a:pt x="138982" y="31037"/>
                  </a:lnTo>
                  <a:lnTo>
                    <a:pt x="132196" y="26014"/>
                  </a:lnTo>
                  <a:lnTo>
                    <a:pt x="125052" y="23831"/>
                  </a:lnTo>
                  <a:lnTo>
                    <a:pt x="117414" y="23505"/>
                  </a:lnTo>
                  <a:lnTo>
                    <a:pt x="108295" y="25359"/>
                  </a:lnTo>
                  <a:lnTo>
                    <a:pt x="96016" y="29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410355"/>
              <a:ext cx="178985" cy="131431"/>
            </a:xfrm>
            <a:custGeom>
              <a:avLst/>
              <a:gdLst/>
              <a:ahLst/>
              <a:cxnLst/>
              <a:rect l="0" t="0" r="0" b="0"/>
              <a:pathLst>
                <a:path w="178985" h="131431">
                  <a:moveTo>
                    <a:pt x="0" y="52898"/>
                  </a:moveTo>
                  <a:lnTo>
                    <a:pt x="2934" y="64567"/>
                  </a:lnTo>
                  <a:lnTo>
                    <a:pt x="5716" y="75055"/>
                  </a:lnTo>
                  <a:lnTo>
                    <a:pt x="8611" y="85362"/>
                  </a:lnTo>
                  <a:lnTo>
                    <a:pt x="11478" y="95836"/>
                  </a:lnTo>
                  <a:lnTo>
                    <a:pt x="13995" y="106828"/>
                  </a:lnTo>
                  <a:lnTo>
                    <a:pt x="15981" y="118397"/>
                  </a:lnTo>
                  <a:lnTo>
                    <a:pt x="16592" y="127888"/>
                  </a:lnTo>
                  <a:lnTo>
                    <a:pt x="15515" y="131430"/>
                  </a:lnTo>
                  <a:lnTo>
                    <a:pt x="14164" y="129198"/>
                  </a:lnTo>
                  <a:lnTo>
                    <a:pt x="13236" y="122657"/>
                  </a:lnTo>
                  <a:lnTo>
                    <a:pt x="13085" y="112924"/>
                  </a:lnTo>
                  <a:lnTo>
                    <a:pt x="13780" y="100847"/>
                  </a:lnTo>
                  <a:lnTo>
                    <a:pt x="15224" y="87248"/>
                  </a:lnTo>
                  <a:lnTo>
                    <a:pt x="17261" y="72932"/>
                  </a:lnTo>
                  <a:lnTo>
                    <a:pt x="19751" y="58415"/>
                  </a:lnTo>
                  <a:lnTo>
                    <a:pt x="22897" y="44743"/>
                  </a:lnTo>
                  <a:lnTo>
                    <a:pt x="27219" y="33532"/>
                  </a:lnTo>
                  <a:lnTo>
                    <a:pt x="32898" y="25452"/>
                  </a:lnTo>
                  <a:lnTo>
                    <a:pt x="39491" y="20656"/>
                  </a:lnTo>
                  <a:lnTo>
                    <a:pt x="46148" y="19232"/>
                  </a:lnTo>
                  <a:lnTo>
                    <a:pt x="52363" y="20866"/>
                  </a:lnTo>
                  <a:lnTo>
                    <a:pt x="57991" y="24992"/>
                  </a:lnTo>
                  <a:lnTo>
                    <a:pt x="63071" y="31016"/>
                  </a:lnTo>
                  <a:lnTo>
                    <a:pt x="67721" y="38378"/>
                  </a:lnTo>
                  <a:lnTo>
                    <a:pt x="72543" y="45036"/>
                  </a:lnTo>
                  <a:lnTo>
                    <a:pt x="77737" y="47958"/>
                  </a:lnTo>
                  <a:lnTo>
                    <a:pt x="82505" y="46603"/>
                  </a:lnTo>
                  <a:lnTo>
                    <a:pt x="86770" y="42020"/>
                  </a:lnTo>
                  <a:lnTo>
                    <a:pt x="90712" y="35313"/>
                  </a:lnTo>
                  <a:lnTo>
                    <a:pt x="94800" y="27581"/>
                  </a:lnTo>
                  <a:lnTo>
                    <a:pt x="99737" y="19936"/>
                  </a:lnTo>
                  <a:lnTo>
                    <a:pt x="105826" y="12957"/>
                  </a:lnTo>
                  <a:lnTo>
                    <a:pt x="113029" y="7102"/>
                  </a:lnTo>
                  <a:lnTo>
                    <a:pt x="121156" y="2908"/>
                  </a:lnTo>
                  <a:lnTo>
                    <a:pt x="129983" y="501"/>
                  </a:lnTo>
                  <a:lnTo>
                    <a:pt x="138993" y="0"/>
                  </a:lnTo>
                  <a:lnTo>
                    <a:pt x="147421" y="1699"/>
                  </a:lnTo>
                  <a:lnTo>
                    <a:pt x="154891" y="5552"/>
                  </a:lnTo>
                  <a:lnTo>
                    <a:pt x="161225" y="11561"/>
                  </a:lnTo>
                  <a:lnTo>
                    <a:pt x="166263" y="19937"/>
                  </a:lnTo>
                  <a:lnTo>
                    <a:pt x="170054" y="30561"/>
                  </a:lnTo>
                  <a:lnTo>
                    <a:pt x="172635" y="42744"/>
                  </a:lnTo>
                  <a:lnTo>
                    <a:pt x="173935" y="55443"/>
                  </a:lnTo>
                  <a:lnTo>
                    <a:pt x="174045" y="68001"/>
                  </a:lnTo>
                  <a:lnTo>
                    <a:pt x="173517" y="79723"/>
                  </a:lnTo>
                  <a:lnTo>
                    <a:pt x="173327" y="90852"/>
                  </a:lnTo>
                  <a:lnTo>
                    <a:pt x="174581" y="102353"/>
                  </a:lnTo>
                  <a:lnTo>
                    <a:pt x="178984" y="116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5594" y="403659"/>
              <a:ext cx="118739" cy="247676"/>
            </a:xfrm>
            <a:custGeom>
              <a:avLst/>
              <a:gdLst/>
              <a:ahLst/>
              <a:cxnLst/>
              <a:rect l="0" t="0" r="0" b="0"/>
              <a:pathLst>
                <a:path w="118739" h="247676">
                  <a:moveTo>
                    <a:pt x="4613" y="80651"/>
                  </a:moveTo>
                  <a:lnTo>
                    <a:pt x="1813" y="89520"/>
                  </a:lnTo>
                  <a:lnTo>
                    <a:pt x="311" y="98507"/>
                  </a:lnTo>
                  <a:lnTo>
                    <a:pt x="0" y="108507"/>
                  </a:lnTo>
                  <a:lnTo>
                    <a:pt x="507" y="119660"/>
                  </a:lnTo>
                  <a:lnTo>
                    <a:pt x="1326" y="132120"/>
                  </a:lnTo>
                  <a:lnTo>
                    <a:pt x="2146" y="145827"/>
                  </a:lnTo>
                  <a:lnTo>
                    <a:pt x="3003" y="160417"/>
                  </a:lnTo>
                  <a:lnTo>
                    <a:pt x="4178" y="175347"/>
                  </a:lnTo>
                  <a:lnTo>
                    <a:pt x="5812" y="190271"/>
                  </a:lnTo>
                  <a:lnTo>
                    <a:pt x="7740" y="205052"/>
                  </a:lnTo>
                  <a:lnTo>
                    <a:pt x="9580" y="219662"/>
                  </a:lnTo>
                  <a:lnTo>
                    <a:pt x="11089" y="234022"/>
                  </a:lnTo>
                  <a:lnTo>
                    <a:pt x="11348" y="244736"/>
                  </a:lnTo>
                  <a:lnTo>
                    <a:pt x="10003" y="247675"/>
                  </a:lnTo>
                  <a:lnTo>
                    <a:pt x="8476" y="244397"/>
                  </a:lnTo>
                  <a:lnTo>
                    <a:pt x="7276" y="237105"/>
                  </a:lnTo>
                  <a:lnTo>
                    <a:pt x="6420" y="227322"/>
                  </a:lnTo>
                  <a:lnTo>
                    <a:pt x="5831" y="215994"/>
                  </a:lnTo>
                  <a:lnTo>
                    <a:pt x="5431" y="203698"/>
                  </a:lnTo>
                  <a:lnTo>
                    <a:pt x="5161" y="190789"/>
                  </a:lnTo>
                  <a:lnTo>
                    <a:pt x="4980" y="177484"/>
                  </a:lnTo>
                  <a:lnTo>
                    <a:pt x="4858" y="163757"/>
                  </a:lnTo>
                  <a:lnTo>
                    <a:pt x="4777" y="149389"/>
                  </a:lnTo>
                  <a:lnTo>
                    <a:pt x="4722" y="134313"/>
                  </a:lnTo>
                  <a:lnTo>
                    <a:pt x="4686" y="118762"/>
                  </a:lnTo>
                  <a:lnTo>
                    <a:pt x="4661" y="103168"/>
                  </a:lnTo>
                  <a:lnTo>
                    <a:pt x="4654" y="87794"/>
                  </a:lnTo>
                  <a:lnTo>
                    <a:pt x="4989" y="72877"/>
                  </a:lnTo>
                  <a:lnTo>
                    <a:pt x="6279" y="58706"/>
                  </a:lnTo>
                  <a:lnTo>
                    <a:pt x="8785" y="45370"/>
                  </a:lnTo>
                  <a:lnTo>
                    <a:pt x="12606" y="33111"/>
                  </a:lnTo>
                  <a:lnTo>
                    <a:pt x="17845" y="22394"/>
                  </a:lnTo>
                  <a:lnTo>
                    <a:pt x="24409" y="13347"/>
                  </a:lnTo>
                  <a:lnTo>
                    <a:pt x="32070" y="6270"/>
                  </a:lnTo>
                  <a:lnTo>
                    <a:pt x="40575" y="1790"/>
                  </a:lnTo>
                  <a:lnTo>
                    <a:pt x="49694" y="0"/>
                  </a:lnTo>
                  <a:lnTo>
                    <a:pt x="59086" y="560"/>
                  </a:lnTo>
                  <a:lnTo>
                    <a:pt x="68310" y="2979"/>
                  </a:lnTo>
                  <a:lnTo>
                    <a:pt x="77141" y="6790"/>
                  </a:lnTo>
                  <a:lnTo>
                    <a:pt x="85544" y="11767"/>
                  </a:lnTo>
                  <a:lnTo>
                    <a:pt x="93575" y="17923"/>
                  </a:lnTo>
                  <a:lnTo>
                    <a:pt x="101299" y="25170"/>
                  </a:lnTo>
                  <a:lnTo>
                    <a:pt x="108301" y="33323"/>
                  </a:lnTo>
                  <a:lnTo>
                    <a:pt x="113719" y="42172"/>
                  </a:lnTo>
                  <a:lnTo>
                    <a:pt x="117209" y="51535"/>
                  </a:lnTo>
                  <a:lnTo>
                    <a:pt x="118738" y="61263"/>
                  </a:lnTo>
                  <a:lnTo>
                    <a:pt x="118326" y="71246"/>
                  </a:lnTo>
                  <a:lnTo>
                    <a:pt x="116192" y="81397"/>
                  </a:lnTo>
                  <a:lnTo>
                    <a:pt x="112506" y="91331"/>
                  </a:lnTo>
                  <a:lnTo>
                    <a:pt x="107299" y="100395"/>
                  </a:lnTo>
                  <a:lnTo>
                    <a:pt x="100738" y="108301"/>
                  </a:lnTo>
                  <a:lnTo>
                    <a:pt x="93343" y="114950"/>
                  </a:lnTo>
                  <a:lnTo>
                    <a:pt x="85085" y="120912"/>
                  </a:lnTo>
                  <a:lnTo>
                    <a:pt x="74122" y="126709"/>
                  </a:lnTo>
                  <a:lnTo>
                    <a:pt x="57255" y="133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4285" y="403288"/>
              <a:ext cx="151778" cy="109071"/>
            </a:xfrm>
            <a:custGeom>
              <a:avLst/>
              <a:gdLst/>
              <a:ahLst/>
              <a:cxnLst/>
              <a:rect l="0" t="0" r="0" b="0"/>
              <a:pathLst>
                <a:path w="151778" h="109071">
                  <a:moveTo>
                    <a:pt x="35963" y="91551"/>
                  </a:moveTo>
                  <a:lnTo>
                    <a:pt x="41831" y="85683"/>
                  </a:lnTo>
                  <a:lnTo>
                    <a:pt x="47395" y="80119"/>
                  </a:lnTo>
                  <a:lnTo>
                    <a:pt x="53185" y="74311"/>
                  </a:lnTo>
                  <a:lnTo>
                    <a:pt x="58920" y="67884"/>
                  </a:lnTo>
                  <a:lnTo>
                    <a:pt x="63954" y="60258"/>
                  </a:lnTo>
                  <a:lnTo>
                    <a:pt x="67961" y="51232"/>
                  </a:lnTo>
                  <a:lnTo>
                    <a:pt x="70468" y="41251"/>
                  </a:lnTo>
                  <a:lnTo>
                    <a:pt x="70712" y="31172"/>
                  </a:lnTo>
                  <a:lnTo>
                    <a:pt x="68498" y="21523"/>
                  </a:lnTo>
                  <a:lnTo>
                    <a:pt x="64095" y="12946"/>
                  </a:lnTo>
                  <a:lnTo>
                    <a:pt x="57941" y="6330"/>
                  </a:lnTo>
                  <a:lnTo>
                    <a:pt x="50479" y="1973"/>
                  </a:lnTo>
                  <a:lnTo>
                    <a:pt x="42236" y="0"/>
                  </a:lnTo>
                  <a:lnTo>
                    <a:pt x="33799" y="631"/>
                  </a:lnTo>
                  <a:lnTo>
                    <a:pt x="25513" y="3728"/>
                  </a:lnTo>
                  <a:lnTo>
                    <a:pt x="17817" y="9211"/>
                  </a:lnTo>
                  <a:lnTo>
                    <a:pt x="11327" y="17227"/>
                  </a:lnTo>
                  <a:lnTo>
                    <a:pt x="6265" y="27606"/>
                  </a:lnTo>
                  <a:lnTo>
                    <a:pt x="2679" y="39622"/>
                  </a:lnTo>
                  <a:lnTo>
                    <a:pt x="630" y="52210"/>
                  </a:lnTo>
                  <a:lnTo>
                    <a:pt x="0" y="64697"/>
                  </a:lnTo>
                  <a:lnTo>
                    <a:pt x="862" y="76500"/>
                  </a:lnTo>
                  <a:lnTo>
                    <a:pt x="3560" y="86968"/>
                  </a:lnTo>
                  <a:lnTo>
                    <a:pt x="8110" y="95878"/>
                  </a:lnTo>
                  <a:lnTo>
                    <a:pt x="14095" y="102877"/>
                  </a:lnTo>
                  <a:lnTo>
                    <a:pt x="20867" y="107312"/>
                  </a:lnTo>
                  <a:lnTo>
                    <a:pt x="27970" y="109070"/>
                  </a:lnTo>
                  <a:lnTo>
                    <a:pt x="35006" y="108322"/>
                  </a:lnTo>
                  <a:lnTo>
                    <a:pt x="41571" y="105244"/>
                  </a:lnTo>
                  <a:lnTo>
                    <a:pt x="47500" y="100179"/>
                  </a:lnTo>
                  <a:lnTo>
                    <a:pt x="52818" y="93544"/>
                  </a:lnTo>
                  <a:lnTo>
                    <a:pt x="57632" y="85738"/>
                  </a:lnTo>
                  <a:lnTo>
                    <a:pt x="62074" y="77119"/>
                  </a:lnTo>
                  <a:lnTo>
                    <a:pt x="66755" y="69153"/>
                  </a:lnTo>
                  <a:lnTo>
                    <a:pt x="72507" y="65194"/>
                  </a:lnTo>
                  <a:lnTo>
                    <a:pt x="78949" y="66571"/>
                  </a:lnTo>
                  <a:lnTo>
                    <a:pt x="85290" y="71306"/>
                  </a:lnTo>
                  <a:lnTo>
                    <a:pt x="91694" y="77874"/>
                  </a:lnTo>
                  <a:lnTo>
                    <a:pt x="98625" y="85239"/>
                  </a:lnTo>
                  <a:lnTo>
                    <a:pt x="106281" y="92819"/>
                  </a:lnTo>
                  <a:lnTo>
                    <a:pt x="114377" y="99680"/>
                  </a:lnTo>
                  <a:lnTo>
                    <a:pt x="123165" y="104854"/>
                  </a:lnTo>
                  <a:lnTo>
                    <a:pt x="134539" y="106551"/>
                  </a:lnTo>
                  <a:lnTo>
                    <a:pt x="151777" y="102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8700" y="200041"/>
              <a:ext cx="20005" cy="326384"/>
            </a:xfrm>
            <a:custGeom>
              <a:avLst/>
              <a:gdLst/>
              <a:ahLst/>
              <a:cxnLst/>
              <a:rect l="0" t="0" r="0" b="0"/>
              <a:pathLst>
                <a:path w="20005" h="326384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60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2" y="67250"/>
                  </a:lnTo>
                  <a:lnTo>
                    <a:pt x="0" y="83493"/>
                  </a:lnTo>
                  <a:lnTo>
                    <a:pt x="364" y="100070"/>
                  </a:lnTo>
                  <a:lnTo>
                    <a:pt x="1424" y="116407"/>
                  </a:lnTo>
                  <a:lnTo>
                    <a:pt x="3119" y="132626"/>
                  </a:lnTo>
                  <a:lnTo>
                    <a:pt x="5327" y="149341"/>
                  </a:lnTo>
                  <a:lnTo>
                    <a:pt x="7919" y="166873"/>
                  </a:lnTo>
                  <a:lnTo>
                    <a:pt x="10625" y="184920"/>
                  </a:lnTo>
                  <a:lnTo>
                    <a:pt x="13055" y="202742"/>
                  </a:lnTo>
                  <a:lnTo>
                    <a:pt x="15018" y="219920"/>
                  </a:lnTo>
                  <a:lnTo>
                    <a:pt x="16504" y="236372"/>
                  </a:lnTo>
                  <a:lnTo>
                    <a:pt x="17583" y="252179"/>
                  </a:lnTo>
                  <a:lnTo>
                    <a:pt x="18347" y="267459"/>
                  </a:lnTo>
                  <a:lnTo>
                    <a:pt x="18879" y="281736"/>
                  </a:lnTo>
                  <a:lnTo>
                    <a:pt x="19303" y="295338"/>
                  </a:lnTo>
                  <a:lnTo>
                    <a:pt x="19656" y="309464"/>
                  </a:lnTo>
                  <a:lnTo>
                    <a:pt x="2000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3948" y="31585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249" y="2867"/>
                  </a:lnTo>
                  <a:lnTo>
                    <a:pt x="156120" y="5009"/>
                  </a:lnTo>
                  <a:lnTo>
                    <a:pt x="144526" y="6617"/>
                  </a:lnTo>
                  <a:lnTo>
                    <a:pt x="132538" y="7970"/>
                  </a:lnTo>
                  <a:lnTo>
                    <a:pt x="120526" y="9467"/>
                  </a:lnTo>
                  <a:lnTo>
                    <a:pt x="108724" y="11318"/>
                  </a:lnTo>
                  <a:lnTo>
                    <a:pt x="97197" y="13558"/>
                  </a:lnTo>
                  <a:lnTo>
                    <a:pt x="85928" y="16138"/>
                  </a:lnTo>
                  <a:lnTo>
                    <a:pt x="74869" y="18988"/>
                  </a:lnTo>
                  <a:lnTo>
                    <a:pt x="63969" y="22037"/>
                  </a:lnTo>
                  <a:lnTo>
                    <a:pt x="53183" y="25230"/>
                  </a:lnTo>
                  <a:lnTo>
                    <a:pt x="42492" y="28518"/>
                  </a:lnTo>
                  <a:lnTo>
                    <a:pt x="32326" y="31720"/>
                  </a:lnTo>
                  <a:lnTo>
                    <a:pt x="22557" y="34830"/>
                  </a:lnTo>
                  <a:lnTo>
                    <a:pt x="12328" y="38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0434" y="421139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2" y="11803"/>
                  </a:lnTo>
                  <a:lnTo>
                    <a:pt x="311" y="23572"/>
                  </a:lnTo>
                  <a:lnTo>
                    <a:pt x="0" y="36457"/>
                  </a:lnTo>
                  <a:lnTo>
                    <a:pt x="512" y="50273"/>
                  </a:lnTo>
                  <a:lnTo>
                    <a:pt x="1384" y="66143"/>
                  </a:lnTo>
                  <a:lnTo>
                    <a:pt x="2690" y="88821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85195" y="210569"/>
              <a:ext cx="152977" cy="344896"/>
            </a:xfrm>
            <a:custGeom>
              <a:avLst/>
              <a:gdLst/>
              <a:ahLst/>
              <a:cxnLst/>
              <a:rect l="0" t="0" r="0" b="0"/>
              <a:pathLst>
                <a:path w="152977" h="344896">
                  <a:moveTo>
                    <a:pt x="4608" y="0"/>
                  </a:moveTo>
                  <a:lnTo>
                    <a:pt x="1808" y="11803"/>
                  </a:lnTo>
                  <a:lnTo>
                    <a:pt x="306" y="23572"/>
                  </a:lnTo>
                  <a:lnTo>
                    <a:pt x="0" y="36471"/>
                  </a:lnTo>
                  <a:lnTo>
                    <a:pt x="679" y="50665"/>
                  </a:lnTo>
                  <a:lnTo>
                    <a:pt x="2147" y="66290"/>
                  </a:lnTo>
                  <a:lnTo>
                    <a:pt x="4216" y="83261"/>
                  </a:lnTo>
                  <a:lnTo>
                    <a:pt x="6725" y="101189"/>
                  </a:lnTo>
                  <a:lnTo>
                    <a:pt x="9548" y="119510"/>
                  </a:lnTo>
                  <a:lnTo>
                    <a:pt x="12585" y="137858"/>
                  </a:lnTo>
                  <a:lnTo>
                    <a:pt x="15606" y="155921"/>
                  </a:lnTo>
                  <a:lnTo>
                    <a:pt x="18254" y="173355"/>
                  </a:lnTo>
                  <a:lnTo>
                    <a:pt x="20366" y="190044"/>
                  </a:lnTo>
                  <a:lnTo>
                    <a:pt x="21954" y="206048"/>
                  </a:lnTo>
                  <a:lnTo>
                    <a:pt x="23103" y="221496"/>
                  </a:lnTo>
                  <a:lnTo>
                    <a:pt x="23913" y="236523"/>
                  </a:lnTo>
                  <a:lnTo>
                    <a:pt x="24476" y="251245"/>
                  </a:lnTo>
                  <a:lnTo>
                    <a:pt x="24861" y="265751"/>
                  </a:lnTo>
                  <a:lnTo>
                    <a:pt x="25157" y="280010"/>
                  </a:lnTo>
                  <a:lnTo>
                    <a:pt x="26545" y="290632"/>
                  </a:lnTo>
                  <a:lnTo>
                    <a:pt x="29740" y="293493"/>
                  </a:lnTo>
                  <a:lnTo>
                    <a:pt x="33314" y="290167"/>
                  </a:lnTo>
                  <a:lnTo>
                    <a:pt x="36977" y="283017"/>
                  </a:lnTo>
                  <a:lnTo>
                    <a:pt x="41042" y="273864"/>
                  </a:lnTo>
                  <a:lnTo>
                    <a:pt x="45699" y="263792"/>
                  </a:lnTo>
                  <a:lnTo>
                    <a:pt x="51276" y="253835"/>
                  </a:lnTo>
                  <a:lnTo>
                    <a:pt x="58295" y="245164"/>
                  </a:lnTo>
                  <a:lnTo>
                    <a:pt x="66894" y="238286"/>
                  </a:lnTo>
                  <a:lnTo>
                    <a:pt x="76582" y="233471"/>
                  </a:lnTo>
                  <a:lnTo>
                    <a:pt x="86460" y="231042"/>
                  </a:lnTo>
                  <a:lnTo>
                    <a:pt x="95986" y="230927"/>
                  </a:lnTo>
                  <a:lnTo>
                    <a:pt x="104990" y="232930"/>
                  </a:lnTo>
                  <a:lnTo>
                    <a:pt x="113489" y="236923"/>
                  </a:lnTo>
                  <a:lnTo>
                    <a:pt x="121568" y="242640"/>
                  </a:lnTo>
                  <a:lnTo>
                    <a:pt x="129162" y="249727"/>
                  </a:lnTo>
                  <a:lnTo>
                    <a:pt x="136051" y="257846"/>
                  </a:lnTo>
                  <a:lnTo>
                    <a:pt x="142163" y="266710"/>
                  </a:lnTo>
                  <a:lnTo>
                    <a:pt x="147251" y="276100"/>
                  </a:lnTo>
                  <a:lnTo>
                    <a:pt x="150841" y="285856"/>
                  </a:lnTo>
                  <a:lnTo>
                    <a:pt x="152798" y="295858"/>
                  </a:lnTo>
                  <a:lnTo>
                    <a:pt x="152976" y="305862"/>
                  </a:lnTo>
                  <a:lnTo>
                    <a:pt x="151050" y="315506"/>
                  </a:lnTo>
                  <a:lnTo>
                    <a:pt x="147049" y="324610"/>
                  </a:lnTo>
                  <a:lnTo>
                    <a:pt x="141280" y="332689"/>
                  </a:lnTo>
                  <a:lnTo>
                    <a:pt x="134127" y="338905"/>
                  </a:lnTo>
                  <a:lnTo>
                    <a:pt x="125955" y="342966"/>
                  </a:lnTo>
                  <a:lnTo>
                    <a:pt x="117217" y="344895"/>
                  </a:lnTo>
                  <a:lnTo>
                    <a:pt x="108440" y="344760"/>
                  </a:lnTo>
                  <a:lnTo>
                    <a:pt x="99917" y="342828"/>
                  </a:lnTo>
                  <a:lnTo>
                    <a:pt x="91835" y="339772"/>
                  </a:lnTo>
                  <a:lnTo>
                    <a:pt x="83481" y="336269"/>
                  </a:lnTo>
                  <a:lnTo>
                    <a:pt x="73005" y="332019"/>
                  </a:lnTo>
                  <a:lnTo>
                    <a:pt x="5725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00373" y="200041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82" y="119594"/>
                  </a:lnTo>
                  <a:lnTo>
                    <a:pt x="8048" y="135858"/>
                  </a:lnTo>
                  <a:lnTo>
                    <a:pt x="9504" y="151868"/>
                  </a:lnTo>
                  <a:lnTo>
                    <a:pt x="11331" y="166977"/>
                  </a:lnTo>
                  <a:lnTo>
                    <a:pt x="13388" y="181206"/>
                  </a:lnTo>
                  <a:lnTo>
                    <a:pt x="15316" y="194975"/>
                  </a:lnTo>
                  <a:lnTo>
                    <a:pt x="16915" y="208604"/>
                  </a:lnTo>
                  <a:lnTo>
                    <a:pt x="18310" y="222249"/>
                  </a:lnTo>
                  <a:lnTo>
                    <a:pt x="19854" y="235964"/>
                  </a:lnTo>
                  <a:lnTo>
                    <a:pt x="21740" y="249747"/>
                  </a:lnTo>
                  <a:lnTo>
                    <a:pt x="23846" y="263366"/>
                  </a:lnTo>
                  <a:lnTo>
                    <a:pt x="26028" y="277922"/>
                  </a:lnTo>
                  <a:lnTo>
                    <a:pt x="28480" y="296930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74072" y="356887"/>
              <a:ext cx="168457" cy="201169"/>
            </a:xfrm>
            <a:custGeom>
              <a:avLst/>
              <a:gdLst/>
              <a:ahLst/>
              <a:cxnLst/>
              <a:rect l="0" t="0" r="0" b="0"/>
              <a:pathLst>
                <a:path w="168457" h="201169">
                  <a:moveTo>
                    <a:pt x="0" y="116895"/>
                  </a:moveTo>
                  <a:lnTo>
                    <a:pt x="8802" y="113961"/>
                  </a:lnTo>
                  <a:lnTo>
                    <a:pt x="17148" y="111179"/>
                  </a:lnTo>
                  <a:lnTo>
                    <a:pt x="25847" y="108275"/>
                  </a:lnTo>
                  <a:lnTo>
                    <a:pt x="34968" y="105062"/>
                  </a:lnTo>
                  <a:lnTo>
                    <a:pt x="44463" y="101248"/>
                  </a:lnTo>
                  <a:lnTo>
                    <a:pt x="54250" y="96731"/>
                  </a:lnTo>
                  <a:lnTo>
                    <a:pt x="64091" y="91567"/>
                  </a:lnTo>
                  <a:lnTo>
                    <a:pt x="73617" y="85880"/>
                  </a:lnTo>
                  <a:lnTo>
                    <a:pt x="82645" y="79790"/>
                  </a:lnTo>
                  <a:lnTo>
                    <a:pt x="91011" y="73244"/>
                  </a:lnTo>
                  <a:lnTo>
                    <a:pt x="98484" y="66019"/>
                  </a:lnTo>
                  <a:lnTo>
                    <a:pt x="105019" y="58047"/>
                  </a:lnTo>
                  <a:lnTo>
                    <a:pt x="110409" y="49405"/>
                  </a:lnTo>
                  <a:lnTo>
                    <a:pt x="114206" y="40227"/>
                  </a:lnTo>
                  <a:lnTo>
                    <a:pt x="116302" y="30657"/>
                  </a:lnTo>
                  <a:lnTo>
                    <a:pt x="116404" y="21300"/>
                  </a:lnTo>
                  <a:lnTo>
                    <a:pt x="113896" y="13162"/>
                  </a:lnTo>
                  <a:lnTo>
                    <a:pt x="108691" y="6706"/>
                  </a:lnTo>
                  <a:lnTo>
                    <a:pt x="101298" y="2204"/>
                  </a:lnTo>
                  <a:lnTo>
                    <a:pt x="92518" y="0"/>
                  </a:lnTo>
                  <a:lnTo>
                    <a:pt x="82957" y="38"/>
                  </a:lnTo>
                  <a:lnTo>
                    <a:pt x="73136" y="1977"/>
                  </a:lnTo>
                  <a:lnTo>
                    <a:pt x="63557" y="5397"/>
                  </a:lnTo>
                  <a:lnTo>
                    <a:pt x="54459" y="9915"/>
                  </a:lnTo>
                  <a:lnTo>
                    <a:pt x="46031" y="15384"/>
                  </a:lnTo>
                  <a:lnTo>
                    <a:pt x="38509" y="21878"/>
                  </a:lnTo>
                  <a:lnTo>
                    <a:pt x="31932" y="29359"/>
                  </a:lnTo>
                  <a:lnTo>
                    <a:pt x="26344" y="37840"/>
                  </a:lnTo>
                  <a:lnTo>
                    <a:pt x="21879" y="47443"/>
                  </a:lnTo>
                  <a:lnTo>
                    <a:pt x="18508" y="58125"/>
                  </a:lnTo>
                  <a:lnTo>
                    <a:pt x="16226" y="69553"/>
                  </a:lnTo>
                  <a:lnTo>
                    <a:pt x="15135" y="81216"/>
                  </a:lnTo>
                  <a:lnTo>
                    <a:pt x="15177" y="92799"/>
                  </a:lnTo>
                  <a:lnTo>
                    <a:pt x="16171" y="104186"/>
                  </a:lnTo>
                  <a:lnTo>
                    <a:pt x="17900" y="115365"/>
                  </a:lnTo>
                  <a:lnTo>
                    <a:pt x="20176" y="126361"/>
                  </a:lnTo>
                  <a:lnTo>
                    <a:pt x="23008" y="137051"/>
                  </a:lnTo>
                  <a:lnTo>
                    <a:pt x="26587" y="147163"/>
                  </a:lnTo>
                  <a:lnTo>
                    <a:pt x="30962" y="156593"/>
                  </a:lnTo>
                  <a:lnTo>
                    <a:pt x="36205" y="165232"/>
                  </a:lnTo>
                  <a:lnTo>
                    <a:pt x="42482" y="172889"/>
                  </a:lnTo>
                  <a:lnTo>
                    <a:pt x="49781" y="179558"/>
                  </a:lnTo>
                  <a:lnTo>
                    <a:pt x="57955" y="185376"/>
                  </a:lnTo>
                  <a:lnTo>
                    <a:pt x="66812" y="190525"/>
                  </a:lnTo>
                  <a:lnTo>
                    <a:pt x="76176" y="195165"/>
                  </a:lnTo>
                  <a:lnTo>
                    <a:pt x="85903" y="198944"/>
                  </a:lnTo>
                  <a:lnTo>
                    <a:pt x="95885" y="201045"/>
                  </a:lnTo>
                  <a:lnTo>
                    <a:pt x="106039" y="201168"/>
                  </a:lnTo>
                  <a:lnTo>
                    <a:pt x="116239" y="199779"/>
                  </a:lnTo>
                  <a:lnTo>
                    <a:pt x="127521" y="197716"/>
                  </a:lnTo>
                  <a:lnTo>
                    <a:pt x="143111" y="194795"/>
                  </a:lnTo>
                  <a:lnTo>
                    <a:pt x="168456" y="190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3516" y="221098"/>
              <a:ext cx="262114" cy="315856"/>
            </a:xfrm>
            <a:custGeom>
              <a:avLst/>
              <a:gdLst/>
              <a:ahLst/>
              <a:cxnLst/>
              <a:rect l="0" t="0" r="0" b="0"/>
              <a:pathLst>
                <a:path w="262114" h="315856">
                  <a:moveTo>
                    <a:pt x="20639" y="315855"/>
                  </a:moveTo>
                  <a:lnTo>
                    <a:pt x="17772" y="304120"/>
                  </a:lnTo>
                  <a:lnTo>
                    <a:pt x="15630" y="292991"/>
                  </a:lnTo>
                  <a:lnTo>
                    <a:pt x="14027" y="281388"/>
                  </a:lnTo>
                  <a:lnTo>
                    <a:pt x="12847" y="269054"/>
                  </a:lnTo>
                  <a:lnTo>
                    <a:pt x="11998" y="255746"/>
                  </a:lnTo>
                  <a:lnTo>
                    <a:pt x="11396" y="241436"/>
                  </a:lnTo>
                  <a:lnTo>
                    <a:pt x="10808" y="226259"/>
                  </a:lnTo>
                  <a:lnTo>
                    <a:pt x="9876" y="210397"/>
                  </a:lnTo>
                  <a:lnTo>
                    <a:pt x="8434" y="194026"/>
                  </a:lnTo>
                  <a:lnTo>
                    <a:pt x="6651" y="177289"/>
                  </a:lnTo>
                  <a:lnTo>
                    <a:pt x="4914" y="160294"/>
                  </a:lnTo>
                  <a:lnTo>
                    <a:pt x="3452" y="143126"/>
                  </a:lnTo>
                  <a:lnTo>
                    <a:pt x="2320" y="126004"/>
                  </a:lnTo>
                  <a:lnTo>
                    <a:pt x="1485" y="109275"/>
                  </a:lnTo>
                  <a:lnTo>
                    <a:pt x="889" y="93095"/>
                  </a:lnTo>
                  <a:lnTo>
                    <a:pt x="472" y="77450"/>
                  </a:lnTo>
                  <a:lnTo>
                    <a:pt x="185" y="62250"/>
                  </a:lnTo>
                  <a:lnTo>
                    <a:pt x="0" y="47423"/>
                  </a:lnTo>
                  <a:lnTo>
                    <a:pt x="324" y="33993"/>
                  </a:lnTo>
                  <a:lnTo>
                    <a:pt x="1952" y="25444"/>
                  </a:lnTo>
                  <a:lnTo>
                    <a:pt x="4737" y="23911"/>
                  </a:lnTo>
                  <a:lnTo>
                    <a:pt x="7864" y="27607"/>
                  </a:lnTo>
                  <a:lnTo>
                    <a:pt x="11239" y="34942"/>
                  </a:lnTo>
                  <a:lnTo>
                    <a:pt x="15142" y="45053"/>
                  </a:lnTo>
                  <a:lnTo>
                    <a:pt x="19701" y="57297"/>
                  </a:lnTo>
                  <a:lnTo>
                    <a:pt x="24714" y="71131"/>
                  </a:lnTo>
                  <a:lnTo>
                    <a:pt x="29764" y="86113"/>
                  </a:lnTo>
                  <a:lnTo>
                    <a:pt x="34605" y="101901"/>
                  </a:lnTo>
                  <a:lnTo>
                    <a:pt x="39327" y="118084"/>
                  </a:lnTo>
                  <a:lnTo>
                    <a:pt x="44257" y="134178"/>
                  </a:lnTo>
                  <a:lnTo>
                    <a:pt x="49573" y="149930"/>
                  </a:lnTo>
                  <a:lnTo>
                    <a:pt x="55296" y="165287"/>
                  </a:lnTo>
                  <a:lnTo>
                    <a:pt x="61371" y="180294"/>
                  </a:lnTo>
                  <a:lnTo>
                    <a:pt x="67720" y="195018"/>
                  </a:lnTo>
                  <a:lnTo>
                    <a:pt x="74272" y="209365"/>
                  </a:lnTo>
                  <a:lnTo>
                    <a:pt x="80970" y="223087"/>
                  </a:lnTo>
                  <a:lnTo>
                    <a:pt x="87775" y="236094"/>
                  </a:lnTo>
                  <a:lnTo>
                    <a:pt x="94819" y="248287"/>
                  </a:lnTo>
                  <a:lnTo>
                    <a:pt x="102386" y="259484"/>
                  </a:lnTo>
                  <a:lnTo>
                    <a:pt x="110591" y="269678"/>
                  </a:lnTo>
                  <a:lnTo>
                    <a:pt x="119391" y="278846"/>
                  </a:lnTo>
                  <a:lnTo>
                    <a:pt x="128676" y="286866"/>
                  </a:lnTo>
                  <a:lnTo>
                    <a:pt x="138331" y="293768"/>
                  </a:lnTo>
                  <a:lnTo>
                    <a:pt x="148255" y="299235"/>
                  </a:lnTo>
                  <a:lnTo>
                    <a:pt x="158370" y="302552"/>
                  </a:lnTo>
                  <a:lnTo>
                    <a:pt x="168612" y="303521"/>
                  </a:lnTo>
                  <a:lnTo>
                    <a:pt x="178777" y="302392"/>
                  </a:lnTo>
                  <a:lnTo>
                    <a:pt x="188529" y="299583"/>
                  </a:lnTo>
                  <a:lnTo>
                    <a:pt x="197718" y="295507"/>
                  </a:lnTo>
                  <a:lnTo>
                    <a:pt x="206364" y="290350"/>
                  </a:lnTo>
                  <a:lnTo>
                    <a:pt x="214557" y="284073"/>
                  </a:lnTo>
                  <a:lnTo>
                    <a:pt x="222399" y="276740"/>
                  </a:lnTo>
                  <a:lnTo>
                    <a:pt x="229819" y="268360"/>
                  </a:lnTo>
                  <a:lnTo>
                    <a:pt x="236583" y="258825"/>
                  </a:lnTo>
                  <a:lnTo>
                    <a:pt x="242613" y="248180"/>
                  </a:lnTo>
                  <a:lnTo>
                    <a:pt x="247814" y="236438"/>
                  </a:lnTo>
                  <a:lnTo>
                    <a:pt x="252010" y="223499"/>
                  </a:lnTo>
                  <a:lnTo>
                    <a:pt x="255202" y="209423"/>
                  </a:lnTo>
                  <a:lnTo>
                    <a:pt x="257533" y="194394"/>
                  </a:lnTo>
                  <a:lnTo>
                    <a:pt x="259187" y="178629"/>
                  </a:lnTo>
                  <a:lnTo>
                    <a:pt x="260341" y="162325"/>
                  </a:lnTo>
                  <a:lnTo>
                    <a:pt x="261135" y="145801"/>
                  </a:lnTo>
                  <a:lnTo>
                    <a:pt x="261676" y="129482"/>
                  </a:lnTo>
                  <a:lnTo>
                    <a:pt x="262038" y="113585"/>
                  </a:lnTo>
                  <a:lnTo>
                    <a:pt x="262113" y="98300"/>
                  </a:lnTo>
                  <a:lnTo>
                    <a:pt x="261631" y="83875"/>
                  </a:lnTo>
                  <a:lnTo>
                    <a:pt x="260495" y="70361"/>
                  </a:lnTo>
                  <a:lnTo>
                    <a:pt x="258908" y="57711"/>
                  </a:lnTo>
                  <a:lnTo>
                    <a:pt x="257140" y="44428"/>
                  </a:lnTo>
                  <a:lnTo>
                    <a:pt x="255033" y="27107"/>
                  </a:lnTo>
                  <a:lnTo>
                    <a:pt x="2522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0010" y="421139"/>
              <a:ext cx="115814" cy="133381"/>
            </a:xfrm>
            <a:custGeom>
              <a:avLst/>
              <a:gdLst/>
              <a:ahLst/>
              <a:cxnLst/>
              <a:rect l="0" t="0" r="0" b="0"/>
              <a:pathLst>
                <a:path w="115814" h="13338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9" y="34458"/>
                  </a:lnTo>
                  <a:lnTo>
                    <a:pt x="355" y="46447"/>
                  </a:lnTo>
                  <a:lnTo>
                    <a:pt x="1651" y="58458"/>
                  </a:lnTo>
                  <a:lnTo>
                    <a:pt x="4158" y="70256"/>
                  </a:lnTo>
                  <a:lnTo>
                    <a:pt x="7809" y="81610"/>
                  </a:lnTo>
                  <a:lnTo>
                    <a:pt x="12402" y="92230"/>
                  </a:lnTo>
                  <a:lnTo>
                    <a:pt x="17719" y="102032"/>
                  </a:lnTo>
                  <a:lnTo>
                    <a:pt x="23728" y="110934"/>
                  </a:lnTo>
                  <a:lnTo>
                    <a:pt x="30585" y="118775"/>
                  </a:lnTo>
                  <a:lnTo>
                    <a:pt x="38302" y="125552"/>
                  </a:lnTo>
                  <a:lnTo>
                    <a:pt x="46602" y="130765"/>
                  </a:lnTo>
                  <a:lnTo>
                    <a:pt x="55018" y="133380"/>
                  </a:lnTo>
                  <a:lnTo>
                    <a:pt x="63271" y="133059"/>
                  </a:lnTo>
                  <a:lnTo>
                    <a:pt x="71270" y="130081"/>
                  </a:lnTo>
                  <a:lnTo>
                    <a:pt x="79021" y="124959"/>
                  </a:lnTo>
                  <a:lnTo>
                    <a:pt x="86558" y="118216"/>
                  </a:lnTo>
                  <a:lnTo>
                    <a:pt x="93603" y="110133"/>
                  </a:lnTo>
                  <a:lnTo>
                    <a:pt x="99582" y="100747"/>
                  </a:lnTo>
                  <a:lnTo>
                    <a:pt x="104271" y="90181"/>
                  </a:lnTo>
                  <a:lnTo>
                    <a:pt x="107758" y="78649"/>
                  </a:lnTo>
                  <a:lnTo>
                    <a:pt x="110265" y="66377"/>
                  </a:lnTo>
                  <a:lnTo>
                    <a:pt x="112027" y="53582"/>
                  </a:lnTo>
                  <a:lnTo>
                    <a:pt x="113248" y="41028"/>
                  </a:lnTo>
                  <a:lnTo>
                    <a:pt x="114217" y="28793"/>
                  </a:lnTo>
                  <a:lnTo>
                    <a:pt x="115023" y="1580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9523" y="428799"/>
              <a:ext cx="200042" cy="160797"/>
            </a:xfrm>
            <a:custGeom>
              <a:avLst/>
              <a:gdLst/>
              <a:ahLst/>
              <a:cxnLst/>
              <a:rect l="0" t="0" r="0" b="0"/>
              <a:pathLst>
                <a:path w="200042" h="160797">
                  <a:moveTo>
                    <a:pt x="0" y="44983"/>
                  </a:moveTo>
                  <a:lnTo>
                    <a:pt x="2934" y="53784"/>
                  </a:lnTo>
                  <a:lnTo>
                    <a:pt x="5716" y="62131"/>
                  </a:lnTo>
                  <a:lnTo>
                    <a:pt x="8615" y="70830"/>
                  </a:lnTo>
                  <a:lnTo>
                    <a:pt x="11656" y="79951"/>
                  </a:lnTo>
                  <a:lnTo>
                    <a:pt x="14821" y="89446"/>
                  </a:lnTo>
                  <a:lnTo>
                    <a:pt x="18060" y="99163"/>
                  </a:lnTo>
                  <a:lnTo>
                    <a:pt x="20475" y="106408"/>
                  </a:lnTo>
                  <a:lnTo>
                    <a:pt x="21007" y="108003"/>
                  </a:lnTo>
                  <a:lnTo>
                    <a:pt x="20066" y="105145"/>
                  </a:lnTo>
                  <a:lnTo>
                    <a:pt x="18513" y="99103"/>
                  </a:lnTo>
                  <a:lnTo>
                    <a:pt x="17321" y="90341"/>
                  </a:lnTo>
                  <a:lnTo>
                    <a:pt x="16971" y="79274"/>
                  </a:lnTo>
                  <a:lnTo>
                    <a:pt x="17534" y="66706"/>
                  </a:lnTo>
                  <a:lnTo>
                    <a:pt x="18892" y="53704"/>
                  </a:lnTo>
                  <a:lnTo>
                    <a:pt x="20879" y="40931"/>
                  </a:lnTo>
                  <a:lnTo>
                    <a:pt x="23520" y="29440"/>
                  </a:lnTo>
                  <a:lnTo>
                    <a:pt x="27767" y="20981"/>
                  </a:lnTo>
                  <a:lnTo>
                    <a:pt x="33894" y="16430"/>
                  </a:lnTo>
                  <a:lnTo>
                    <a:pt x="40485" y="15431"/>
                  </a:lnTo>
                  <a:lnTo>
                    <a:pt x="47106" y="17068"/>
                  </a:lnTo>
                  <a:lnTo>
                    <a:pt x="53586" y="20676"/>
                  </a:lnTo>
                  <a:lnTo>
                    <a:pt x="59650" y="25964"/>
                  </a:lnTo>
                  <a:lnTo>
                    <a:pt x="65178" y="32655"/>
                  </a:lnTo>
                  <a:lnTo>
                    <a:pt x="70197" y="40449"/>
                  </a:lnTo>
                  <a:lnTo>
                    <a:pt x="74794" y="49066"/>
                  </a:lnTo>
                  <a:lnTo>
                    <a:pt x="79075" y="58205"/>
                  </a:lnTo>
                  <a:lnTo>
                    <a:pt x="83339" y="65153"/>
                  </a:lnTo>
                  <a:lnTo>
                    <a:pt x="87473" y="66330"/>
                  </a:lnTo>
                  <a:lnTo>
                    <a:pt x="90935" y="62091"/>
                  </a:lnTo>
                  <a:lnTo>
                    <a:pt x="93966" y="53769"/>
                  </a:lnTo>
                  <a:lnTo>
                    <a:pt x="97047" y="43034"/>
                  </a:lnTo>
                  <a:lnTo>
                    <a:pt x="100654" y="31700"/>
                  </a:lnTo>
                  <a:lnTo>
                    <a:pt x="104972" y="20811"/>
                  </a:lnTo>
                  <a:lnTo>
                    <a:pt x="109972" y="11369"/>
                  </a:lnTo>
                  <a:lnTo>
                    <a:pt x="115536" y="4604"/>
                  </a:lnTo>
                  <a:lnTo>
                    <a:pt x="121530" y="908"/>
                  </a:lnTo>
                  <a:lnTo>
                    <a:pt x="127840" y="0"/>
                  </a:lnTo>
                  <a:lnTo>
                    <a:pt x="134372" y="1341"/>
                  </a:lnTo>
                  <a:lnTo>
                    <a:pt x="141056" y="4384"/>
                  </a:lnTo>
                  <a:lnTo>
                    <a:pt x="147678" y="8826"/>
                  </a:lnTo>
                  <a:lnTo>
                    <a:pt x="153898" y="14613"/>
                  </a:lnTo>
                  <a:lnTo>
                    <a:pt x="159567" y="21608"/>
                  </a:lnTo>
                  <a:lnTo>
                    <a:pt x="164866" y="29590"/>
                  </a:lnTo>
                  <a:lnTo>
                    <a:pt x="170191" y="38324"/>
                  </a:lnTo>
                  <a:lnTo>
                    <a:pt x="175767" y="47614"/>
                  </a:lnTo>
                  <a:lnTo>
                    <a:pt x="181328" y="57463"/>
                  </a:lnTo>
                  <a:lnTo>
                    <a:pt x="186229" y="68059"/>
                  </a:lnTo>
                  <a:lnTo>
                    <a:pt x="190154" y="79444"/>
                  </a:lnTo>
                  <a:lnTo>
                    <a:pt x="193118" y="91493"/>
                  </a:lnTo>
                  <a:lnTo>
                    <a:pt x="195585" y="105492"/>
                  </a:lnTo>
                  <a:lnTo>
                    <a:pt x="197769" y="126026"/>
                  </a:lnTo>
                  <a:lnTo>
                    <a:pt x="200041" y="160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0093" y="200041"/>
              <a:ext cx="162579" cy="327214"/>
            </a:xfrm>
            <a:custGeom>
              <a:avLst/>
              <a:gdLst/>
              <a:ahLst/>
              <a:cxnLst/>
              <a:rect l="0" t="0" r="0" b="0"/>
              <a:pathLst>
                <a:path w="162579" h="3272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2" y="81186"/>
                  </a:lnTo>
                  <a:lnTo>
                    <a:pt x="11593" y="97462"/>
                  </a:lnTo>
                  <a:lnTo>
                    <a:pt x="14051" y="114134"/>
                  </a:lnTo>
                  <a:lnTo>
                    <a:pt x="16038" y="131080"/>
                  </a:lnTo>
                  <a:lnTo>
                    <a:pt x="17709" y="148050"/>
                  </a:lnTo>
                  <a:lnTo>
                    <a:pt x="19445" y="164676"/>
                  </a:lnTo>
                  <a:lnTo>
                    <a:pt x="21463" y="180787"/>
                  </a:lnTo>
                  <a:lnTo>
                    <a:pt x="23651" y="196386"/>
                  </a:lnTo>
                  <a:lnTo>
                    <a:pt x="25666" y="211554"/>
                  </a:lnTo>
                  <a:lnTo>
                    <a:pt x="27324" y="226386"/>
                  </a:lnTo>
                  <a:lnTo>
                    <a:pt x="28759" y="240805"/>
                  </a:lnTo>
                  <a:lnTo>
                    <a:pt x="30329" y="254575"/>
                  </a:lnTo>
                  <a:lnTo>
                    <a:pt x="32240" y="267552"/>
                  </a:lnTo>
                  <a:lnTo>
                    <a:pt x="34635" y="277432"/>
                  </a:lnTo>
                  <a:lnTo>
                    <a:pt x="37298" y="281205"/>
                  </a:lnTo>
                  <a:lnTo>
                    <a:pt x="39785" y="279737"/>
                  </a:lnTo>
                  <a:lnTo>
                    <a:pt x="42225" y="274802"/>
                  </a:lnTo>
                  <a:lnTo>
                    <a:pt x="44955" y="267899"/>
                  </a:lnTo>
                  <a:lnTo>
                    <a:pt x="48353" y="260174"/>
                  </a:lnTo>
                  <a:lnTo>
                    <a:pt x="52545" y="252260"/>
                  </a:lnTo>
                  <a:lnTo>
                    <a:pt x="57467" y="244428"/>
                  </a:lnTo>
                  <a:lnTo>
                    <a:pt x="62982" y="236758"/>
                  </a:lnTo>
                  <a:lnTo>
                    <a:pt x="68950" y="229265"/>
                  </a:lnTo>
                  <a:lnTo>
                    <a:pt x="75412" y="222412"/>
                  </a:lnTo>
                  <a:lnTo>
                    <a:pt x="82580" y="217090"/>
                  </a:lnTo>
                  <a:lnTo>
                    <a:pt x="90509" y="213664"/>
                  </a:lnTo>
                  <a:lnTo>
                    <a:pt x="98951" y="212177"/>
                  </a:lnTo>
                  <a:lnTo>
                    <a:pt x="107464" y="212616"/>
                  </a:lnTo>
                  <a:lnTo>
                    <a:pt x="115782" y="214764"/>
                  </a:lnTo>
                  <a:lnTo>
                    <a:pt x="123824" y="218289"/>
                  </a:lnTo>
                  <a:lnTo>
                    <a:pt x="131605" y="222855"/>
                  </a:lnTo>
                  <a:lnTo>
                    <a:pt x="139161" y="228187"/>
                  </a:lnTo>
                  <a:lnTo>
                    <a:pt x="146219" y="234391"/>
                  </a:lnTo>
                  <a:lnTo>
                    <a:pt x="152207" y="241918"/>
                  </a:lnTo>
                  <a:lnTo>
                    <a:pt x="156897" y="250906"/>
                  </a:lnTo>
                  <a:lnTo>
                    <a:pt x="160216" y="261044"/>
                  </a:lnTo>
                  <a:lnTo>
                    <a:pt x="162077" y="271767"/>
                  </a:lnTo>
                  <a:lnTo>
                    <a:pt x="162578" y="282674"/>
                  </a:lnTo>
                  <a:lnTo>
                    <a:pt x="161627" y="293250"/>
                  </a:lnTo>
                  <a:lnTo>
                    <a:pt x="158869" y="302812"/>
                  </a:lnTo>
                  <a:lnTo>
                    <a:pt x="154269" y="311080"/>
                  </a:lnTo>
                  <a:lnTo>
                    <a:pt x="147911" y="317798"/>
                  </a:lnTo>
                  <a:lnTo>
                    <a:pt x="139824" y="322569"/>
                  </a:lnTo>
                  <a:lnTo>
                    <a:pt x="130212" y="325376"/>
                  </a:lnTo>
                  <a:lnTo>
                    <a:pt x="119790" y="326651"/>
                  </a:lnTo>
                  <a:lnTo>
                    <a:pt x="108563" y="327213"/>
                  </a:lnTo>
                  <a:lnTo>
                    <a:pt x="94434" y="327114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15177" y="358175"/>
              <a:ext cx="111829" cy="188752"/>
            </a:xfrm>
            <a:custGeom>
              <a:avLst/>
              <a:gdLst/>
              <a:ahLst/>
              <a:cxnLst/>
              <a:rect l="0" t="0" r="0" b="0"/>
              <a:pathLst>
                <a:path w="111829" h="188752">
                  <a:moveTo>
                    <a:pt x="6543" y="84021"/>
                  </a:moveTo>
                  <a:lnTo>
                    <a:pt x="15411" y="86888"/>
                  </a:lnTo>
                  <a:lnTo>
                    <a:pt x="24398" y="89030"/>
                  </a:lnTo>
                  <a:lnTo>
                    <a:pt x="34384" y="90624"/>
                  </a:lnTo>
                  <a:lnTo>
                    <a:pt x="45019" y="91459"/>
                  </a:lnTo>
                  <a:lnTo>
                    <a:pt x="55534" y="91011"/>
                  </a:lnTo>
                  <a:lnTo>
                    <a:pt x="65477" y="89093"/>
                  </a:lnTo>
                  <a:lnTo>
                    <a:pt x="74417" y="85510"/>
                  </a:lnTo>
                  <a:lnTo>
                    <a:pt x="81809" y="79905"/>
                  </a:lnTo>
                  <a:lnTo>
                    <a:pt x="87503" y="72284"/>
                  </a:lnTo>
                  <a:lnTo>
                    <a:pt x="91358" y="63100"/>
                  </a:lnTo>
                  <a:lnTo>
                    <a:pt x="93061" y="53035"/>
                  </a:lnTo>
                  <a:lnTo>
                    <a:pt x="92650" y="42576"/>
                  </a:lnTo>
                  <a:lnTo>
                    <a:pt x="90274" y="32304"/>
                  </a:lnTo>
                  <a:lnTo>
                    <a:pt x="86022" y="22947"/>
                  </a:lnTo>
                  <a:lnTo>
                    <a:pt x="80128" y="14818"/>
                  </a:lnTo>
                  <a:lnTo>
                    <a:pt x="72920" y="8192"/>
                  </a:lnTo>
                  <a:lnTo>
                    <a:pt x="64720" y="3483"/>
                  </a:lnTo>
                  <a:lnTo>
                    <a:pt x="55810" y="731"/>
                  </a:lnTo>
                  <a:lnTo>
                    <a:pt x="46728" y="0"/>
                  </a:lnTo>
                  <a:lnTo>
                    <a:pt x="38244" y="1545"/>
                  </a:lnTo>
                  <a:lnTo>
                    <a:pt x="30727" y="5286"/>
                  </a:lnTo>
                  <a:lnTo>
                    <a:pt x="24190" y="10880"/>
                  </a:lnTo>
                  <a:lnTo>
                    <a:pt x="18483" y="17914"/>
                  </a:lnTo>
                  <a:lnTo>
                    <a:pt x="13424" y="26015"/>
                  </a:lnTo>
                  <a:lnTo>
                    <a:pt x="9008" y="35045"/>
                  </a:lnTo>
                  <a:lnTo>
                    <a:pt x="5405" y="45083"/>
                  </a:lnTo>
                  <a:lnTo>
                    <a:pt x="2648" y="56098"/>
                  </a:lnTo>
                  <a:lnTo>
                    <a:pt x="795" y="68104"/>
                  </a:lnTo>
                  <a:lnTo>
                    <a:pt x="0" y="81228"/>
                  </a:lnTo>
                  <a:lnTo>
                    <a:pt x="245" y="95422"/>
                  </a:lnTo>
                  <a:lnTo>
                    <a:pt x="1375" y="110191"/>
                  </a:lnTo>
                  <a:lnTo>
                    <a:pt x="3197" y="124719"/>
                  </a:lnTo>
                  <a:lnTo>
                    <a:pt x="5541" y="138552"/>
                  </a:lnTo>
                  <a:lnTo>
                    <a:pt x="8587" y="151278"/>
                  </a:lnTo>
                  <a:lnTo>
                    <a:pt x="12842" y="162374"/>
                  </a:lnTo>
                  <a:lnTo>
                    <a:pt x="18489" y="171714"/>
                  </a:lnTo>
                  <a:lnTo>
                    <a:pt x="25570" y="179171"/>
                  </a:lnTo>
                  <a:lnTo>
                    <a:pt x="34152" y="184447"/>
                  </a:lnTo>
                  <a:lnTo>
                    <a:pt x="44103" y="187588"/>
                  </a:lnTo>
                  <a:lnTo>
                    <a:pt x="54854" y="188751"/>
                  </a:lnTo>
                  <a:lnTo>
                    <a:pt x="65521" y="188028"/>
                  </a:lnTo>
                  <a:lnTo>
                    <a:pt x="75605" y="185666"/>
                  </a:lnTo>
                  <a:lnTo>
                    <a:pt x="84690" y="182303"/>
                  </a:lnTo>
                  <a:lnTo>
                    <a:pt x="93156" y="178554"/>
                  </a:lnTo>
                  <a:lnTo>
                    <a:pt x="101741" y="174094"/>
                  </a:lnTo>
                  <a:lnTo>
                    <a:pt x="111828" y="168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19" y="347440"/>
              <a:ext cx="73700" cy="168291"/>
            </a:xfrm>
            <a:custGeom>
              <a:avLst/>
              <a:gdLst/>
              <a:ahLst/>
              <a:cxnLst/>
              <a:rect l="0" t="0" r="0" b="0"/>
              <a:pathLst>
                <a:path w="73700" h="168291">
                  <a:moveTo>
                    <a:pt x="0" y="105285"/>
                  </a:moveTo>
                  <a:lnTo>
                    <a:pt x="2933" y="114086"/>
                  </a:lnTo>
                  <a:lnTo>
                    <a:pt x="5716" y="122433"/>
                  </a:lnTo>
                  <a:lnTo>
                    <a:pt x="8615" y="131132"/>
                  </a:lnTo>
                  <a:lnTo>
                    <a:pt x="11656" y="140253"/>
                  </a:lnTo>
                  <a:lnTo>
                    <a:pt x="14821" y="149748"/>
                  </a:lnTo>
                  <a:lnTo>
                    <a:pt x="18047" y="159468"/>
                  </a:lnTo>
                  <a:lnTo>
                    <a:pt x="19970" y="166821"/>
                  </a:lnTo>
                  <a:lnTo>
                    <a:pt x="19260" y="168290"/>
                  </a:lnTo>
                  <a:lnTo>
                    <a:pt x="16977" y="164236"/>
                  </a:lnTo>
                  <a:lnTo>
                    <a:pt x="13969" y="156010"/>
                  </a:lnTo>
                  <a:lnTo>
                    <a:pt x="10808" y="144821"/>
                  </a:lnTo>
                  <a:lnTo>
                    <a:pt x="7986" y="131579"/>
                  </a:lnTo>
                  <a:lnTo>
                    <a:pt x="5724" y="116939"/>
                  </a:lnTo>
                  <a:lnTo>
                    <a:pt x="4187" y="101516"/>
                  </a:lnTo>
                  <a:lnTo>
                    <a:pt x="3596" y="85925"/>
                  </a:lnTo>
                  <a:lnTo>
                    <a:pt x="3983" y="70520"/>
                  </a:lnTo>
                  <a:lnTo>
                    <a:pt x="5546" y="55902"/>
                  </a:lnTo>
                  <a:lnTo>
                    <a:pt x="8722" y="42988"/>
                  </a:lnTo>
                  <a:lnTo>
                    <a:pt x="13600" y="32122"/>
                  </a:lnTo>
                  <a:lnTo>
                    <a:pt x="20092" y="23293"/>
                  </a:lnTo>
                  <a:lnTo>
                    <a:pt x="29054" y="15539"/>
                  </a:lnTo>
                  <a:lnTo>
                    <a:pt x="44627" y="818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5330" y="360682"/>
              <a:ext cx="118217" cy="218386"/>
            </a:xfrm>
            <a:custGeom>
              <a:avLst/>
              <a:gdLst/>
              <a:ahLst/>
              <a:cxnLst/>
              <a:rect l="0" t="0" r="0" b="0"/>
              <a:pathLst>
                <a:path w="118217" h="218386">
                  <a:moveTo>
                    <a:pt x="117530" y="7815"/>
                  </a:moveTo>
                  <a:lnTo>
                    <a:pt x="108662" y="4948"/>
                  </a:lnTo>
                  <a:lnTo>
                    <a:pt x="99675" y="2806"/>
                  </a:lnTo>
                  <a:lnTo>
                    <a:pt x="89684" y="1208"/>
                  </a:lnTo>
                  <a:lnTo>
                    <a:pt x="78876" y="200"/>
                  </a:lnTo>
                  <a:lnTo>
                    <a:pt x="67713" y="0"/>
                  </a:lnTo>
                  <a:lnTo>
                    <a:pt x="56512" y="660"/>
                  </a:lnTo>
                  <a:lnTo>
                    <a:pt x="45573" y="2244"/>
                  </a:lnTo>
                  <a:lnTo>
                    <a:pt x="35237" y="4905"/>
                  </a:lnTo>
                  <a:lnTo>
                    <a:pt x="25633" y="8630"/>
                  </a:lnTo>
                  <a:lnTo>
                    <a:pt x="17034" y="13588"/>
                  </a:lnTo>
                  <a:lnTo>
                    <a:pt x="9930" y="20198"/>
                  </a:lnTo>
                  <a:lnTo>
                    <a:pt x="4461" y="28521"/>
                  </a:lnTo>
                  <a:lnTo>
                    <a:pt x="940" y="37856"/>
                  </a:lnTo>
                  <a:lnTo>
                    <a:pt x="0" y="46966"/>
                  </a:lnTo>
                  <a:lnTo>
                    <a:pt x="1741" y="55160"/>
                  </a:lnTo>
                  <a:lnTo>
                    <a:pt x="5825" y="62284"/>
                  </a:lnTo>
                  <a:lnTo>
                    <a:pt x="11762" y="68451"/>
                  </a:lnTo>
                  <a:lnTo>
                    <a:pt x="19088" y="73856"/>
                  </a:lnTo>
                  <a:lnTo>
                    <a:pt x="27580" y="78689"/>
                  </a:lnTo>
                  <a:lnTo>
                    <a:pt x="37248" y="83111"/>
                  </a:lnTo>
                  <a:lnTo>
                    <a:pt x="47998" y="87249"/>
                  </a:lnTo>
                  <a:lnTo>
                    <a:pt x="59315" y="91354"/>
                  </a:lnTo>
                  <a:lnTo>
                    <a:pt x="70379" y="95797"/>
                  </a:lnTo>
                  <a:lnTo>
                    <a:pt x="80740" y="100756"/>
                  </a:lnTo>
                  <a:lnTo>
                    <a:pt x="90154" y="106393"/>
                  </a:lnTo>
                  <a:lnTo>
                    <a:pt x="98406" y="112934"/>
                  </a:lnTo>
                  <a:lnTo>
                    <a:pt x="105500" y="120410"/>
                  </a:lnTo>
                  <a:lnTo>
                    <a:pt x="111282" y="128702"/>
                  </a:lnTo>
                  <a:lnTo>
                    <a:pt x="115351" y="137639"/>
                  </a:lnTo>
                  <a:lnTo>
                    <a:pt x="117642" y="147051"/>
                  </a:lnTo>
                  <a:lnTo>
                    <a:pt x="118216" y="156641"/>
                  </a:lnTo>
                  <a:lnTo>
                    <a:pt x="117090" y="165998"/>
                  </a:lnTo>
                  <a:lnTo>
                    <a:pt x="114440" y="174914"/>
                  </a:lnTo>
                  <a:lnTo>
                    <a:pt x="110391" y="183205"/>
                  </a:lnTo>
                  <a:lnTo>
                    <a:pt x="104933" y="190627"/>
                  </a:lnTo>
                  <a:lnTo>
                    <a:pt x="98185" y="197134"/>
                  </a:lnTo>
                  <a:lnTo>
                    <a:pt x="90215" y="202673"/>
                  </a:lnTo>
                  <a:lnTo>
                    <a:pt x="80963" y="207104"/>
                  </a:lnTo>
                  <a:lnTo>
                    <a:pt x="70535" y="210457"/>
                  </a:lnTo>
                  <a:lnTo>
                    <a:pt x="59744" y="212902"/>
                  </a:lnTo>
                  <a:lnTo>
                    <a:pt x="48966" y="214899"/>
                  </a:lnTo>
                  <a:lnTo>
                    <a:pt x="37257" y="216626"/>
                  </a:lnTo>
                  <a:lnTo>
                    <a:pt x="22773" y="218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7968" y="589595"/>
              <a:ext cx="3242779" cy="108035"/>
            </a:xfrm>
            <a:custGeom>
              <a:avLst/>
              <a:gdLst/>
              <a:ahLst/>
              <a:cxnLst/>
              <a:rect l="0" t="0" r="0" b="0"/>
              <a:pathLst>
                <a:path w="3242779" h="108035">
                  <a:moveTo>
                    <a:pt x="3242778" y="0"/>
                  </a:moveTo>
                  <a:lnTo>
                    <a:pt x="3236843" y="5868"/>
                  </a:lnTo>
                  <a:lnTo>
                    <a:pt x="3230638" y="11432"/>
                  </a:lnTo>
                  <a:lnTo>
                    <a:pt x="3223543" y="17227"/>
                  </a:lnTo>
                  <a:lnTo>
                    <a:pt x="3215603" y="23135"/>
                  </a:lnTo>
                  <a:lnTo>
                    <a:pt x="3206956" y="28816"/>
                  </a:lnTo>
                  <a:lnTo>
                    <a:pt x="3197757" y="34082"/>
                  </a:lnTo>
                  <a:lnTo>
                    <a:pt x="3187985" y="38587"/>
                  </a:lnTo>
                  <a:lnTo>
                    <a:pt x="3177447" y="41776"/>
                  </a:lnTo>
                  <a:lnTo>
                    <a:pt x="3166104" y="43471"/>
                  </a:lnTo>
                  <a:lnTo>
                    <a:pt x="3154219" y="43812"/>
                  </a:lnTo>
                  <a:lnTo>
                    <a:pt x="3142241" y="43059"/>
                  </a:lnTo>
                  <a:lnTo>
                    <a:pt x="3130444" y="41491"/>
                  </a:lnTo>
                  <a:lnTo>
                    <a:pt x="3118912" y="39663"/>
                  </a:lnTo>
                  <a:lnTo>
                    <a:pt x="3107635" y="38363"/>
                  </a:lnTo>
                  <a:lnTo>
                    <a:pt x="3096574" y="37985"/>
                  </a:lnTo>
                  <a:lnTo>
                    <a:pt x="3085840" y="38718"/>
                  </a:lnTo>
                  <a:lnTo>
                    <a:pt x="3075698" y="40732"/>
                  </a:lnTo>
                  <a:lnTo>
                    <a:pt x="3066235" y="43968"/>
                  </a:lnTo>
                  <a:lnTo>
                    <a:pt x="3057065" y="47902"/>
                  </a:lnTo>
                  <a:lnTo>
                    <a:pt x="3047454" y="51686"/>
                  </a:lnTo>
                  <a:lnTo>
                    <a:pt x="3037019" y="54847"/>
                  </a:lnTo>
                  <a:lnTo>
                    <a:pt x="3025721" y="57116"/>
                  </a:lnTo>
                  <a:lnTo>
                    <a:pt x="3013679" y="58263"/>
                  </a:lnTo>
                  <a:lnTo>
                    <a:pt x="3001060" y="58290"/>
                  </a:lnTo>
                  <a:lnTo>
                    <a:pt x="2988180" y="57359"/>
                  </a:lnTo>
                  <a:lnTo>
                    <a:pt x="2975468" y="55679"/>
                  </a:lnTo>
                  <a:lnTo>
                    <a:pt x="2963144" y="53444"/>
                  </a:lnTo>
                  <a:lnTo>
                    <a:pt x="2951244" y="50811"/>
                  </a:lnTo>
                  <a:lnTo>
                    <a:pt x="2939714" y="47899"/>
                  </a:lnTo>
                  <a:lnTo>
                    <a:pt x="2928469" y="44799"/>
                  </a:lnTo>
                  <a:lnTo>
                    <a:pt x="2917272" y="41736"/>
                  </a:lnTo>
                  <a:lnTo>
                    <a:pt x="2905754" y="39058"/>
                  </a:lnTo>
                  <a:lnTo>
                    <a:pt x="2893744" y="36930"/>
                  </a:lnTo>
                  <a:lnTo>
                    <a:pt x="2881405" y="35501"/>
                  </a:lnTo>
                  <a:lnTo>
                    <a:pt x="2869122" y="34992"/>
                  </a:lnTo>
                  <a:lnTo>
                    <a:pt x="2857119" y="35433"/>
                  </a:lnTo>
                  <a:lnTo>
                    <a:pt x="2845449" y="36865"/>
                  </a:lnTo>
                  <a:lnTo>
                    <a:pt x="2834081" y="39421"/>
                  </a:lnTo>
                  <a:lnTo>
                    <a:pt x="2822944" y="43057"/>
                  </a:lnTo>
                  <a:lnTo>
                    <a:pt x="2811650" y="47276"/>
                  </a:lnTo>
                  <a:lnTo>
                    <a:pt x="2799536" y="51260"/>
                  </a:lnTo>
                  <a:lnTo>
                    <a:pt x="2786308" y="54563"/>
                  </a:lnTo>
                  <a:lnTo>
                    <a:pt x="2772168" y="57099"/>
                  </a:lnTo>
                  <a:lnTo>
                    <a:pt x="2757604" y="58958"/>
                  </a:lnTo>
                  <a:lnTo>
                    <a:pt x="2742960" y="60277"/>
                  </a:lnTo>
                  <a:lnTo>
                    <a:pt x="2728552" y="61027"/>
                  </a:lnTo>
                  <a:lnTo>
                    <a:pt x="2714732" y="61015"/>
                  </a:lnTo>
                  <a:lnTo>
                    <a:pt x="2701627" y="60191"/>
                  </a:lnTo>
                  <a:lnTo>
                    <a:pt x="2689183" y="58487"/>
                  </a:lnTo>
                  <a:lnTo>
                    <a:pt x="2677279" y="55740"/>
                  </a:lnTo>
                  <a:lnTo>
                    <a:pt x="2665780" y="51974"/>
                  </a:lnTo>
                  <a:lnTo>
                    <a:pt x="2654411" y="47665"/>
                  </a:lnTo>
                  <a:lnTo>
                    <a:pt x="2642777" y="43621"/>
                  </a:lnTo>
                  <a:lnTo>
                    <a:pt x="2630684" y="40278"/>
                  </a:lnTo>
                  <a:lnTo>
                    <a:pt x="2618120" y="37714"/>
                  </a:lnTo>
                  <a:lnTo>
                    <a:pt x="2605154" y="35836"/>
                  </a:lnTo>
                  <a:lnTo>
                    <a:pt x="2591879" y="34506"/>
                  </a:lnTo>
                  <a:lnTo>
                    <a:pt x="2578541" y="33747"/>
                  </a:lnTo>
                  <a:lnTo>
                    <a:pt x="2565514" y="33754"/>
                  </a:lnTo>
                  <a:lnTo>
                    <a:pt x="2552976" y="34574"/>
                  </a:lnTo>
                  <a:lnTo>
                    <a:pt x="2540931" y="36276"/>
                  </a:lnTo>
                  <a:lnTo>
                    <a:pt x="2529302" y="39020"/>
                  </a:lnTo>
                  <a:lnTo>
                    <a:pt x="2517991" y="42790"/>
                  </a:lnTo>
                  <a:lnTo>
                    <a:pt x="2506750" y="47271"/>
                  </a:lnTo>
                  <a:lnTo>
                    <a:pt x="2495202" y="51963"/>
                  </a:lnTo>
                  <a:lnTo>
                    <a:pt x="2483172" y="56550"/>
                  </a:lnTo>
                  <a:lnTo>
                    <a:pt x="2470820" y="60593"/>
                  </a:lnTo>
                  <a:lnTo>
                    <a:pt x="2458528" y="63471"/>
                  </a:lnTo>
                  <a:lnTo>
                    <a:pt x="2446515" y="64955"/>
                  </a:lnTo>
                  <a:lnTo>
                    <a:pt x="2434669" y="65154"/>
                  </a:lnTo>
                  <a:lnTo>
                    <a:pt x="2422649" y="64307"/>
                  </a:lnTo>
                  <a:lnTo>
                    <a:pt x="2410266" y="62667"/>
                  </a:lnTo>
                  <a:lnTo>
                    <a:pt x="2397491" y="60450"/>
                  </a:lnTo>
                  <a:lnTo>
                    <a:pt x="2384376" y="57825"/>
                  </a:lnTo>
                  <a:lnTo>
                    <a:pt x="2370998" y="54917"/>
                  </a:lnTo>
                  <a:lnTo>
                    <a:pt x="2357590" y="51814"/>
                  </a:lnTo>
                  <a:lnTo>
                    <a:pt x="2344515" y="48578"/>
                  </a:lnTo>
                  <a:lnTo>
                    <a:pt x="2331935" y="45257"/>
                  </a:lnTo>
                  <a:lnTo>
                    <a:pt x="2319522" y="42043"/>
                  </a:lnTo>
                  <a:lnTo>
                    <a:pt x="2306582" y="39265"/>
                  </a:lnTo>
                  <a:lnTo>
                    <a:pt x="2292764" y="37068"/>
                  </a:lnTo>
                  <a:lnTo>
                    <a:pt x="2278211" y="35594"/>
                  </a:lnTo>
                  <a:lnTo>
                    <a:pt x="2263362" y="35054"/>
                  </a:lnTo>
                  <a:lnTo>
                    <a:pt x="2248523" y="35470"/>
                  </a:lnTo>
                  <a:lnTo>
                    <a:pt x="2233984" y="36715"/>
                  </a:lnTo>
                  <a:lnTo>
                    <a:pt x="2220075" y="38614"/>
                  </a:lnTo>
                  <a:lnTo>
                    <a:pt x="2206909" y="41000"/>
                  </a:lnTo>
                  <a:lnTo>
                    <a:pt x="2194425" y="43735"/>
                  </a:lnTo>
                  <a:lnTo>
                    <a:pt x="2182494" y="46716"/>
                  </a:lnTo>
                  <a:lnTo>
                    <a:pt x="2170973" y="49863"/>
                  </a:lnTo>
                  <a:lnTo>
                    <a:pt x="2159419" y="52958"/>
                  </a:lnTo>
                  <a:lnTo>
                    <a:pt x="2147128" y="55656"/>
                  </a:lnTo>
                  <a:lnTo>
                    <a:pt x="2133777" y="57803"/>
                  </a:lnTo>
                  <a:lnTo>
                    <a:pt x="2119384" y="59414"/>
                  </a:lnTo>
                  <a:lnTo>
                    <a:pt x="2104118" y="60578"/>
                  </a:lnTo>
                  <a:lnTo>
                    <a:pt x="2088190" y="61394"/>
                  </a:lnTo>
                  <a:lnTo>
                    <a:pt x="2072106" y="61791"/>
                  </a:lnTo>
                  <a:lnTo>
                    <a:pt x="2056622" y="61533"/>
                  </a:lnTo>
                  <a:lnTo>
                    <a:pt x="2042098" y="60541"/>
                  </a:lnTo>
                  <a:lnTo>
                    <a:pt x="2028382" y="58722"/>
                  </a:lnTo>
                  <a:lnTo>
                    <a:pt x="2015017" y="55899"/>
                  </a:lnTo>
                  <a:lnTo>
                    <a:pt x="2001688" y="52075"/>
                  </a:lnTo>
                  <a:lnTo>
                    <a:pt x="1988259" y="47559"/>
                  </a:lnTo>
                  <a:lnTo>
                    <a:pt x="1974696" y="42843"/>
                  </a:lnTo>
                  <a:lnTo>
                    <a:pt x="1961009" y="38235"/>
                  </a:lnTo>
                  <a:lnTo>
                    <a:pt x="1947221" y="34008"/>
                  </a:lnTo>
                  <a:lnTo>
                    <a:pt x="1933359" y="30475"/>
                  </a:lnTo>
                  <a:lnTo>
                    <a:pt x="1919447" y="27737"/>
                  </a:lnTo>
                  <a:lnTo>
                    <a:pt x="1905664" y="25882"/>
                  </a:lnTo>
                  <a:lnTo>
                    <a:pt x="1892331" y="25079"/>
                  </a:lnTo>
                  <a:lnTo>
                    <a:pt x="1879580" y="25315"/>
                  </a:lnTo>
                  <a:lnTo>
                    <a:pt x="1867220" y="26438"/>
                  </a:lnTo>
                  <a:lnTo>
                    <a:pt x="1854847" y="28254"/>
                  </a:lnTo>
                  <a:lnTo>
                    <a:pt x="1842228" y="30589"/>
                  </a:lnTo>
                  <a:lnTo>
                    <a:pt x="1829463" y="33459"/>
                  </a:lnTo>
                  <a:lnTo>
                    <a:pt x="1816887" y="37064"/>
                  </a:lnTo>
                  <a:lnTo>
                    <a:pt x="1804683" y="41447"/>
                  </a:lnTo>
                  <a:lnTo>
                    <a:pt x="1792878" y="46356"/>
                  </a:lnTo>
                  <a:lnTo>
                    <a:pt x="1781418" y="51344"/>
                  </a:lnTo>
                  <a:lnTo>
                    <a:pt x="1770223" y="56142"/>
                  </a:lnTo>
                  <a:lnTo>
                    <a:pt x="1759061" y="60668"/>
                  </a:lnTo>
                  <a:lnTo>
                    <a:pt x="1747567" y="64934"/>
                  </a:lnTo>
                  <a:lnTo>
                    <a:pt x="1735565" y="68983"/>
                  </a:lnTo>
                  <a:lnTo>
                    <a:pt x="1722892" y="72702"/>
                  </a:lnTo>
                  <a:lnTo>
                    <a:pt x="1709320" y="75827"/>
                  </a:lnTo>
                  <a:lnTo>
                    <a:pt x="1694825" y="78260"/>
                  </a:lnTo>
                  <a:lnTo>
                    <a:pt x="1679853" y="79894"/>
                  </a:lnTo>
                  <a:lnTo>
                    <a:pt x="1665191" y="80542"/>
                  </a:lnTo>
                  <a:lnTo>
                    <a:pt x="1651254" y="80193"/>
                  </a:lnTo>
                  <a:lnTo>
                    <a:pt x="1637949" y="78824"/>
                  </a:lnTo>
                  <a:lnTo>
                    <a:pt x="1624868" y="76309"/>
                  </a:lnTo>
                  <a:lnTo>
                    <a:pt x="1611733" y="72692"/>
                  </a:lnTo>
                  <a:lnTo>
                    <a:pt x="1598435" y="68146"/>
                  </a:lnTo>
                  <a:lnTo>
                    <a:pt x="1584961" y="62878"/>
                  </a:lnTo>
                  <a:lnTo>
                    <a:pt x="1571333" y="57086"/>
                  </a:lnTo>
                  <a:lnTo>
                    <a:pt x="1557586" y="51250"/>
                  </a:lnTo>
                  <a:lnTo>
                    <a:pt x="1543751" y="46098"/>
                  </a:lnTo>
                  <a:lnTo>
                    <a:pt x="1529852" y="41977"/>
                  </a:lnTo>
                  <a:lnTo>
                    <a:pt x="1515908" y="39042"/>
                  </a:lnTo>
                  <a:lnTo>
                    <a:pt x="1501935" y="37440"/>
                  </a:lnTo>
                  <a:lnTo>
                    <a:pt x="1487945" y="37108"/>
                  </a:lnTo>
                  <a:lnTo>
                    <a:pt x="1474108" y="38003"/>
                  </a:lnTo>
                  <a:lnTo>
                    <a:pt x="1460739" y="40190"/>
                  </a:lnTo>
                  <a:lnTo>
                    <a:pt x="1447962" y="43580"/>
                  </a:lnTo>
                  <a:lnTo>
                    <a:pt x="1435586" y="47801"/>
                  </a:lnTo>
                  <a:lnTo>
                    <a:pt x="1423202" y="52319"/>
                  </a:lnTo>
                  <a:lnTo>
                    <a:pt x="1410575" y="56798"/>
                  </a:lnTo>
                  <a:lnTo>
                    <a:pt x="1397805" y="61108"/>
                  </a:lnTo>
                  <a:lnTo>
                    <a:pt x="1385225" y="65229"/>
                  </a:lnTo>
                  <a:lnTo>
                    <a:pt x="1373015" y="69185"/>
                  </a:lnTo>
                  <a:lnTo>
                    <a:pt x="1361035" y="73011"/>
                  </a:lnTo>
                  <a:lnTo>
                    <a:pt x="1348926" y="76741"/>
                  </a:lnTo>
                  <a:lnTo>
                    <a:pt x="1336482" y="80393"/>
                  </a:lnTo>
                  <a:lnTo>
                    <a:pt x="1323667" y="83660"/>
                  </a:lnTo>
                  <a:lnTo>
                    <a:pt x="1310524" y="85943"/>
                  </a:lnTo>
                  <a:lnTo>
                    <a:pt x="1297115" y="86993"/>
                  </a:lnTo>
                  <a:lnTo>
                    <a:pt x="1283176" y="86884"/>
                  </a:lnTo>
                  <a:lnTo>
                    <a:pt x="1268147" y="85821"/>
                  </a:lnTo>
                  <a:lnTo>
                    <a:pt x="1251821" y="84033"/>
                  </a:lnTo>
                  <a:lnTo>
                    <a:pt x="1234619" y="81716"/>
                  </a:lnTo>
                  <a:lnTo>
                    <a:pt x="1217380" y="79022"/>
                  </a:lnTo>
                  <a:lnTo>
                    <a:pt x="1200601" y="76063"/>
                  </a:lnTo>
                  <a:lnTo>
                    <a:pt x="1184420" y="72756"/>
                  </a:lnTo>
                  <a:lnTo>
                    <a:pt x="1168795" y="68851"/>
                  </a:lnTo>
                  <a:lnTo>
                    <a:pt x="1153616" y="64268"/>
                  </a:lnTo>
                  <a:lnTo>
                    <a:pt x="1138608" y="59392"/>
                  </a:lnTo>
                  <a:lnTo>
                    <a:pt x="1123371" y="54959"/>
                  </a:lnTo>
                  <a:lnTo>
                    <a:pt x="1107708" y="51356"/>
                  </a:lnTo>
                  <a:lnTo>
                    <a:pt x="1091762" y="48786"/>
                  </a:lnTo>
                  <a:lnTo>
                    <a:pt x="1075903" y="47436"/>
                  </a:lnTo>
                  <a:lnTo>
                    <a:pt x="1060346" y="47273"/>
                  </a:lnTo>
                  <a:lnTo>
                    <a:pt x="1045137" y="48112"/>
                  </a:lnTo>
                  <a:lnTo>
                    <a:pt x="1030239" y="49731"/>
                  </a:lnTo>
                  <a:lnTo>
                    <a:pt x="1015592" y="51929"/>
                  </a:lnTo>
                  <a:lnTo>
                    <a:pt x="1001299" y="54707"/>
                  </a:lnTo>
                  <a:lnTo>
                    <a:pt x="987614" y="58249"/>
                  </a:lnTo>
                  <a:lnTo>
                    <a:pt x="974623" y="62590"/>
                  </a:lnTo>
                  <a:lnTo>
                    <a:pt x="962101" y="67471"/>
                  </a:lnTo>
                  <a:lnTo>
                    <a:pt x="949619" y="72439"/>
                  </a:lnTo>
                  <a:lnTo>
                    <a:pt x="936926" y="77225"/>
                  </a:lnTo>
                  <a:lnTo>
                    <a:pt x="924112" y="81742"/>
                  </a:lnTo>
                  <a:lnTo>
                    <a:pt x="911503" y="86002"/>
                  </a:lnTo>
                  <a:lnTo>
                    <a:pt x="899277" y="90052"/>
                  </a:lnTo>
                  <a:lnTo>
                    <a:pt x="887457" y="93941"/>
                  </a:lnTo>
                  <a:lnTo>
                    <a:pt x="875987" y="97713"/>
                  </a:lnTo>
                  <a:lnTo>
                    <a:pt x="864790" y="101393"/>
                  </a:lnTo>
                  <a:lnTo>
                    <a:pt x="853797" y="104679"/>
                  </a:lnTo>
                  <a:lnTo>
                    <a:pt x="842948" y="106975"/>
                  </a:lnTo>
                  <a:lnTo>
                    <a:pt x="832197" y="108034"/>
                  </a:lnTo>
                  <a:lnTo>
                    <a:pt x="821348" y="107929"/>
                  </a:lnTo>
                  <a:lnTo>
                    <a:pt x="810072" y="106871"/>
                  </a:lnTo>
                  <a:lnTo>
                    <a:pt x="798223" y="105081"/>
                  </a:lnTo>
                  <a:lnTo>
                    <a:pt x="785824" y="102592"/>
                  </a:lnTo>
                  <a:lnTo>
                    <a:pt x="772969" y="99251"/>
                  </a:lnTo>
                  <a:lnTo>
                    <a:pt x="759764" y="95049"/>
                  </a:lnTo>
                  <a:lnTo>
                    <a:pt x="746304" y="90263"/>
                  </a:lnTo>
                  <a:lnTo>
                    <a:pt x="732662" y="85358"/>
                  </a:lnTo>
                  <a:lnTo>
                    <a:pt x="718889" y="80621"/>
                  </a:lnTo>
                  <a:lnTo>
                    <a:pt x="704860" y="76305"/>
                  </a:lnTo>
                  <a:lnTo>
                    <a:pt x="690297" y="72712"/>
                  </a:lnTo>
                  <a:lnTo>
                    <a:pt x="675097" y="69933"/>
                  </a:lnTo>
                  <a:lnTo>
                    <a:pt x="659635" y="68051"/>
                  </a:lnTo>
                  <a:lnTo>
                    <a:pt x="644634" y="67230"/>
                  </a:lnTo>
                  <a:lnTo>
                    <a:pt x="630471" y="67458"/>
                  </a:lnTo>
                  <a:lnTo>
                    <a:pt x="617182" y="68746"/>
                  </a:lnTo>
                  <a:lnTo>
                    <a:pt x="604644" y="71205"/>
                  </a:lnTo>
                  <a:lnTo>
                    <a:pt x="592687" y="74780"/>
                  </a:lnTo>
                  <a:lnTo>
                    <a:pt x="580994" y="79128"/>
                  </a:lnTo>
                  <a:lnTo>
                    <a:pt x="569136" y="83731"/>
                  </a:lnTo>
                  <a:lnTo>
                    <a:pt x="556894" y="88267"/>
                  </a:lnTo>
                  <a:lnTo>
                    <a:pt x="544399" y="92615"/>
                  </a:lnTo>
                  <a:lnTo>
                    <a:pt x="532010" y="96762"/>
                  </a:lnTo>
                  <a:lnTo>
                    <a:pt x="519936" y="100726"/>
                  </a:lnTo>
                  <a:lnTo>
                    <a:pt x="508219" y="104218"/>
                  </a:lnTo>
                  <a:lnTo>
                    <a:pt x="496819" y="106659"/>
                  </a:lnTo>
                  <a:lnTo>
                    <a:pt x="485665" y="107819"/>
                  </a:lnTo>
                  <a:lnTo>
                    <a:pt x="474530" y="107785"/>
                  </a:lnTo>
                  <a:lnTo>
                    <a:pt x="463054" y="106773"/>
                  </a:lnTo>
                  <a:lnTo>
                    <a:pt x="451068" y="105020"/>
                  </a:lnTo>
                  <a:lnTo>
                    <a:pt x="438576" y="102725"/>
                  </a:lnTo>
                  <a:lnTo>
                    <a:pt x="425658" y="100048"/>
                  </a:lnTo>
                  <a:lnTo>
                    <a:pt x="412411" y="97104"/>
                  </a:lnTo>
                  <a:lnTo>
                    <a:pt x="398922" y="93977"/>
                  </a:lnTo>
                  <a:lnTo>
                    <a:pt x="385260" y="90725"/>
                  </a:lnTo>
                  <a:lnTo>
                    <a:pt x="371483" y="87388"/>
                  </a:lnTo>
                  <a:lnTo>
                    <a:pt x="357792" y="83995"/>
                  </a:lnTo>
                  <a:lnTo>
                    <a:pt x="344519" y="80563"/>
                  </a:lnTo>
                  <a:lnTo>
                    <a:pt x="331813" y="77114"/>
                  </a:lnTo>
                  <a:lnTo>
                    <a:pt x="319653" y="73985"/>
                  </a:lnTo>
                  <a:lnTo>
                    <a:pt x="307947" y="71795"/>
                  </a:lnTo>
                  <a:lnTo>
                    <a:pt x="296589" y="70808"/>
                  </a:lnTo>
                  <a:lnTo>
                    <a:pt x="285485" y="70960"/>
                  </a:lnTo>
                  <a:lnTo>
                    <a:pt x="274562" y="72050"/>
                  </a:lnTo>
                  <a:lnTo>
                    <a:pt x="263765" y="73857"/>
                  </a:lnTo>
                  <a:lnTo>
                    <a:pt x="253055" y="76187"/>
                  </a:lnTo>
                  <a:lnTo>
                    <a:pt x="242404" y="78889"/>
                  </a:lnTo>
                  <a:lnTo>
                    <a:pt x="231794" y="81849"/>
                  </a:lnTo>
                  <a:lnTo>
                    <a:pt x="221210" y="84987"/>
                  </a:lnTo>
                  <a:lnTo>
                    <a:pt x="210645" y="88246"/>
                  </a:lnTo>
                  <a:lnTo>
                    <a:pt x="200087" y="91583"/>
                  </a:lnTo>
                  <a:lnTo>
                    <a:pt x="189369" y="94807"/>
                  </a:lnTo>
                  <a:lnTo>
                    <a:pt x="178181" y="97592"/>
                  </a:lnTo>
                  <a:lnTo>
                    <a:pt x="166392" y="99798"/>
                  </a:lnTo>
                  <a:lnTo>
                    <a:pt x="154033" y="101448"/>
                  </a:lnTo>
                  <a:lnTo>
                    <a:pt x="141205" y="102639"/>
                  </a:lnTo>
                  <a:lnTo>
                    <a:pt x="128023" y="103473"/>
                  </a:lnTo>
                  <a:lnTo>
                    <a:pt x="114747" y="103881"/>
                  </a:lnTo>
                  <a:lnTo>
                    <a:pt x="101762" y="103631"/>
                  </a:lnTo>
                  <a:lnTo>
                    <a:pt x="89247" y="102644"/>
                  </a:lnTo>
                  <a:lnTo>
                    <a:pt x="77048" y="100829"/>
                  </a:lnTo>
                  <a:lnTo>
                    <a:pt x="64783" y="98008"/>
                  </a:lnTo>
                  <a:lnTo>
                    <a:pt x="52250" y="94191"/>
                  </a:lnTo>
                  <a:lnTo>
                    <a:pt x="40007" y="89829"/>
                  </a:lnTo>
                  <a:lnTo>
                    <a:pt x="28079" y="85290"/>
                  </a:lnTo>
                  <a:lnTo>
                    <a:pt x="15416" y="801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42901" y="41061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3483" y="5800"/>
                  </a:lnTo>
                  <a:lnTo>
                    <a:pt x="81714" y="10725"/>
                  </a:lnTo>
                  <a:lnTo>
                    <a:pt x="68837" y="15223"/>
                  </a:lnTo>
                  <a:lnTo>
                    <a:pt x="55426" y="19284"/>
                  </a:lnTo>
                  <a:lnTo>
                    <a:pt x="41358" y="23092"/>
                  </a:lnTo>
                  <a:lnTo>
                    <a:pt x="24278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118074" y="221098"/>
            <a:ext cx="1376069" cy="396981"/>
            <a:chOff x="4118074" y="221098"/>
            <a:chExt cx="1376069" cy="396981"/>
          </a:xfrm>
        </p:grpSpPr>
        <p:sp>
          <p:nvSpPr>
            <p:cNvPr id="24" name="Freeform 23"/>
            <p:cNvSpPr/>
            <p:nvPr/>
          </p:nvSpPr>
          <p:spPr>
            <a:xfrm>
              <a:off x="4118074" y="221098"/>
              <a:ext cx="292678" cy="379027"/>
            </a:xfrm>
            <a:custGeom>
              <a:avLst/>
              <a:gdLst/>
              <a:ahLst/>
              <a:cxnLst/>
              <a:rect l="0" t="0" r="0" b="0"/>
              <a:pathLst>
                <a:path w="292678" h="379027">
                  <a:moveTo>
                    <a:pt x="40682" y="379026"/>
                  </a:moveTo>
                  <a:lnTo>
                    <a:pt x="37749" y="370225"/>
                  </a:lnTo>
                  <a:lnTo>
                    <a:pt x="34966" y="361878"/>
                  </a:lnTo>
                  <a:lnTo>
                    <a:pt x="32071" y="353175"/>
                  </a:lnTo>
                  <a:lnTo>
                    <a:pt x="29203" y="343881"/>
                  </a:lnTo>
                  <a:lnTo>
                    <a:pt x="26687" y="333737"/>
                  </a:lnTo>
                  <a:lnTo>
                    <a:pt x="24677" y="322692"/>
                  </a:lnTo>
                  <a:lnTo>
                    <a:pt x="23164" y="310853"/>
                  </a:lnTo>
                  <a:lnTo>
                    <a:pt x="22069" y="298382"/>
                  </a:lnTo>
                  <a:lnTo>
                    <a:pt x="21292" y="285435"/>
                  </a:lnTo>
                  <a:lnTo>
                    <a:pt x="20582" y="271980"/>
                  </a:lnTo>
                  <a:lnTo>
                    <a:pt x="19566" y="257810"/>
                  </a:lnTo>
                  <a:lnTo>
                    <a:pt x="18067" y="242873"/>
                  </a:lnTo>
                  <a:lnTo>
                    <a:pt x="16245" y="227419"/>
                  </a:lnTo>
                  <a:lnTo>
                    <a:pt x="14483" y="211891"/>
                  </a:lnTo>
                  <a:lnTo>
                    <a:pt x="12998" y="196553"/>
                  </a:lnTo>
                  <a:lnTo>
                    <a:pt x="11681" y="181321"/>
                  </a:lnTo>
                  <a:lnTo>
                    <a:pt x="10190" y="165874"/>
                  </a:lnTo>
                  <a:lnTo>
                    <a:pt x="8340" y="150041"/>
                  </a:lnTo>
                  <a:lnTo>
                    <a:pt x="6267" y="133967"/>
                  </a:lnTo>
                  <a:lnTo>
                    <a:pt x="4329" y="118016"/>
                  </a:lnTo>
                  <a:lnTo>
                    <a:pt x="2728" y="102393"/>
                  </a:lnTo>
                  <a:lnTo>
                    <a:pt x="1502" y="87139"/>
                  </a:lnTo>
                  <a:lnTo>
                    <a:pt x="603" y="72210"/>
                  </a:lnTo>
                  <a:lnTo>
                    <a:pt x="0" y="57635"/>
                  </a:lnTo>
                  <a:lnTo>
                    <a:pt x="895" y="46767"/>
                  </a:lnTo>
                  <a:lnTo>
                    <a:pt x="4232" y="43715"/>
                  </a:lnTo>
                  <a:lnTo>
                    <a:pt x="8726" y="46925"/>
                  </a:lnTo>
                  <a:lnTo>
                    <a:pt x="13681" y="54348"/>
                  </a:lnTo>
                  <a:lnTo>
                    <a:pt x="18640" y="64757"/>
                  </a:lnTo>
                  <a:lnTo>
                    <a:pt x="23384" y="77325"/>
                  </a:lnTo>
                  <a:lnTo>
                    <a:pt x="28020" y="91439"/>
                  </a:lnTo>
                  <a:lnTo>
                    <a:pt x="32882" y="106640"/>
                  </a:lnTo>
                  <a:lnTo>
                    <a:pt x="38147" y="122594"/>
                  </a:lnTo>
                  <a:lnTo>
                    <a:pt x="43835" y="139065"/>
                  </a:lnTo>
                  <a:lnTo>
                    <a:pt x="49883" y="155888"/>
                  </a:lnTo>
                  <a:lnTo>
                    <a:pt x="56220" y="172944"/>
                  </a:lnTo>
                  <a:lnTo>
                    <a:pt x="62933" y="189993"/>
                  </a:lnTo>
                  <a:lnTo>
                    <a:pt x="70271" y="206674"/>
                  </a:lnTo>
                  <a:lnTo>
                    <a:pt x="78315" y="222822"/>
                  </a:lnTo>
                  <a:lnTo>
                    <a:pt x="86834" y="238446"/>
                  </a:lnTo>
                  <a:lnTo>
                    <a:pt x="95399" y="253632"/>
                  </a:lnTo>
                  <a:lnTo>
                    <a:pt x="103756" y="268476"/>
                  </a:lnTo>
                  <a:lnTo>
                    <a:pt x="111995" y="282903"/>
                  </a:lnTo>
                  <a:lnTo>
                    <a:pt x="120439" y="296679"/>
                  </a:lnTo>
                  <a:lnTo>
                    <a:pt x="129269" y="309717"/>
                  </a:lnTo>
                  <a:lnTo>
                    <a:pt x="138504" y="321761"/>
                  </a:lnTo>
                  <a:lnTo>
                    <a:pt x="148090" y="332326"/>
                  </a:lnTo>
                  <a:lnTo>
                    <a:pt x="157955" y="341277"/>
                  </a:lnTo>
                  <a:lnTo>
                    <a:pt x="168191" y="348627"/>
                  </a:lnTo>
                  <a:lnTo>
                    <a:pt x="179048" y="354355"/>
                  </a:lnTo>
                  <a:lnTo>
                    <a:pt x="190602" y="358609"/>
                  </a:lnTo>
                  <a:lnTo>
                    <a:pt x="202462" y="361332"/>
                  </a:lnTo>
                  <a:lnTo>
                    <a:pt x="213891" y="362195"/>
                  </a:lnTo>
                  <a:lnTo>
                    <a:pt x="224502" y="361175"/>
                  </a:lnTo>
                  <a:lnTo>
                    <a:pt x="234252" y="358203"/>
                  </a:lnTo>
                  <a:lnTo>
                    <a:pt x="243262" y="353010"/>
                  </a:lnTo>
                  <a:lnTo>
                    <a:pt x="251688" y="345668"/>
                  </a:lnTo>
                  <a:lnTo>
                    <a:pt x="259517" y="336670"/>
                  </a:lnTo>
                  <a:lnTo>
                    <a:pt x="266563" y="326730"/>
                  </a:lnTo>
                  <a:lnTo>
                    <a:pt x="272785" y="316337"/>
                  </a:lnTo>
                  <a:lnTo>
                    <a:pt x="278118" y="305429"/>
                  </a:lnTo>
                  <a:lnTo>
                    <a:pt x="282402" y="293516"/>
                  </a:lnTo>
                  <a:lnTo>
                    <a:pt x="285653" y="280390"/>
                  </a:lnTo>
                  <a:lnTo>
                    <a:pt x="288023" y="266133"/>
                  </a:lnTo>
                  <a:lnTo>
                    <a:pt x="289704" y="250952"/>
                  </a:lnTo>
                  <a:lnTo>
                    <a:pt x="290876" y="235068"/>
                  </a:lnTo>
                  <a:lnTo>
                    <a:pt x="291682" y="218672"/>
                  </a:lnTo>
                  <a:lnTo>
                    <a:pt x="292231" y="201913"/>
                  </a:lnTo>
                  <a:lnTo>
                    <a:pt x="292599" y="184902"/>
                  </a:lnTo>
                  <a:lnTo>
                    <a:pt x="292677" y="167717"/>
                  </a:lnTo>
                  <a:lnTo>
                    <a:pt x="292199" y="150413"/>
                  </a:lnTo>
                  <a:lnTo>
                    <a:pt x="291058" y="133030"/>
                  </a:lnTo>
                  <a:lnTo>
                    <a:pt x="289308" y="115592"/>
                  </a:lnTo>
                  <a:lnTo>
                    <a:pt x="287063" y="98118"/>
                  </a:lnTo>
                  <a:lnTo>
                    <a:pt x="284446" y="80638"/>
                  </a:lnTo>
                  <a:lnTo>
                    <a:pt x="281712" y="63725"/>
                  </a:lnTo>
                  <a:lnTo>
                    <a:pt x="278975" y="46724"/>
                  </a:lnTo>
                  <a:lnTo>
                    <a:pt x="275996" y="27025"/>
                  </a:lnTo>
                  <a:lnTo>
                    <a:pt x="272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65136" y="442196"/>
              <a:ext cx="104232" cy="175883"/>
            </a:xfrm>
            <a:custGeom>
              <a:avLst/>
              <a:gdLst/>
              <a:ahLst/>
              <a:cxnLst/>
              <a:rect l="0" t="0" r="0" b="0"/>
              <a:pathLst>
                <a:path w="104232" h="175883">
                  <a:moveTo>
                    <a:pt x="9475" y="21057"/>
                  </a:moveTo>
                  <a:lnTo>
                    <a:pt x="6608" y="29926"/>
                  </a:lnTo>
                  <a:lnTo>
                    <a:pt x="4466" y="38913"/>
                  </a:lnTo>
                  <a:lnTo>
                    <a:pt x="2863" y="48908"/>
                  </a:lnTo>
                  <a:lnTo>
                    <a:pt x="1683" y="59889"/>
                  </a:lnTo>
                  <a:lnTo>
                    <a:pt x="835" y="71700"/>
                  </a:lnTo>
                  <a:lnTo>
                    <a:pt x="241" y="84154"/>
                  </a:lnTo>
                  <a:lnTo>
                    <a:pt x="0" y="96919"/>
                  </a:lnTo>
                  <a:lnTo>
                    <a:pt x="364" y="109551"/>
                  </a:lnTo>
                  <a:lnTo>
                    <a:pt x="1428" y="121815"/>
                  </a:lnTo>
                  <a:lnTo>
                    <a:pt x="3296" y="133505"/>
                  </a:lnTo>
                  <a:lnTo>
                    <a:pt x="6152" y="144362"/>
                  </a:lnTo>
                  <a:lnTo>
                    <a:pt x="10007" y="154319"/>
                  </a:lnTo>
                  <a:lnTo>
                    <a:pt x="14884" y="162988"/>
                  </a:lnTo>
                  <a:lnTo>
                    <a:pt x="20907" y="169609"/>
                  </a:lnTo>
                  <a:lnTo>
                    <a:pt x="28023" y="173940"/>
                  </a:lnTo>
                  <a:lnTo>
                    <a:pt x="35733" y="175882"/>
                  </a:lnTo>
                  <a:lnTo>
                    <a:pt x="43213" y="175224"/>
                  </a:lnTo>
                  <a:lnTo>
                    <a:pt x="50021" y="172110"/>
                  </a:lnTo>
                  <a:lnTo>
                    <a:pt x="56234" y="166783"/>
                  </a:lnTo>
                  <a:lnTo>
                    <a:pt x="62247" y="159404"/>
                  </a:lnTo>
                  <a:lnTo>
                    <a:pt x="68326" y="150261"/>
                  </a:lnTo>
                  <a:lnTo>
                    <a:pt x="74410" y="139719"/>
                  </a:lnTo>
                  <a:lnTo>
                    <a:pt x="80202" y="128127"/>
                  </a:lnTo>
                  <a:lnTo>
                    <a:pt x="85543" y="115778"/>
                  </a:lnTo>
                  <a:lnTo>
                    <a:pt x="90266" y="102894"/>
                  </a:lnTo>
                  <a:lnTo>
                    <a:pt x="94134" y="89640"/>
                  </a:lnTo>
                  <a:lnTo>
                    <a:pt x="97101" y="76140"/>
                  </a:lnTo>
                  <a:lnTo>
                    <a:pt x="99284" y="62698"/>
                  </a:lnTo>
                  <a:lnTo>
                    <a:pt x="101076" y="48274"/>
                  </a:lnTo>
                  <a:lnTo>
                    <a:pt x="102635" y="29366"/>
                  </a:lnTo>
                  <a:lnTo>
                    <a:pt x="1042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22010" y="442445"/>
              <a:ext cx="210571" cy="168208"/>
            </a:xfrm>
            <a:custGeom>
              <a:avLst/>
              <a:gdLst/>
              <a:ahLst/>
              <a:cxnLst/>
              <a:rect l="0" t="0" r="0" b="0"/>
              <a:pathLst>
                <a:path w="210571" h="168208">
                  <a:moveTo>
                    <a:pt x="0" y="62922"/>
                  </a:moveTo>
                  <a:lnTo>
                    <a:pt x="67" y="74591"/>
                  </a:lnTo>
                  <a:lnTo>
                    <a:pt x="707" y="85079"/>
                  </a:lnTo>
                  <a:lnTo>
                    <a:pt x="2004" y="95381"/>
                  </a:lnTo>
                  <a:lnTo>
                    <a:pt x="3863" y="105682"/>
                  </a:lnTo>
                  <a:lnTo>
                    <a:pt x="6180" y="116026"/>
                  </a:lnTo>
                  <a:lnTo>
                    <a:pt x="8829" y="126345"/>
                  </a:lnTo>
                  <a:lnTo>
                    <a:pt x="11116" y="134139"/>
                  </a:lnTo>
                  <a:lnTo>
                    <a:pt x="12225" y="136107"/>
                  </a:lnTo>
                  <a:lnTo>
                    <a:pt x="12424" y="132912"/>
                  </a:lnTo>
                  <a:lnTo>
                    <a:pt x="12198" y="126062"/>
                  </a:lnTo>
                  <a:lnTo>
                    <a:pt x="11848" y="116600"/>
                  </a:lnTo>
                  <a:lnTo>
                    <a:pt x="11511" y="105050"/>
                  </a:lnTo>
                  <a:lnTo>
                    <a:pt x="11244" y="91844"/>
                  </a:lnTo>
                  <a:lnTo>
                    <a:pt x="11379" y="77702"/>
                  </a:lnTo>
                  <a:lnTo>
                    <a:pt x="12523" y="63577"/>
                  </a:lnTo>
                  <a:lnTo>
                    <a:pt x="14930" y="50015"/>
                  </a:lnTo>
                  <a:lnTo>
                    <a:pt x="18852" y="37804"/>
                  </a:lnTo>
                  <a:lnTo>
                    <a:pt x="24690" y="28117"/>
                  </a:lnTo>
                  <a:lnTo>
                    <a:pt x="32459" y="21358"/>
                  </a:lnTo>
                  <a:lnTo>
                    <a:pt x="41404" y="17600"/>
                  </a:lnTo>
                  <a:lnTo>
                    <a:pt x="50246" y="16949"/>
                  </a:lnTo>
                  <a:lnTo>
                    <a:pt x="58255" y="19137"/>
                  </a:lnTo>
                  <a:lnTo>
                    <a:pt x="65255" y="23652"/>
                  </a:lnTo>
                  <a:lnTo>
                    <a:pt x="71337" y="29945"/>
                  </a:lnTo>
                  <a:lnTo>
                    <a:pt x="76680" y="37542"/>
                  </a:lnTo>
                  <a:lnTo>
                    <a:pt x="81302" y="46230"/>
                  </a:lnTo>
                  <a:lnTo>
                    <a:pt x="85051" y="56038"/>
                  </a:lnTo>
                  <a:lnTo>
                    <a:pt x="87918" y="66790"/>
                  </a:lnTo>
                  <a:lnTo>
                    <a:pt x="90176" y="74699"/>
                  </a:lnTo>
                  <a:lnTo>
                    <a:pt x="91973" y="75426"/>
                  </a:lnTo>
                  <a:lnTo>
                    <a:pt x="93147" y="70718"/>
                  </a:lnTo>
                  <a:lnTo>
                    <a:pt x="94004" y="62762"/>
                  </a:lnTo>
                  <a:lnTo>
                    <a:pt x="95040" y="53152"/>
                  </a:lnTo>
                  <a:lnTo>
                    <a:pt x="96523" y="42816"/>
                  </a:lnTo>
                  <a:lnTo>
                    <a:pt x="98822" y="32537"/>
                  </a:lnTo>
                  <a:lnTo>
                    <a:pt x="102489" y="23131"/>
                  </a:lnTo>
                  <a:lnTo>
                    <a:pt x="107696" y="14947"/>
                  </a:lnTo>
                  <a:lnTo>
                    <a:pt x="114293" y="8275"/>
                  </a:lnTo>
                  <a:lnTo>
                    <a:pt x="122008" y="3529"/>
                  </a:lnTo>
                  <a:lnTo>
                    <a:pt x="130560" y="750"/>
                  </a:lnTo>
                  <a:lnTo>
                    <a:pt x="139554" y="0"/>
                  </a:lnTo>
                  <a:lnTo>
                    <a:pt x="148503" y="1532"/>
                  </a:lnTo>
                  <a:lnTo>
                    <a:pt x="157142" y="5264"/>
                  </a:lnTo>
                  <a:lnTo>
                    <a:pt x="165245" y="10851"/>
                  </a:lnTo>
                  <a:lnTo>
                    <a:pt x="172541" y="17881"/>
                  </a:lnTo>
                  <a:lnTo>
                    <a:pt x="178963" y="25979"/>
                  </a:lnTo>
                  <a:lnTo>
                    <a:pt x="184445" y="35007"/>
                  </a:lnTo>
                  <a:lnTo>
                    <a:pt x="188838" y="45044"/>
                  </a:lnTo>
                  <a:lnTo>
                    <a:pt x="192170" y="56049"/>
                  </a:lnTo>
                  <a:lnTo>
                    <a:pt x="194765" y="67709"/>
                  </a:lnTo>
                  <a:lnTo>
                    <a:pt x="197131" y="79535"/>
                  </a:lnTo>
                  <a:lnTo>
                    <a:pt x="199576" y="91232"/>
                  </a:lnTo>
                  <a:lnTo>
                    <a:pt x="202061" y="102821"/>
                  </a:lnTo>
                  <a:lnTo>
                    <a:pt x="204539" y="116006"/>
                  </a:lnTo>
                  <a:lnTo>
                    <a:pt x="207232" y="135293"/>
                  </a:lnTo>
                  <a:lnTo>
                    <a:pt x="210570" y="168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85223" y="242155"/>
              <a:ext cx="129633" cy="334981"/>
            </a:xfrm>
            <a:custGeom>
              <a:avLst/>
              <a:gdLst/>
              <a:ahLst/>
              <a:cxnLst/>
              <a:rect l="0" t="0" r="0" b="0"/>
              <a:pathLst>
                <a:path w="129633" h="33498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40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82" y="112972"/>
                  </a:lnTo>
                  <a:lnTo>
                    <a:pt x="8048" y="126791"/>
                  </a:lnTo>
                  <a:lnTo>
                    <a:pt x="9504" y="140681"/>
                  </a:lnTo>
                  <a:lnTo>
                    <a:pt x="11331" y="154620"/>
                  </a:lnTo>
                  <a:lnTo>
                    <a:pt x="13388" y="168591"/>
                  </a:lnTo>
                  <a:lnTo>
                    <a:pt x="15316" y="182584"/>
                  </a:lnTo>
                  <a:lnTo>
                    <a:pt x="16910" y="196592"/>
                  </a:lnTo>
                  <a:lnTo>
                    <a:pt x="18133" y="210610"/>
                  </a:lnTo>
                  <a:lnTo>
                    <a:pt x="19028" y="224635"/>
                  </a:lnTo>
                  <a:lnTo>
                    <a:pt x="19665" y="238664"/>
                  </a:lnTo>
                  <a:lnTo>
                    <a:pt x="20109" y="252696"/>
                  </a:lnTo>
                  <a:lnTo>
                    <a:pt x="20416" y="266730"/>
                  </a:lnTo>
                  <a:lnTo>
                    <a:pt x="20626" y="280667"/>
                  </a:lnTo>
                  <a:lnTo>
                    <a:pt x="20776" y="291059"/>
                  </a:lnTo>
                  <a:lnTo>
                    <a:pt x="20889" y="293748"/>
                  </a:lnTo>
                  <a:lnTo>
                    <a:pt x="20965" y="290313"/>
                  </a:lnTo>
                  <a:lnTo>
                    <a:pt x="21179" y="283100"/>
                  </a:lnTo>
                  <a:lnTo>
                    <a:pt x="21850" y="273912"/>
                  </a:lnTo>
                  <a:lnTo>
                    <a:pt x="23126" y="263816"/>
                  </a:lnTo>
                  <a:lnTo>
                    <a:pt x="25305" y="253674"/>
                  </a:lnTo>
                  <a:lnTo>
                    <a:pt x="28902" y="244348"/>
                  </a:lnTo>
                  <a:lnTo>
                    <a:pt x="34067" y="236213"/>
                  </a:lnTo>
                  <a:lnTo>
                    <a:pt x="40638" y="229570"/>
                  </a:lnTo>
                  <a:lnTo>
                    <a:pt x="48337" y="224843"/>
                  </a:lnTo>
                  <a:lnTo>
                    <a:pt x="56878" y="222071"/>
                  </a:lnTo>
                  <a:lnTo>
                    <a:pt x="65866" y="221156"/>
                  </a:lnTo>
                  <a:lnTo>
                    <a:pt x="74811" y="222044"/>
                  </a:lnTo>
                  <a:lnTo>
                    <a:pt x="83451" y="224530"/>
                  </a:lnTo>
                  <a:lnTo>
                    <a:pt x="91725" y="228467"/>
                  </a:lnTo>
                  <a:lnTo>
                    <a:pt x="99668" y="233850"/>
                  </a:lnTo>
                  <a:lnTo>
                    <a:pt x="107338" y="240547"/>
                  </a:lnTo>
                  <a:lnTo>
                    <a:pt x="114473" y="248482"/>
                  </a:lnTo>
                  <a:lnTo>
                    <a:pt x="120514" y="257711"/>
                  </a:lnTo>
                  <a:lnTo>
                    <a:pt x="125235" y="268134"/>
                  </a:lnTo>
                  <a:lnTo>
                    <a:pt x="128404" y="279216"/>
                  </a:lnTo>
                  <a:lnTo>
                    <a:pt x="129632" y="290115"/>
                  </a:lnTo>
                  <a:lnTo>
                    <a:pt x="128896" y="300362"/>
                  </a:lnTo>
                  <a:lnTo>
                    <a:pt x="126299" y="309698"/>
                  </a:lnTo>
                  <a:lnTo>
                    <a:pt x="121898" y="317897"/>
                  </a:lnTo>
                  <a:lnTo>
                    <a:pt x="115903" y="324951"/>
                  </a:lnTo>
                  <a:lnTo>
                    <a:pt x="108627" y="330536"/>
                  </a:lnTo>
                  <a:lnTo>
                    <a:pt x="100381" y="333940"/>
                  </a:lnTo>
                  <a:lnTo>
                    <a:pt x="91432" y="334980"/>
                  </a:lnTo>
                  <a:lnTo>
                    <a:pt x="81863" y="334228"/>
                  </a:lnTo>
                  <a:lnTo>
                    <a:pt x="70337" y="332671"/>
                  </a:lnTo>
                  <a:lnTo>
                    <a:pt x="52493" y="330171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2621" y="409276"/>
              <a:ext cx="147401" cy="159162"/>
            </a:xfrm>
            <a:custGeom>
              <a:avLst/>
              <a:gdLst/>
              <a:ahLst/>
              <a:cxnLst/>
              <a:rect l="0" t="0" r="0" b="0"/>
              <a:pathLst>
                <a:path w="147401" h="159162">
                  <a:moveTo>
                    <a:pt x="0" y="75034"/>
                  </a:moveTo>
                  <a:lnTo>
                    <a:pt x="11735" y="74967"/>
                  </a:lnTo>
                  <a:lnTo>
                    <a:pt x="22864" y="74327"/>
                  </a:lnTo>
                  <a:lnTo>
                    <a:pt x="34458" y="73031"/>
                  </a:lnTo>
                  <a:lnTo>
                    <a:pt x="46446" y="71171"/>
                  </a:lnTo>
                  <a:lnTo>
                    <a:pt x="58458" y="68854"/>
                  </a:lnTo>
                  <a:lnTo>
                    <a:pt x="70252" y="66179"/>
                  </a:lnTo>
                  <a:lnTo>
                    <a:pt x="81433" y="62910"/>
                  </a:lnTo>
                  <a:lnTo>
                    <a:pt x="91405" y="58506"/>
                  </a:lnTo>
                  <a:lnTo>
                    <a:pt x="99944" y="52764"/>
                  </a:lnTo>
                  <a:lnTo>
                    <a:pt x="106675" y="45789"/>
                  </a:lnTo>
                  <a:lnTo>
                    <a:pt x="110923" y="37812"/>
                  </a:lnTo>
                  <a:lnTo>
                    <a:pt x="112546" y="29088"/>
                  </a:lnTo>
                  <a:lnTo>
                    <a:pt x="111535" y="20317"/>
                  </a:lnTo>
                  <a:lnTo>
                    <a:pt x="107749" y="12581"/>
                  </a:lnTo>
                  <a:lnTo>
                    <a:pt x="101394" y="6397"/>
                  </a:lnTo>
                  <a:lnTo>
                    <a:pt x="93079" y="2080"/>
                  </a:lnTo>
                  <a:lnTo>
                    <a:pt x="83606" y="0"/>
                  </a:lnTo>
                  <a:lnTo>
                    <a:pt x="73549" y="127"/>
                  </a:lnTo>
                  <a:lnTo>
                    <a:pt x="63547" y="2295"/>
                  </a:lnTo>
                  <a:lnTo>
                    <a:pt x="54371" y="6401"/>
                  </a:lnTo>
                  <a:lnTo>
                    <a:pt x="46355" y="12197"/>
                  </a:lnTo>
                  <a:lnTo>
                    <a:pt x="39465" y="19509"/>
                  </a:lnTo>
                  <a:lnTo>
                    <a:pt x="33514" y="28310"/>
                  </a:lnTo>
                  <a:lnTo>
                    <a:pt x="28287" y="38450"/>
                  </a:lnTo>
                  <a:lnTo>
                    <a:pt x="23757" y="49681"/>
                  </a:lnTo>
                  <a:lnTo>
                    <a:pt x="20077" y="61744"/>
                  </a:lnTo>
                  <a:lnTo>
                    <a:pt x="17273" y="74409"/>
                  </a:lnTo>
                  <a:lnTo>
                    <a:pt x="15558" y="87336"/>
                  </a:lnTo>
                  <a:lnTo>
                    <a:pt x="15387" y="100088"/>
                  </a:lnTo>
                  <a:lnTo>
                    <a:pt x="16874" y="112432"/>
                  </a:lnTo>
                  <a:lnTo>
                    <a:pt x="19992" y="124008"/>
                  </a:lnTo>
                  <a:lnTo>
                    <a:pt x="24752" y="134257"/>
                  </a:lnTo>
                  <a:lnTo>
                    <a:pt x="30991" y="142993"/>
                  </a:lnTo>
                  <a:lnTo>
                    <a:pt x="38433" y="150028"/>
                  </a:lnTo>
                  <a:lnTo>
                    <a:pt x="46790" y="155013"/>
                  </a:lnTo>
                  <a:lnTo>
                    <a:pt x="55814" y="157960"/>
                  </a:lnTo>
                  <a:lnTo>
                    <a:pt x="65313" y="159161"/>
                  </a:lnTo>
                  <a:lnTo>
                    <a:pt x="75140" y="158995"/>
                  </a:lnTo>
                  <a:lnTo>
                    <a:pt x="85191" y="157811"/>
                  </a:lnTo>
                  <a:lnTo>
                    <a:pt x="95228" y="155733"/>
                  </a:lnTo>
                  <a:lnTo>
                    <a:pt x="104894" y="152668"/>
                  </a:lnTo>
                  <a:lnTo>
                    <a:pt x="114016" y="148656"/>
                  </a:lnTo>
                  <a:lnTo>
                    <a:pt x="122305" y="144147"/>
                  </a:lnTo>
                  <a:lnTo>
                    <a:pt x="130078" y="139487"/>
                  </a:lnTo>
                  <a:lnTo>
                    <a:pt x="138016" y="134267"/>
                  </a:lnTo>
                  <a:lnTo>
                    <a:pt x="147400" y="12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01077" y="410611"/>
              <a:ext cx="115815" cy="150201"/>
            </a:xfrm>
            <a:custGeom>
              <a:avLst/>
              <a:gdLst/>
              <a:ahLst/>
              <a:cxnLst/>
              <a:rect l="0" t="0" r="0" b="0"/>
              <a:pathLst>
                <a:path w="115815" h="150201">
                  <a:moveTo>
                    <a:pt x="0" y="84228"/>
                  </a:moveTo>
                  <a:lnTo>
                    <a:pt x="2934" y="93029"/>
                  </a:lnTo>
                  <a:lnTo>
                    <a:pt x="5716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2" y="128691"/>
                  </a:lnTo>
                  <a:lnTo>
                    <a:pt x="18047" y="138433"/>
                  </a:lnTo>
                  <a:lnTo>
                    <a:pt x="19970" y="146586"/>
                  </a:lnTo>
                  <a:lnTo>
                    <a:pt x="19260" y="150200"/>
                  </a:lnTo>
                  <a:lnTo>
                    <a:pt x="16978" y="148840"/>
                  </a:lnTo>
                  <a:lnTo>
                    <a:pt x="13975" y="143531"/>
                  </a:lnTo>
                  <a:lnTo>
                    <a:pt x="10985" y="135573"/>
                  </a:lnTo>
                  <a:lnTo>
                    <a:pt x="8813" y="126156"/>
                  </a:lnTo>
                  <a:lnTo>
                    <a:pt x="7798" y="116035"/>
                  </a:lnTo>
                  <a:lnTo>
                    <a:pt x="7914" y="105605"/>
                  </a:lnTo>
                  <a:lnTo>
                    <a:pt x="8972" y="95055"/>
                  </a:lnTo>
                  <a:lnTo>
                    <a:pt x="10757" y="84474"/>
                  </a:lnTo>
                  <a:lnTo>
                    <a:pt x="13240" y="74059"/>
                  </a:lnTo>
                  <a:lnTo>
                    <a:pt x="16575" y="64128"/>
                  </a:lnTo>
                  <a:lnTo>
                    <a:pt x="20783" y="54819"/>
                  </a:lnTo>
                  <a:lnTo>
                    <a:pt x="25912" y="46260"/>
                  </a:lnTo>
                  <a:lnTo>
                    <a:pt x="32112" y="38656"/>
                  </a:lnTo>
                  <a:lnTo>
                    <a:pt x="39359" y="32023"/>
                  </a:lnTo>
                  <a:lnTo>
                    <a:pt x="47498" y="26229"/>
                  </a:lnTo>
                  <a:lnTo>
                    <a:pt x="56331" y="21094"/>
                  </a:lnTo>
                  <a:lnTo>
                    <a:pt x="65670" y="16456"/>
                  </a:lnTo>
                  <a:lnTo>
                    <a:pt x="75105" y="12325"/>
                  </a:lnTo>
                  <a:lnTo>
                    <a:pt x="85039" y="8482"/>
                  </a:lnTo>
                  <a:lnTo>
                    <a:pt x="97458" y="458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8" y="400082"/>
              <a:ext cx="156195" cy="191960"/>
            </a:xfrm>
            <a:custGeom>
              <a:avLst/>
              <a:gdLst/>
              <a:ahLst/>
              <a:cxnLst/>
              <a:rect l="0" t="0" r="0" b="0"/>
              <a:pathLst>
                <a:path w="156195" h="191960">
                  <a:moveTo>
                    <a:pt x="115813" y="0"/>
                  </a:moveTo>
                  <a:lnTo>
                    <a:pt x="109812" y="5734"/>
                  </a:lnTo>
                  <a:lnTo>
                    <a:pt x="102967" y="10018"/>
                  </a:lnTo>
                  <a:lnTo>
                    <a:pt x="94583" y="13233"/>
                  </a:lnTo>
                  <a:lnTo>
                    <a:pt x="85129" y="15940"/>
                  </a:lnTo>
                  <a:lnTo>
                    <a:pt x="75463" y="18934"/>
                  </a:lnTo>
                  <a:lnTo>
                    <a:pt x="66108" y="22635"/>
                  </a:lnTo>
                  <a:lnTo>
                    <a:pt x="57237" y="27115"/>
                  </a:lnTo>
                  <a:lnTo>
                    <a:pt x="48833" y="32276"/>
                  </a:lnTo>
                  <a:lnTo>
                    <a:pt x="40817" y="37975"/>
                  </a:lnTo>
                  <a:lnTo>
                    <a:pt x="33095" y="44073"/>
                  </a:lnTo>
                  <a:lnTo>
                    <a:pt x="25591" y="50459"/>
                  </a:lnTo>
                  <a:lnTo>
                    <a:pt x="18252" y="57050"/>
                  </a:lnTo>
                  <a:lnTo>
                    <a:pt x="11526" y="63949"/>
                  </a:lnTo>
                  <a:lnTo>
                    <a:pt x="6299" y="71418"/>
                  </a:lnTo>
                  <a:lnTo>
                    <a:pt x="2946" y="79539"/>
                  </a:lnTo>
                  <a:lnTo>
                    <a:pt x="1679" y="87603"/>
                  </a:lnTo>
                  <a:lnTo>
                    <a:pt x="2801" y="94266"/>
                  </a:lnTo>
                  <a:lnTo>
                    <a:pt x="6225" y="98888"/>
                  </a:lnTo>
                  <a:lnTo>
                    <a:pt x="11591" y="101497"/>
                  </a:lnTo>
                  <a:lnTo>
                    <a:pt x="18465" y="102416"/>
                  </a:lnTo>
                  <a:lnTo>
                    <a:pt x="26455" y="102038"/>
                  </a:lnTo>
                  <a:lnTo>
                    <a:pt x="35410" y="100872"/>
                  </a:lnTo>
                  <a:lnTo>
                    <a:pt x="45396" y="99500"/>
                  </a:lnTo>
                  <a:lnTo>
                    <a:pt x="56366" y="98262"/>
                  </a:lnTo>
                  <a:lnTo>
                    <a:pt x="68004" y="97437"/>
                  </a:lnTo>
                  <a:lnTo>
                    <a:pt x="79815" y="97335"/>
                  </a:lnTo>
                  <a:lnTo>
                    <a:pt x="91497" y="98050"/>
                  </a:lnTo>
                  <a:lnTo>
                    <a:pt x="102781" y="99665"/>
                  </a:lnTo>
                  <a:lnTo>
                    <a:pt x="113359" y="102345"/>
                  </a:lnTo>
                  <a:lnTo>
                    <a:pt x="123134" y="106076"/>
                  </a:lnTo>
                  <a:lnTo>
                    <a:pt x="132020" y="110869"/>
                  </a:lnTo>
                  <a:lnTo>
                    <a:pt x="139851" y="116835"/>
                  </a:lnTo>
                  <a:lnTo>
                    <a:pt x="146626" y="123917"/>
                  </a:lnTo>
                  <a:lnTo>
                    <a:pt x="152007" y="131773"/>
                  </a:lnTo>
                  <a:lnTo>
                    <a:pt x="155267" y="139884"/>
                  </a:lnTo>
                  <a:lnTo>
                    <a:pt x="156194" y="147925"/>
                  </a:lnTo>
                  <a:lnTo>
                    <a:pt x="154867" y="155610"/>
                  </a:lnTo>
                  <a:lnTo>
                    <a:pt x="151392" y="162618"/>
                  </a:lnTo>
                  <a:lnTo>
                    <a:pt x="146051" y="168847"/>
                  </a:lnTo>
                  <a:lnTo>
                    <a:pt x="139061" y="174368"/>
                  </a:lnTo>
                  <a:lnTo>
                    <a:pt x="130482" y="179319"/>
                  </a:lnTo>
                  <a:lnTo>
                    <a:pt x="120495" y="183830"/>
                  </a:lnTo>
                  <a:lnTo>
                    <a:pt x="109368" y="187692"/>
                  </a:lnTo>
                  <a:lnTo>
                    <a:pt x="97375" y="190382"/>
                  </a:lnTo>
                  <a:lnTo>
                    <a:pt x="84758" y="191713"/>
                  </a:lnTo>
                  <a:lnTo>
                    <a:pt x="71729" y="191959"/>
                  </a:lnTo>
                  <a:lnTo>
                    <a:pt x="56890" y="191702"/>
                  </a:lnTo>
                  <a:lnTo>
                    <a:pt x="35590" y="1909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748559" y="231626"/>
            <a:ext cx="3853431" cy="494841"/>
            <a:chOff x="5748559" y="231626"/>
            <a:chExt cx="3853431" cy="494841"/>
          </a:xfrm>
        </p:grpSpPr>
        <p:sp>
          <p:nvSpPr>
            <p:cNvPr id="32" name="Freeform 31"/>
            <p:cNvSpPr/>
            <p:nvPr/>
          </p:nvSpPr>
          <p:spPr>
            <a:xfrm>
              <a:off x="5864373" y="24215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28"/>
                  </a:lnTo>
                  <a:lnTo>
                    <a:pt x="177" y="69820"/>
                  </a:lnTo>
                  <a:lnTo>
                    <a:pt x="825" y="86653"/>
                  </a:lnTo>
                  <a:lnTo>
                    <a:pt x="2074" y="102387"/>
                  </a:lnTo>
                  <a:lnTo>
                    <a:pt x="3726" y="117406"/>
                  </a:lnTo>
                  <a:lnTo>
                    <a:pt x="5375" y="132784"/>
                  </a:lnTo>
                  <a:lnTo>
                    <a:pt x="6778" y="149131"/>
                  </a:lnTo>
                  <a:lnTo>
                    <a:pt x="7871" y="166402"/>
                  </a:lnTo>
                  <a:lnTo>
                    <a:pt x="8679" y="184162"/>
                  </a:lnTo>
                  <a:lnTo>
                    <a:pt x="9258" y="202076"/>
                  </a:lnTo>
                  <a:lnTo>
                    <a:pt x="9663" y="219819"/>
                  </a:lnTo>
                  <a:lnTo>
                    <a:pt x="9942" y="237025"/>
                  </a:lnTo>
                  <a:lnTo>
                    <a:pt x="10133" y="253546"/>
                  </a:lnTo>
                  <a:lnTo>
                    <a:pt x="10263" y="269205"/>
                  </a:lnTo>
                  <a:lnTo>
                    <a:pt x="10365" y="285446"/>
                  </a:lnTo>
                  <a:lnTo>
                    <a:pt x="10448" y="305932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48559" y="368497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212230" y="5733"/>
                  </a:lnTo>
                  <a:lnTo>
                    <a:pt x="203243" y="10018"/>
                  </a:lnTo>
                  <a:lnTo>
                    <a:pt x="193248" y="13228"/>
                  </a:lnTo>
                  <a:lnTo>
                    <a:pt x="182267" y="15762"/>
                  </a:lnTo>
                  <a:lnTo>
                    <a:pt x="170456" y="18108"/>
                  </a:lnTo>
                  <a:lnTo>
                    <a:pt x="157997" y="20556"/>
                  </a:lnTo>
                  <a:lnTo>
                    <a:pt x="145060" y="23210"/>
                  </a:lnTo>
                  <a:lnTo>
                    <a:pt x="131779" y="26075"/>
                  </a:lnTo>
                  <a:lnTo>
                    <a:pt x="118258" y="29118"/>
                  </a:lnTo>
                  <a:lnTo>
                    <a:pt x="104569" y="32298"/>
                  </a:lnTo>
                  <a:lnTo>
                    <a:pt x="90767" y="35578"/>
                  </a:lnTo>
                  <a:lnTo>
                    <a:pt x="76897" y="38926"/>
                  </a:lnTo>
                  <a:lnTo>
                    <a:pt x="63205" y="42168"/>
                  </a:lnTo>
                  <a:lnTo>
                    <a:pt x="48585" y="45309"/>
                  </a:lnTo>
                  <a:lnTo>
                    <a:pt x="29519" y="486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48601" y="242155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3" y="43069"/>
                  </a:lnTo>
                  <a:lnTo>
                    <a:pt x="3863" y="57925"/>
                  </a:lnTo>
                  <a:lnTo>
                    <a:pt x="6179" y="72453"/>
                  </a:lnTo>
                  <a:lnTo>
                    <a:pt x="8846" y="86276"/>
                  </a:lnTo>
                  <a:lnTo>
                    <a:pt x="11770" y="99660"/>
                  </a:lnTo>
                  <a:lnTo>
                    <a:pt x="14877" y="113320"/>
                  </a:lnTo>
                  <a:lnTo>
                    <a:pt x="18108" y="127654"/>
                  </a:lnTo>
                  <a:lnTo>
                    <a:pt x="21259" y="142569"/>
                  </a:lnTo>
                  <a:lnTo>
                    <a:pt x="23995" y="157668"/>
                  </a:lnTo>
                  <a:lnTo>
                    <a:pt x="26167" y="172686"/>
                  </a:lnTo>
                  <a:lnTo>
                    <a:pt x="27795" y="187688"/>
                  </a:lnTo>
                  <a:lnTo>
                    <a:pt x="28970" y="202972"/>
                  </a:lnTo>
                  <a:lnTo>
                    <a:pt x="29798" y="218692"/>
                  </a:lnTo>
                  <a:lnTo>
                    <a:pt x="30372" y="234690"/>
                  </a:lnTo>
                  <a:lnTo>
                    <a:pt x="30766" y="250589"/>
                  </a:lnTo>
                  <a:lnTo>
                    <a:pt x="31030" y="266144"/>
                  </a:lnTo>
                  <a:lnTo>
                    <a:pt x="31022" y="280127"/>
                  </a:lnTo>
                  <a:lnTo>
                    <a:pt x="29927" y="289107"/>
                  </a:lnTo>
                  <a:lnTo>
                    <a:pt x="27690" y="291095"/>
                  </a:lnTo>
                  <a:lnTo>
                    <a:pt x="25646" y="287744"/>
                  </a:lnTo>
                  <a:lnTo>
                    <a:pt x="24321" y="280962"/>
                  </a:lnTo>
                  <a:lnTo>
                    <a:pt x="23944" y="272270"/>
                  </a:lnTo>
                  <a:lnTo>
                    <a:pt x="24514" y="262604"/>
                  </a:lnTo>
                  <a:lnTo>
                    <a:pt x="26053" y="252464"/>
                  </a:lnTo>
                  <a:lnTo>
                    <a:pt x="28693" y="242101"/>
                  </a:lnTo>
                  <a:lnTo>
                    <a:pt x="32403" y="231654"/>
                  </a:lnTo>
                  <a:lnTo>
                    <a:pt x="37184" y="221836"/>
                  </a:lnTo>
                  <a:lnTo>
                    <a:pt x="43143" y="213903"/>
                  </a:lnTo>
                  <a:lnTo>
                    <a:pt x="50222" y="208387"/>
                  </a:lnTo>
                  <a:lnTo>
                    <a:pt x="58076" y="205328"/>
                  </a:lnTo>
                  <a:lnTo>
                    <a:pt x="66186" y="204628"/>
                  </a:lnTo>
                  <a:lnTo>
                    <a:pt x="74231" y="205973"/>
                  </a:lnTo>
                  <a:lnTo>
                    <a:pt x="82088" y="208940"/>
                  </a:lnTo>
                  <a:lnTo>
                    <a:pt x="89744" y="213124"/>
                  </a:lnTo>
                  <a:lnTo>
                    <a:pt x="97221" y="218191"/>
                  </a:lnTo>
                  <a:lnTo>
                    <a:pt x="104396" y="224046"/>
                  </a:lnTo>
                  <a:lnTo>
                    <a:pt x="110994" y="230805"/>
                  </a:lnTo>
                  <a:lnTo>
                    <a:pt x="116916" y="238464"/>
                  </a:lnTo>
                  <a:lnTo>
                    <a:pt x="122217" y="246896"/>
                  </a:lnTo>
                  <a:lnTo>
                    <a:pt x="127012" y="255935"/>
                  </a:lnTo>
                  <a:lnTo>
                    <a:pt x="131419" y="265429"/>
                  </a:lnTo>
                  <a:lnTo>
                    <a:pt x="135380" y="275415"/>
                  </a:lnTo>
                  <a:lnTo>
                    <a:pt x="138668" y="286104"/>
                  </a:lnTo>
                  <a:lnTo>
                    <a:pt x="141214" y="297541"/>
                  </a:lnTo>
                  <a:lnTo>
                    <a:pt x="143099" y="309227"/>
                  </a:lnTo>
                  <a:lnTo>
                    <a:pt x="144651" y="321455"/>
                  </a:lnTo>
                  <a:lnTo>
                    <a:pt x="146006" y="336418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36416" y="444933"/>
              <a:ext cx="170155" cy="137929"/>
            </a:xfrm>
            <a:custGeom>
              <a:avLst/>
              <a:gdLst/>
              <a:ahLst/>
              <a:cxnLst/>
              <a:rect l="0" t="0" r="0" b="0"/>
              <a:pathLst>
                <a:path w="170155" h="137929">
                  <a:moveTo>
                    <a:pt x="75397" y="49906"/>
                  </a:moveTo>
                  <a:lnTo>
                    <a:pt x="75263" y="38305"/>
                  </a:lnTo>
                  <a:lnTo>
                    <a:pt x="73983" y="28456"/>
                  </a:lnTo>
                  <a:lnTo>
                    <a:pt x="71380" y="19465"/>
                  </a:lnTo>
                  <a:lnTo>
                    <a:pt x="67316" y="11542"/>
                  </a:lnTo>
                  <a:lnTo>
                    <a:pt x="61386" y="5459"/>
                  </a:lnTo>
                  <a:lnTo>
                    <a:pt x="53560" y="1510"/>
                  </a:lnTo>
                  <a:lnTo>
                    <a:pt x="44580" y="0"/>
                  </a:lnTo>
                  <a:lnTo>
                    <a:pt x="35718" y="1484"/>
                  </a:lnTo>
                  <a:lnTo>
                    <a:pt x="27695" y="5967"/>
                  </a:lnTo>
                  <a:lnTo>
                    <a:pt x="20687" y="13028"/>
                  </a:lnTo>
                  <a:lnTo>
                    <a:pt x="14599" y="22109"/>
                  </a:lnTo>
                  <a:lnTo>
                    <a:pt x="9257" y="32692"/>
                  </a:lnTo>
                  <a:lnTo>
                    <a:pt x="4805" y="44351"/>
                  </a:lnTo>
                  <a:lnTo>
                    <a:pt x="1704" y="56767"/>
                  </a:lnTo>
                  <a:lnTo>
                    <a:pt x="98" y="69701"/>
                  </a:lnTo>
                  <a:lnTo>
                    <a:pt x="0" y="82824"/>
                  </a:lnTo>
                  <a:lnTo>
                    <a:pt x="1454" y="95715"/>
                  </a:lnTo>
                  <a:lnTo>
                    <a:pt x="4332" y="108146"/>
                  </a:lnTo>
                  <a:lnTo>
                    <a:pt x="8705" y="119443"/>
                  </a:lnTo>
                  <a:lnTo>
                    <a:pt x="14913" y="128441"/>
                  </a:lnTo>
                  <a:lnTo>
                    <a:pt x="22964" y="134696"/>
                  </a:lnTo>
                  <a:lnTo>
                    <a:pt x="32114" y="137928"/>
                  </a:lnTo>
                  <a:lnTo>
                    <a:pt x="41100" y="137686"/>
                  </a:lnTo>
                  <a:lnTo>
                    <a:pt x="49206" y="134072"/>
                  </a:lnTo>
                  <a:lnTo>
                    <a:pt x="56102" y="127444"/>
                  </a:lnTo>
                  <a:lnTo>
                    <a:pt x="61583" y="118129"/>
                  </a:lnTo>
                  <a:lnTo>
                    <a:pt x="65710" y="106580"/>
                  </a:lnTo>
                  <a:lnTo>
                    <a:pt x="68701" y="93458"/>
                  </a:lnTo>
                  <a:lnTo>
                    <a:pt x="70815" y="79523"/>
                  </a:lnTo>
                  <a:lnTo>
                    <a:pt x="72298" y="65298"/>
                  </a:lnTo>
                  <a:lnTo>
                    <a:pt x="73800" y="52136"/>
                  </a:lnTo>
                  <a:lnTo>
                    <a:pt x="76289" y="43527"/>
                  </a:lnTo>
                  <a:lnTo>
                    <a:pt x="79658" y="41389"/>
                  </a:lnTo>
                  <a:lnTo>
                    <a:pt x="83141" y="43843"/>
                  </a:lnTo>
                  <a:lnTo>
                    <a:pt x="86555" y="49185"/>
                  </a:lnTo>
                  <a:lnTo>
                    <a:pt x="89935" y="56352"/>
                  </a:lnTo>
                  <a:lnTo>
                    <a:pt x="93324" y="64686"/>
                  </a:lnTo>
                  <a:lnTo>
                    <a:pt x="96903" y="73775"/>
                  </a:lnTo>
                  <a:lnTo>
                    <a:pt x="100980" y="83355"/>
                  </a:lnTo>
                  <a:lnTo>
                    <a:pt x="105689" y="93248"/>
                  </a:lnTo>
                  <a:lnTo>
                    <a:pt x="111156" y="103016"/>
                  </a:lnTo>
                  <a:lnTo>
                    <a:pt x="117581" y="111972"/>
                  </a:lnTo>
                  <a:lnTo>
                    <a:pt x="124971" y="119802"/>
                  </a:lnTo>
                  <a:lnTo>
                    <a:pt x="132925" y="126203"/>
                  </a:lnTo>
                  <a:lnTo>
                    <a:pt x="141622" y="131228"/>
                  </a:lnTo>
                  <a:lnTo>
                    <a:pt x="152943" y="134198"/>
                  </a:lnTo>
                  <a:lnTo>
                    <a:pt x="170154" y="134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06570" y="231626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5"/>
                  </a:lnTo>
                  <a:lnTo>
                    <a:pt x="3863" y="51085"/>
                  </a:lnTo>
                  <a:lnTo>
                    <a:pt x="6180" y="64222"/>
                  </a:lnTo>
                  <a:lnTo>
                    <a:pt x="8842" y="78960"/>
                  </a:lnTo>
                  <a:lnTo>
                    <a:pt x="11593" y="94933"/>
                  </a:lnTo>
                  <a:lnTo>
                    <a:pt x="14051" y="111268"/>
                  </a:lnTo>
                  <a:lnTo>
                    <a:pt x="16038" y="127398"/>
                  </a:lnTo>
                  <a:lnTo>
                    <a:pt x="17709" y="142956"/>
                  </a:lnTo>
                  <a:lnTo>
                    <a:pt x="19445" y="157622"/>
                  </a:lnTo>
                  <a:lnTo>
                    <a:pt x="21464" y="171345"/>
                  </a:lnTo>
                  <a:lnTo>
                    <a:pt x="23651" y="184729"/>
                  </a:lnTo>
                  <a:lnTo>
                    <a:pt x="25667" y="198869"/>
                  </a:lnTo>
                  <a:lnTo>
                    <a:pt x="27324" y="214312"/>
                  </a:lnTo>
                  <a:lnTo>
                    <a:pt x="28759" y="230775"/>
                  </a:lnTo>
                  <a:lnTo>
                    <a:pt x="30330" y="247444"/>
                  </a:lnTo>
                  <a:lnTo>
                    <a:pt x="32238" y="263806"/>
                  </a:lnTo>
                  <a:lnTo>
                    <a:pt x="34520" y="279690"/>
                  </a:lnTo>
                  <a:lnTo>
                    <a:pt x="37130" y="295108"/>
                  </a:lnTo>
                  <a:lnTo>
                    <a:pt x="40000" y="310131"/>
                  </a:lnTo>
                  <a:lnTo>
                    <a:pt x="43104" y="324631"/>
                  </a:lnTo>
                  <a:lnTo>
                    <a:pt x="46873" y="339895"/>
                  </a:lnTo>
                  <a:lnTo>
                    <a:pt x="52758" y="359502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22342" y="371766"/>
              <a:ext cx="242156" cy="17789"/>
            </a:xfrm>
            <a:custGeom>
              <a:avLst/>
              <a:gdLst/>
              <a:ahLst/>
              <a:cxnLst/>
              <a:rect l="0" t="0" r="0" b="0"/>
              <a:pathLst>
                <a:path w="242156" h="17789">
                  <a:moveTo>
                    <a:pt x="242155" y="17788"/>
                  </a:moveTo>
                  <a:lnTo>
                    <a:pt x="233220" y="14854"/>
                  </a:lnTo>
                  <a:lnTo>
                    <a:pt x="223592" y="12072"/>
                  </a:lnTo>
                  <a:lnTo>
                    <a:pt x="212305" y="9177"/>
                  </a:lnTo>
                  <a:lnTo>
                    <a:pt x="199638" y="6309"/>
                  </a:lnTo>
                  <a:lnTo>
                    <a:pt x="186158" y="3793"/>
                  </a:lnTo>
                  <a:lnTo>
                    <a:pt x="172282" y="1787"/>
                  </a:lnTo>
                  <a:lnTo>
                    <a:pt x="158073" y="447"/>
                  </a:lnTo>
                  <a:lnTo>
                    <a:pt x="143333" y="0"/>
                  </a:lnTo>
                  <a:lnTo>
                    <a:pt x="127983" y="476"/>
                  </a:lnTo>
                  <a:lnTo>
                    <a:pt x="112237" y="1593"/>
                  </a:lnTo>
                  <a:lnTo>
                    <a:pt x="96507" y="2873"/>
                  </a:lnTo>
                  <a:lnTo>
                    <a:pt x="81043" y="4030"/>
                  </a:lnTo>
                  <a:lnTo>
                    <a:pt x="66125" y="5157"/>
                  </a:lnTo>
                  <a:lnTo>
                    <a:pt x="50475" y="6853"/>
                  </a:lnTo>
                  <a:lnTo>
                    <a:pt x="30487" y="10382"/>
                  </a:lnTo>
                  <a:lnTo>
                    <a:pt x="0" y="17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41345" y="409958"/>
              <a:ext cx="223236" cy="168106"/>
            </a:xfrm>
            <a:custGeom>
              <a:avLst/>
              <a:gdLst/>
              <a:ahLst/>
              <a:cxnLst/>
              <a:rect l="0" t="0" r="0" b="0"/>
              <a:pathLst>
                <a:path w="223236" h="168106">
                  <a:moveTo>
                    <a:pt x="139007" y="53295"/>
                  </a:moveTo>
                  <a:lnTo>
                    <a:pt x="133139" y="47361"/>
                  </a:lnTo>
                  <a:lnTo>
                    <a:pt x="127575" y="41156"/>
                  </a:lnTo>
                  <a:lnTo>
                    <a:pt x="121772" y="34070"/>
                  </a:lnTo>
                  <a:lnTo>
                    <a:pt x="115518" y="26475"/>
                  </a:lnTo>
                  <a:lnTo>
                    <a:pt x="108539" y="19125"/>
                  </a:lnTo>
                  <a:lnTo>
                    <a:pt x="100758" y="12446"/>
                  </a:lnTo>
                  <a:lnTo>
                    <a:pt x="92257" y="6843"/>
                  </a:lnTo>
                  <a:lnTo>
                    <a:pt x="83178" y="2843"/>
                  </a:lnTo>
                  <a:lnTo>
                    <a:pt x="73669" y="573"/>
                  </a:lnTo>
                  <a:lnTo>
                    <a:pt x="64014" y="0"/>
                  </a:lnTo>
                  <a:lnTo>
                    <a:pt x="54613" y="1121"/>
                  </a:lnTo>
                  <a:lnTo>
                    <a:pt x="45667" y="3769"/>
                  </a:lnTo>
                  <a:lnTo>
                    <a:pt x="37357" y="7985"/>
                  </a:lnTo>
                  <a:lnTo>
                    <a:pt x="29922" y="14087"/>
                  </a:lnTo>
                  <a:lnTo>
                    <a:pt x="23400" y="22075"/>
                  </a:lnTo>
                  <a:lnTo>
                    <a:pt x="17682" y="31523"/>
                  </a:lnTo>
                  <a:lnTo>
                    <a:pt x="12600" y="41773"/>
                  </a:lnTo>
                  <a:lnTo>
                    <a:pt x="8000" y="52368"/>
                  </a:lnTo>
                  <a:lnTo>
                    <a:pt x="4078" y="63073"/>
                  </a:lnTo>
                  <a:lnTo>
                    <a:pt x="1349" y="73786"/>
                  </a:lnTo>
                  <a:lnTo>
                    <a:pt x="0" y="84475"/>
                  </a:lnTo>
                  <a:lnTo>
                    <a:pt x="78" y="95297"/>
                  </a:lnTo>
                  <a:lnTo>
                    <a:pt x="1649" y="106563"/>
                  </a:lnTo>
                  <a:lnTo>
                    <a:pt x="4602" y="118394"/>
                  </a:lnTo>
                  <a:lnTo>
                    <a:pt x="8856" y="130273"/>
                  </a:lnTo>
                  <a:lnTo>
                    <a:pt x="14452" y="141184"/>
                  </a:lnTo>
                  <a:lnTo>
                    <a:pt x="21288" y="150620"/>
                  </a:lnTo>
                  <a:lnTo>
                    <a:pt x="29147" y="158259"/>
                  </a:lnTo>
                  <a:lnTo>
                    <a:pt x="37793" y="163715"/>
                  </a:lnTo>
                  <a:lnTo>
                    <a:pt x="47006" y="167000"/>
                  </a:lnTo>
                  <a:lnTo>
                    <a:pt x="56292" y="168105"/>
                  </a:lnTo>
                  <a:lnTo>
                    <a:pt x="64913" y="166817"/>
                  </a:lnTo>
                  <a:lnTo>
                    <a:pt x="72523" y="163252"/>
                  </a:lnTo>
                  <a:lnTo>
                    <a:pt x="79122" y="157777"/>
                  </a:lnTo>
                  <a:lnTo>
                    <a:pt x="84870" y="150824"/>
                  </a:lnTo>
                  <a:lnTo>
                    <a:pt x="89961" y="142782"/>
                  </a:lnTo>
                  <a:lnTo>
                    <a:pt x="94568" y="133961"/>
                  </a:lnTo>
                  <a:lnTo>
                    <a:pt x="98832" y="124596"/>
                  </a:lnTo>
                  <a:lnTo>
                    <a:pt x="102882" y="114900"/>
                  </a:lnTo>
                  <a:lnTo>
                    <a:pt x="107694" y="106583"/>
                  </a:lnTo>
                  <a:lnTo>
                    <a:pt x="113876" y="102468"/>
                  </a:lnTo>
                  <a:lnTo>
                    <a:pt x="120360" y="103039"/>
                  </a:lnTo>
                  <a:lnTo>
                    <a:pt x="126856" y="107130"/>
                  </a:lnTo>
                  <a:lnTo>
                    <a:pt x="133398" y="113536"/>
                  </a:lnTo>
                  <a:lnTo>
                    <a:pt x="140025" y="121249"/>
                  </a:lnTo>
                  <a:lnTo>
                    <a:pt x="146744" y="129421"/>
                  </a:lnTo>
                  <a:lnTo>
                    <a:pt x="153552" y="137571"/>
                  </a:lnTo>
                  <a:lnTo>
                    <a:pt x="160761" y="145029"/>
                  </a:lnTo>
                  <a:lnTo>
                    <a:pt x="168967" y="150838"/>
                  </a:lnTo>
                  <a:lnTo>
                    <a:pt x="178399" y="154636"/>
                  </a:lnTo>
                  <a:lnTo>
                    <a:pt x="188368" y="156531"/>
                  </a:lnTo>
                  <a:lnTo>
                    <a:pt x="198431" y="156908"/>
                  </a:lnTo>
                  <a:lnTo>
                    <a:pt x="209474" y="154678"/>
                  </a:lnTo>
                  <a:lnTo>
                    <a:pt x="223235" y="14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64580" y="389554"/>
              <a:ext cx="94758" cy="136802"/>
            </a:xfrm>
            <a:custGeom>
              <a:avLst/>
              <a:gdLst/>
              <a:ahLst/>
              <a:cxnLst/>
              <a:rect l="0" t="0" r="0" b="0"/>
              <a:pathLst>
                <a:path w="94758" h="136802">
                  <a:moveTo>
                    <a:pt x="0" y="94756"/>
                  </a:moveTo>
                  <a:lnTo>
                    <a:pt x="134" y="106424"/>
                  </a:lnTo>
                  <a:lnTo>
                    <a:pt x="1414" y="116913"/>
                  </a:lnTo>
                  <a:lnTo>
                    <a:pt x="3990" y="127144"/>
                  </a:lnTo>
                  <a:lnTo>
                    <a:pt x="7075" y="134801"/>
                  </a:lnTo>
                  <a:lnTo>
                    <a:pt x="9228" y="136801"/>
                  </a:lnTo>
                  <a:lnTo>
                    <a:pt x="9766" y="134154"/>
                  </a:lnTo>
                  <a:lnTo>
                    <a:pt x="8953" y="128493"/>
                  </a:lnTo>
                  <a:lnTo>
                    <a:pt x="7371" y="120817"/>
                  </a:lnTo>
                  <a:lnTo>
                    <a:pt x="5653" y="111540"/>
                  </a:lnTo>
                  <a:lnTo>
                    <a:pt x="4148" y="100971"/>
                  </a:lnTo>
                  <a:lnTo>
                    <a:pt x="3127" y="89565"/>
                  </a:lnTo>
                  <a:lnTo>
                    <a:pt x="2885" y="77891"/>
                  </a:lnTo>
                  <a:lnTo>
                    <a:pt x="3502" y="66292"/>
                  </a:lnTo>
                  <a:lnTo>
                    <a:pt x="5051" y="55058"/>
                  </a:lnTo>
                  <a:lnTo>
                    <a:pt x="7683" y="44511"/>
                  </a:lnTo>
                  <a:lnTo>
                    <a:pt x="11388" y="34761"/>
                  </a:lnTo>
                  <a:lnTo>
                    <a:pt x="16333" y="26060"/>
                  </a:lnTo>
                  <a:lnTo>
                    <a:pt x="22932" y="18886"/>
                  </a:lnTo>
                  <a:lnTo>
                    <a:pt x="31254" y="13357"/>
                  </a:lnTo>
                  <a:lnTo>
                    <a:pt x="40855" y="9277"/>
                  </a:lnTo>
                  <a:lnTo>
                    <a:pt x="52110" y="5923"/>
                  </a:lnTo>
                  <a:lnTo>
                    <a:pt x="68245" y="299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88809" y="407573"/>
              <a:ext cx="128456" cy="163044"/>
            </a:xfrm>
            <a:custGeom>
              <a:avLst/>
              <a:gdLst/>
              <a:ahLst/>
              <a:cxnLst/>
              <a:rect l="0" t="0" r="0" b="0"/>
              <a:pathLst>
                <a:path w="128456" h="163044">
                  <a:moveTo>
                    <a:pt x="33698" y="55680"/>
                  </a:moveTo>
                  <a:lnTo>
                    <a:pt x="42499" y="61347"/>
                  </a:lnTo>
                  <a:lnTo>
                    <a:pt x="50847" y="64991"/>
                  </a:lnTo>
                  <a:lnTo>
                    <a:pt x="59541" y="66896"/>
                  </a:lnTo>
                  <a:lnTo>
                    <a:pt x="68489" y="67224"/>
                  </a:lnTo>
                  <a:lnTo>
                    <a:pt x="77335" y="65957"/>
                  </a:lnTo>
                  <a:lnTo>
                    <a:pt x="85870" y="63227"/>
                  </a:lnTo>
                  <a:lnTo>
                    <a:pt x="93886" y="59134"/>
                  </a:lnTo>
                  <a:lnTo>
                    <a:pt x="101114" y="53650"/>
                  </a:lnTo>
                  <a:lnTo>
                    <a:pt x="107478" y="46897"/>
                  </a:lnTo>
                  <a:lnTo>
                    <a:pt x="112580" y="39264"/>
                  </a:lnTo>
                  <a:lnTo>
                    <a:pt x="115651" y="31303"/>
                  </a:lnTo>
                  <a:lnTo>
                    <a:pt x="116448" y="23369"/>
                  </a:lnTo>
                  <a:lnTo>
                    <a:pt x="114861" y="15925"/>
                  </a:lnTo>
                  <a:lnTo>
                    <a:pt x="110681" y="9611"/>
                  </a:lnTo>
                  <a:lnTo>
                    <a:pt x="104058" y="4674"/>
                  </a:lnTo>
                  <a:lnTo>
                    <a:pt x="95562" y="1344"/>
                  </a:lnTo>
                  <a:lnTo>
                    <a:pt x="85966" y="0"/>
                  </a:lnTo>
                  <a:lnTo>
                    <a:pt x="75822" y="657"/>
                  </a:lnTo>
                  <a:lnTo>
                    <a:pt x="65592" y="3198"/>
                  </a:lnTo>
                  <a:lnTo>
                    <a:pt x="55731" y="7561"/>
                  </a:lnTo>
                  <a:lnTo>
                    <a:pt x="46442" y="13529"/>
                  </a:lnTo>
                  <a:lnTo>
                    <a:pt x="37883" y="20788"/>
                  </a:lnTo>
                  <a:lnTo>
                    <a:pt x="30273" y="29021"/>
                  </a:lnTo>
                  <a:lnTo>
                    <a:pt x="23632" y="37963"/>
                  </a:lnTo>
                  <a:lnTo>
                    <a:pt x="17831" y="47406"/>
                  </a:lnTo>
                  <a:lnTo>
                    <a:pt x="12692" y="57196"/>
                  </a:lnTo>
                  <a:lnTo>
                    <a:pt x="8055" y="67231"/>
                  </a:lnTo>
                  <a:lnTo>
                    <a:pt x="4108" y="77596"/>
                  </a:lnTo>
                  <a:lnTo>
                    <a:pt x="1360" y="88548"/>
                  </a:lnTo>
                  <a:lnTo>
                    <a:pt x="0" y="100169"/>
                  </a:lnTo>
                  <a:lnTo>
                    <a:pt x="69" y="112076"/>
                  </a:lnTo>
                  <a:lnTo>
                    <a:pt x="1636" y="123537"/>
                  </a:lnTo>
                  <a:lnTo>
                    <a:pt x="4591" y="134161"/>
                  </a:lnTo>
                  <a:lnTo>
                    <a:pt x="9015" y="143581"/>
                  </a:lnTo>
                  <a:lnTo>
                    <a:pt x="15259" y="151304"/>
                  </a:lnTo>
                  <a:lnTo>
                    <a:pt x="23342" y="157225"/>
                  </a:lnTo>
                  <a:lnTo>
                    <a:pt x="32853" y="161235"/>
                  </a:lnTo>
                  <a:lnTo>
                    <a:pt x="43146" y="163043"/>
                  </a:lnTo>
                  <a:lnTo>
                    <a:pt x="53770" y="162710"/>
                  </a:lnTo>
                  <a:lnTo>
                    <a:pt x="64494" y="160728"/>
                  </a:lnTo>
                  <a:lnTo>
                    <a:pt x="75221" y="157804"/>
                  </a:lnTo>
                  <a:lnTo>
                    <a:pt x="85901" y="154438"/>
                  </a:lnTo>
                  <a:lnTo>
                    <a:pt x="96074" y="150853"/>
                  </a:lnTo>
                  <a:lnTo>
                    <a:pt x="105855" y="146635"/>
                  </a:lnTo>
                  <a:lnTo>
                    <a:pt x="116103" y="140304"/>
                  </a:lnTo>
                  <a:lnTo>
                    <a:pt x="128455" y="129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46629" y="381390"/>
              <a:ext cx="118076" cy="162318"/>
            </a:xfrm>
            <a:custGeom>
              <a:avLst/>
              <a:gdLst/>
              <a:ahLst/>
              <a:cxnLst/>
              <a:rect l="0" t="0" r="0" b="0"/>
              <a:pathLst>
                <a:path w="118076" h="162318">
                  <a:moveTo>
                    <a:pt x="12790" y="81863"/>
                  </a:moveTo>
                  <a:lnTo>
                    <a:pt x="21592" y="84663"/>
                  </a:lnTo>
                  <a:lnTo>
                    <a:pt x="29939" y="86165"/>
                  </a:lnTo>
                  <a:lnTo>
                    <a:pt x="38638" y="86471"/>
                  </a:lnTo>
                  <a:lnTo>
                    <a:pt x="47758" y="85792"/>
                  </a:lnTo>
                  <a:lnTo>
                    <a:pt x="57253" y="84324"/>
                  </a:lnTo>
                  <a:lnTo>
                    <a:pt x="67036" y="82246"/>
                  </a:lnTo>
                  <a:lnTo>
                    <a:pt x="76704" y="79391"/>
                  </a:lnTo>
                  <a:lnTo>
                    <a:pt x="85582" y="75272"/>
                  </a:lnTo>
                  <a:lnTo>
                    <a:pt x="93353" y="69723"/>
                  </a:lnTo>
                  <a:lnTo>
                    <a:pt x="99720" y="62879"/>
                  </a:lnTo>
                  <a:lnTo>
                    <a:pt x="104247" y="54990"/>
                  </a:lnTo>
                  <a:lnTo>
                    <a:pt x="106878" y="46316"/>
                  </a:lnTo>
                  <a:lnTo>
                    <a:pt x="107696" y="37239"/>
                  </a:lnTo>
                  <a:lnTo>
                    <a:pt x="106742" y="28233"/>
                  </a:lnTo>
                  <a:lnTo>
                    <a:pt x="104209" y="19566"/>
                  </a:lnTo>
                  <a:lnTo>
                    <a:pt x="100242" y="11782"/>
                  </a:lnTo>
                  <a:lnTo>
                    <a:pt x="94838" y="5766"/>
                  </a:lnTo>
                  <a:lnTo>
                    <a:pt x="88136" y="1839"/>
                  </a:lnTo>
                  <a:lnTo>
                    <a:pt x="80537" y="0"/>
                  </a:lnTo>
                  <a:lnTo>
                    <a:pt x="72597" y="195"/>
                  </a:lnTo>
                  <a:lnTo>
                    <a:pt x="64669" y="2176"/>
                  </a:lnTo>
                  <a:lnTo>
                    <a:pt x="56889" y="5588"/>
                  </a:lnTo>
                  <a:lnTo>
                    <a:pt x="49284" y="10077"/>
                  </a:lnTo>
                  <a:lnTo>
                    <a:pt x="41840" y="15358"/>
                  </a:lnTo>
                  <a:lnTo>
                    <a:pt x="34690" y="21527"/>
                  </a:lnTo>
                  <a:lnTo>
                    <a:pt x="28106" y="29030"/>
                  </a:lnTo>
                  <a:lnTo>
                    <a:pt x="22195" y="38003"/>
                  </a:lnTo>
                  <a:lnTo>
                    <a:pt x="16902" y="48130"/>
                  </a:lnTo>
                  <a:lnTo>
                    <a:pt x="12111" y="58846"/>
                  </a:lnTo>
                  <a:lnTo>
                    <a:pt x="7712" y="69757"/>
                  </a:lnTo>
                  <a:lnTo>
                    <a:pt x="3926" y="80676"/>
                  </a:lnTo>
                  <a:lnTo>
                    <a:pt x="1287" y="91533"/>
                  </a:lnTo>
                  <a:lnTo>
                    <a:pt x="0" y="102315"/>
                  </a:lnTo>
                  <a:lnTo>
                    <a:pt x="118" y="113029"/>
                  </a:lnTo>
                  <a:lnTo>
                    <a:pt x="1719" y="123689"/>
                  </a:lnTo>
                  <a:lnTo>
                    <a:pt x="4696" y="134292"/>
                  </a:lnTo>
                  <a:lnTo>
                    <a:pt x="9135" y="144192"/>
                  </a:lnTo>
                  <a:lnTo>
                    <a:pt x="15389" y="152171"/>
                  </a:lnTo>
                  <a:lnTo>
                    <a:pt x="23478" y="157716"/>
                  </a:lnTo>
                  <a:lnTo>
                    <a:pt x="32994" y="160962"/>
                  </a:lnTo>
                  <a:lnTo>
                    <a:pt x="43289" y="162317"/>
                  </a:lnTo>
                  <a:lnTo>
                    <a:pt x="53910" y="162231"/>
                  </a:lnTo>
                  <a:lnTo>
                    <a:pt x="64558" y="161055"/>
                  </a:lnTo>
                  <a:lnTo>
                    <a:pt x="76257" y="158814"/>
                  </a:lnTo>
                  <a:lnTo>
                    <a:pt x="92259" y="154201"/>
                  </a:lnTo>
                  <a:lnTo>
                    <a:pt x="118075" y="14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00917" y="392350"/>
              <a:ext cx="195415" cy="144604"/>
            </a:xfrm>
            <a:custGeom>
              <a:avLst/>
              <a:gdLst/>
              <a:ahLst/>
              <a:cxnLst/>
              <a:rect l="0" t="0" r="0" b="0"/>
              <a:pathLst>
                <a:path w="195415" h="144604">
                  <a:moveTo>
                    <a:pt x="90129" y="70903"/>
                  </a:moveTo>
                  <a:lnTo>
                    <a:pt x="87195" y="59235"/>
                  </a:lnTo>
                  <a:lnTo>
                    <a:pt x="84413" y="48747"/>
                  </a:lnTo>
                  <a:lnTo>
                    <a:pt x="81505" y="38454"/>
                  </a:lnTo>
                  <a:lnTo>
                    <a:pt x="78119" y="28498"/>
                  </a:lnTo>
                  <a:lnTo>
                    <a:pt x="73657" y="19451"/>
                  </a:lnTo>
                  <a:lnTo>
                    <a:pt x="67892" y="11582"/>
                  </a:lnTo>
                  <a:lnTo>
                    <a:pt x="61076" y="5323"/>
                  </a:lnTo>
                  <a:lnTo>
                    <a:pt x="53739" y="1403"/>
                  </a:lnTo>
                  <a:lnTo>
                    <a:pt x="46256" y="0"/>
                  </a:lnTo>
                  <a:lnTo>
                    <a:pt x="38963" y="991"/>
                  </a:lnTo>
                  <a:lnTo>
                    <a:pt x="32227" y="4232"/>
                  </a:lnTo>
                  <a:lnTo>
                    <a:pt x="26183" y="9412"/>
                  </a:lnTo>
                  <a:lnTo>
                    <a:pt x="20787" y="16294"/>
                  </a:lnTo>
                  <a:lnTo>
                    <a:pt x="15921" y="24799"/>
                  </a:lnTo>
                  <a:lnTo>
                    <a:pt x="11463" y="34737"/>
                  </a:lnTo>
                  <a:lnTo>
                    <a:pt x="7468" y="45831"/>
                  </a:lnTo>
                  <a:lnTo>
                    <a:pt x="4155" y="57801"/>
                  </a:lnTo>
                  <a:lnTo>
                    <a:pt x="1601" y="70404"/>
                  </a:lnTo>
                  <a:lnTo>
                    <a:pt x="56" y="83289"/>
                  </a:lnTo>
                  <a:lnTo>
                    <a:pt x="0" y="96013"/>
                  </a:lnTo>
                  <a:lnTo>
                    <a:pt x="1563" y="108329"/>
                  </a:lnTo>
                  <a:lnTo>
                    <a:pt x="4733" y="119547"/>
                  </a:lnTo>
                  <a:lnTo>
                    <a:pt x="9526" y="128492"/>
                  </a:lnTo>
                  <a:lnTo>
                    <a:pt x="15784" y="134715"/>
                  </a:lnTo>
                  <a:lnTo>
                    <a:pt x="23069" y="138096"/>
                  </a:lnTo>
                  <a:lnTo>
                    <a:pt x="30788" y="138485"/>
                  </a:lnTo>
                  <a:lnTo>
                    <a:pt x="38561" y="136118"/>
                  </a:lnTo>
                  <a:lnTo>
                    <a:pt x="46066" y="131481"/>
                  </a:lnTo>
                  <a:lnTo>
                    <a:pt x="52952" y="125106"/>
                  </a:lnTo>
                  <a:lnTo>
                    <a:pt x="59095" y="117454"/>
                  </a:lnTo>
                  <a:lnTo>
                    <a:pt x="64389" y="108728"/>
                  </a:lnTo>
                  <a:lnTo>
                    <a:pt x="68655" y="98895"/>
                  </a:lnTo>
                  <a:lnTo>
                    <a:pt x="71912" y="88056"/>
                  </a:lnTo>
                  <a:lnTo>
                    <a:pt x="74826" y="77590"/>
                  </a:lnTo>
                  <a:lnTo>
                    <a:pt x="78433" y="71119"/>
                  </a:lnTo>
                  <a:lnTo>
                    <a:pt x="82597" y="70497"/>
                  </a:lnTo>
                  <a:lnTo>
                    <a:pt x="86584" y="73902"/>
                  </a:lnTo>
                  <a:lnTo>
                    <a:pt x="90470" y="79644"/>
                  </a:lnTo>
                  <a:lnTo>
                    <a:pt x="94678" y="86504"/>
                  </a:lnTo>
                  <a:lnTo>
                    <a:pt x="99428" y="93786"/>
                  </a:lnTo>
                  <a:lnTo>
                    <a:pt x="104897" y="101002"/>
                  </a:lnTo>
                  <a:lnTo>
                    <a:pt x="111312" y="107715"/>
                  </a:lnTo>
                  <a:lnTo>
                    <a:pt x="118699" y="113757"/>
                  </a:lnTo>
                  <a:lnTo>
                    <a:pt x="126927" y="119158"/>
                  </a:lnTo>
                  <a:lnTo>
                    <a:pt x="135819" y="124030"/>
                  </a:lnTo>
                  <a:lnTo>
                    <a:pt x="145196" y="128495"/>
                  </a:lnTo>
                  <a:lnTo>
                    <a:pt x="154657" y="132509"/>
                  </a:lnTo>
                  <a:lnTo>
                    <a:pt x="164609" y="136262"/>
                  </a:lnTo>
                  <a:lnTo>
                    <a:pt x="177043" y="140087"/>
                  </a:lnTo>
                  <a:lnTo>
                    <a:pt x="195414" y="14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0896" y="382116"/>
              <a:ext cx="116689" cy="144996"/>
            </a:xfrm>
            <a:custGeom>
              <a:avLst/>
              <a:gdLst/>
              <a:ahLst/>
              <a:cxnLst/>
              <a:rect l="0" t="0" r="0" b="0"/>
              <a:pathLst>
                <a:path w="116689" h="144996">
                  <a:moveTo>
                    <a:pt x="109135" y="7438"/>
                  </a:moveTo>
                  <a:lnTo>
                    <a:pt x="100266" y="4571"/>
                  </a:lnTo>
                  <a:lnTo>
                    <a:pt x="91278" y="2429"/>
                  </a:lnTo>
                  <a:lnTo>
                    <a:pt x="81288" y="835"/>
                  </a:lnTo>
                  <a:lnTo>
                    <a:pt x="70481" y="0"/>
                  </a:lnTo>
                  <a:lnTo>
                    <a:pt x="59318" y="448"/>
                  </a:lnTo>
                  <a:lnTo>
                    <a:pt x="48117" y="2357"/>
                  </a:lnTo>
                  <a:lnTo>
                    <a:pt x="37178" y="5594"/>
                  </a:lnTo>
                  <a:lnTo>
                    <a:pt x="26841" y="9903"/>
                  </a:lnTo>
                  <a:lnTo>
                    <a:pt x="17247" y="15022"/>
                  </a:lnTo>
                  <a:lnTo>
                    <a:pt x="8995" y="20727"/>
                  </a:lnTo>
                  <a:lnTo>
                    <a:pt x="3187" y="26848"/>
                  </a:lnTo>
                  <a:lnTo>
                    <a:pt x="215" y="33253"/>
                  </a:lnTo>
                  <a:lnTo>
                    <a:pt x="0" y="39686"/>
                  </a:lnTo>
                  <a:lnTo>
                    <a:pt x="2356" y="45780"/>
                  </a:lnTo>
                  <a:lnTo>
                    <a:pt x="6907" y="51355"/>
                  </a:lnTo>
                  <a:lnTo>
                    <a:pt x="13349" y="56250"/>
                  </a:lnTo>
                  <a:lnTo>
                    <a:pt x="21550" y="60241"/>
                  </a:lnTo>
                  <a:lnTo>
                    <a:pt x="31278" y="63299"/>
                  </a:lnTo>
                  <a:lnTo>
                    <a:pt x="42060" y="65710"/>
                  </a:lnTo>
                  <a:lnTo>
                    <a:pt x="53287" y="67951"/>
                  </a:lnTo>
                  <a:lnTo>
                    <a:pt x="64572" y="70321"/>
                  </a:lnTo>
                  <a:lnTo>
                    <a:pt x="75589" y="73086"/>
                  </a:lnTo>
                  <a:lnTo>
                    <a:pt x="85987" y="76554"/>
                  </a:lnTo>
                  <a:lnTo>
                    <a:pt x="95633" y="80827"/>
                  </a:lnTo>
                  <a:lnTo>
                    <a:pt x="104092" y="86156"/>
                  </a:lnTo>
                  <a:lnTo>
                    <a:pt x="110572" y="93015"/>
                  </a:lnTo>
                  <a:lnTo>
                    <a:pt x="114809" y="101506"/>
                  </a:lnTo>
                  <a:lnTo>
                    <a:pt x="116688" y="110952"/>
                  </a:lnTo>
                  <a:lnTo>
                    <a:pt x="115988" y="120137"/>
                  </a:lnTo>
                  <a:lnTo>
                    <a:pt x="112845" y="128372"/>
                  </a:lnTo>
                  <a:lnTo>
                    <a:pt x="107500" y="135185"/>
                  </a:lnTo>
                  <a:lnTo>
                    <a:pt x="100108" y="140077"/>
                  </a:lnTo>
                  <a:lnTo>
                    <a:pt x="90964" y="142995"/>
                  </a:lnTo>
                  <a:lnTo>
                    <a:pt x="80663" y="144358"/>
                  </a:lnTo>
                  <a:lnTo>
                    <a:pt x="68788" y="144995"/>
                  </a:lnTo>
                  <a:lnTo>
                    <a:pt x="52065" y="144965"/>
                  </a:lnTo>
                  <a:lnTo>
                    <a:pt x="24907" y="144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43730" y="431668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3001" y="14535"/>
                  </a:lnTo>
                  <a:lnTo>
                    <a:pt x="6424" y="27166"/>
                  </a:lnTo>
                  <a:lnTo>
                    <a:pt x="10612" y="39057"/>
                  </a:lnTo>
                  <a:lnTo>
                    <a:pt x="15184" y="50058"/>
                  </a:lnTo>
                  <a:lnTo>
                    <a:pt x="19864" y="60502"/>
                  </a:lnTo>
                  <a:lnTo>
                    <a:pt x="25060" y="71311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22673" y="410611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49260" y="6002"/>
                  </a:lnTo>
                  <a:lnTo>
                    <a:pt x="142194" y="12846"/>
                  </a:lnTo>
                  <a:lnTo>
                    <a:pt x="136084" y="21239"/>
                  </a:lnTo>
                  <a:lnTo>
                    <a:pt x="130509" y="31039"/>
                  </a:lnTo>
                  <a:lnTo>
                    <a:pt x="125000" y="42002"/>
                  </a:lnTo>
                  <a:lnTo>
                    <a:pt x="119287" y="53863"/>
                  </a:lnTo>
                  <a:lnTo>
                    <a:pt x="113296" y="66386"/>
                  </a:lnTo>
                  <a:lnTo>
                    <a:pt x="107039" y="79383"/>
                  </a:lnTo>
                  <a:lnTo>
                    <a:pt x="100568" y="92702"/>
                  </a:lnTo>
                  <a:lnTo>
                    <a:pt x="93933" y="105914"/>
                  </a:lnTo>
                  <a:lnTo>
                    <a:pt x="87180" y="118331"/>
                  </a:lnTo>
                  <a:lnTo>
                    <a:pt x="80343" y="129653"/>
                  </a:lnTo>
                  <a:lnTo>
                    <a:pt x="73446" y="140240"/>
                  </a:lnTo>
                  <a:lnTo>
                    <a:pt x="66510" y="150883"/>
                  </a:lnTo>
                  <a:lnTo>
                    <a:pt x="59552" y="162046"/>
                  </a:lnTo>
                  <a:lnTo>
                    <a:pt x="52744" y="173682"/>
                  </a:lnTo>
                  <a:lnTo>
                    <a:pt x="46399" y="185426"/>
                  </a:lnTo>
                  <a:lnTo>
                    <a:pt x="40650" y="197040"/>
                  </a:lnTo>
                  <a:lnTo>
                    <a:pt x="35468" y="208602"/>
                  </a:lnTo>
                  <a:lnTo>
                    <a:pt x="30753" y="220424"/>
                  </a:lnTo>
                  <a:lnTo>
                    <a:pt x="26395" y="232667"/>
                  </a:lnTo>
                  <a:lnTo>
                    <a:pt x="22297" y="245176"/>
                  </a:lnTo>
                  <a:lnTo>
                    <a:pt x="18385" y="257580"/>
                  </a:lnTo>
                  <a:lnTo>
                    <a:pt x="14606" y="269653"/>
                  </a:lnTo>
                  <a:lnTo>
                    <a:pt x="11071" y="280901"/>
                  </a:lnTo>
                  <a:lnTo>
                    <a:pt x="7702" y="291587"/>
                  </a:lnTo>
                  <a:lnTo>
                    <a:pt x="4198" y="30264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76452" y="242155"/>
              <a:ext cx="9476" cy="336913"/>
            </a:xfrm>
            <a:custGeom>
              <a:avLst/>
              <a:gdLst/>
              <a:ahLst/>
              <a:cxnLst/>
              <a:rect l="0" t="0" r="0" b="0"/>
              <a:pathLst>
                <a:path w="9476" h="336913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5" y="65463"/>
                  </a:lnTo>
                  <a:lnTo>
                    <a:pt x="242" y="81177"/>
                  </a:lnTo>
                  <a:lnTo>
                    <a:pt x="0" y="97107"/>
                  </a:lnTo>
                  <a:lnTo>
                    <a:pt x="365" y="112482"/>
                  </a:lnTo>
                  <a:lnTo>
                    <a:pt x="1420" y="126936"/>
                  </a:lnTo>
                  <a:lnTo>
                    <a:pt x="2941" y="140773"/>
                  </a:lnTo>
                  <a:lnTo>
                    <a:pt x="4502" y="154751"/>
                  </a:lnTo>
                  <a:lnTo>
                    <a:pt x="5844" y="169310"/>
                  </a:lnTo>
                  <a:lnTo>
                    <a:pt x="6898" y="184548"/>
                  </a:lnTo>
                  <a:lnTo>
                    <a:pt x="7679" y="200397"/>
                  </a:lnTo>
                  <a:lnTo>
                    <a:pt x="8239" y="216729"/>
                  </a:lnTo>
                  <a:lnTo>
                    <a:pt x="8632" y="233257"/>
                  </a:lnTo>
                  <a:lnTo>
                    <a:pt x="8904" y="249572"/>
                  </a:lnTo>
                  <a:lnTo>
                    <a:pt x="9090" y="265454"/>
                  </a:lnTo>
                  <a:lnTo>
                    <a:pt x="9216" y="280468"/>
                  </a:lnTo>
                  <a:lnTo>
                    <a:pt x="9315" y="295455"/>
                  </a:lnTo>
                  <a:lnTo>
                    <a:pt x="9397" y="312847"/>
                  </a:lnTo>
                  <a:lnTo>
                    <a:pt x="947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80642" y="35796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209297" y="0"/>
                  </a:lnTo>
                  <a:lnTo>
                    <a:pt x="197528" y="0"/>
                  </a:lnTo>
                  <a:lnTo>
                    <a:pt x="184637" y="0"/>
                  </a:lnTo>
                  <a:lnTo>
                    <a:pt x="170789" y="0"/>
                  </a:lnTo>
                  <a:lnTo>
                    <a:pt x="156460" y="0"/>
                  </a:lnTo>
                  <a:lnTo>
                    <a:pt x="141987" y="0"/>
                  </a:lnTo>
                  <a:lnTo>
                    <a:pt x="127364" y="0"/>
                  </a:lnTo>
                  <a:lnTo>
                    <a:pt x="112340" y="0"/>
                  </a:lnTo>
                  <a:lnTo>
                    <a:pt x="96801" y="5"/>
                  </a:lnTo>
                  <a:lnTo>
                    <a:pt x="81097" y="178"/>
                  </a:lnTo>
                  <a:lnTo>
                    <a:pt x="65928" y="826"/>
                  </a:lnTo>
                  <a:lnTo>
                    <a:pt x="51661" y="2075"/>
                  </a:lnTo>
                  <a:lnTo>
                    <a:pt x="38768" y="3736"/>
                  </a:lnTo>
                  <a:lnTo>
                    <a:pt x="26718" y="5563"/>
                  </a:lnTo>
                  <a:lnTo>
                    <a:pt x="1445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86859" y="389554"/>
              <a:ext cx="111390" cy="160396"/>
            </a:xfrm>
            <a:custGeom>
              <a:avLst/>
              <a:gdLst/>
              <a:ahLst/>
              <a:cxnLst/>
              <a:rect l="0" t="0" r="0" b="0"/>
              <a:pathLst>
                <a:path w="111390" h="160396">
                  <a:moveTo>
                    <a:pt x="78052" y="10528"/>
                  </a:moveTo>
                  <a:lnTo>
                    <a:pt x="69251" y="13462"/>
                  </a:lnTo>
                  <a:lnTo>
                    <a:pt x="60905" y="16244"/>
                  </a:lnTo>
                  <a:lnTo>
                    <a:pt x="52210" y="19158"/>
                  </a:lnTo>
                  <a:lnTo>
                    <a:pt x="43262" y="22716"/>
                  </a:lnTo>
                  <a:lnTo>
                    <a:pt x="34416" y="27826"/>
                  </a:lnTo>
                  <a:lnTo>
                    <a:pt x="25887" y="34850"/>
                  </a:lnTo>
                  <a:lnTo>
                    <a:pt x="18043" y="43665"/>
                  </a:lnTo>
                  <a:lnTo>
                    <a:pt x="11464" y="53946"/>
                  </a:lnTo>
                  <a:lnTo>
                    <a:pt x="6344" y="65338"/>
                  </a:lnTo>
                  <a:lnTo>
                    <a:pt x="2721" y="77375"/>
                  </a:lnTo>
                  <a:lnTo>
                    <a:pt x="649" y="89512"/>
                  </a:lnTo>
                  <a:lnTo>
                    <a:pt x="0" y="101441"/>
                  </a:lnTo>
                  <a:lnTo>
                    <a:pt x="680" y="112906"/>
                  </a:lnTo>
                  <a:lnTo>
                    <a:pt x="2722" y="123611"/>
                  </a:lnTo>
                  <a:lnTo>
                    <a:pt x="6027" y="133471"/>
                  </a:lnTo>
                  <a:lnTo>
                    <a:pt x="10704" y="142245"/>
                  </a:lnTo>
                  <a:lnTo>
                    <a:pt x="17123" y="149468"/>
                  </a:lnTo>
                  <a:lnTo>
                    <a:pt x="25327" y="155022"/>
                  </a:lnTo>
                  <a:lnTo>
                    <a:pt x="34921" y="158770"/>
                  </a:lnTo>
                  <a:lnTo>
                    <a:pt x="45271" y="160395"/>
                  </a:lnTo>
                  <a:lnTo>
                    <a:pt x="55924" y="159927"/>
                  </a:lnTo>
                  <a:lnTo>
                    <a:pt x="66328" y="157513"/>
                  </a:lnTo>
                  <a:lnTo>
                    <a:pt x="75775" y="153234"/>
                  </a:lnTo>
                  <a:lnTo>
                    <a:pt x="83974" y="147318"/>
                  </a:lnTo>
                  <a:lnTo>
                    <a:pt x="90984" y="139924"/>
                  </a:lnTo>
                  <a:lnTo>
                    <a:pt x="97018" y="131068"/>
                  </a:lnTo>
                  <a:lnTo>
                    <a:pt x="102294" y="120894"/>
                  </a:lnTo>
                  <a:lnTo>
                    <a:pt x="106688" y="109810"/>
                  </a:lnTo>
                  <a:lnTo>
                    <a:pt x="109744" y="98379"/>
                  </a:lnTo>
                  <a:lnTo>
                    <a:pt x="111316" y="86951"/>
                  </a:lnTo>
                  <a:lnTo>
                    <a:pt x="111389" y="75669"/>
                  </a:lnTo>
                  <a:lnTo>
                    <a:pt x="109918" y="64560"/>
                  </a:lnTo>
                  <a:lnTo>
                    <a:pt x="107034" y="53615"/>
                  </a:lnTo>
                  <a:lnTo>
                    <a:pt x="102825" y="43130"/>
                  </a:lnTo>
                  <a:lnTo>
                    <a:pt x="97260" y="33687"/>
                  </a:lnTo>
                  <a:lnTo>
                    <a:pt x="90459" y="25524"/>
                  </a:lnTo>
                  <a:lnTo>
                    <a:pt x="83100" y="18700"/>
                  </a:lnTo>
                  <a:lnTo>
                    <a:pt x="75612" y="12601"/>
                  </a:lnTo>
                  <a:lnTo>
                    <a:pt x="67342" y="6692"/>
                  </a:lnTo>
                  <a:lnTo>
                    <a:pt x="569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83480" y="389554"/>
              <a:ext cx="230556" cy="133272"/>
            </a:xfrm>
            <a:custGeom>
              <a:avLst/>
              <a:gdLst/>
              <a:ahLst/>
              <a:cxnLst/>
              <a:rect l="0" t="0" r="0" b="0"/>
              <a:pathLst>
                <a:path w="230556" h="133272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60" y="69859"/>
                  </a:lnTo>
                  <a:lnTo>
                    <a:pt x="2244" y="83550"/>
                  </a:lnTo>
                  <a:lnTo>
                    <a:pt x="4905" y="96344"/>
                  </a:lnTo>
                  <a:lnTo>
                    <a:pt x="8625" y="107925"/>
                  </a:lnTo>
                  <a:lnTo>
                    <a:pt x="13412" y="117850"/>
                  </a:lnTo>
                  <a:lnTo>
                    <a:pt x="19373" y="125393"/>
                  </a:lnTo>
                  <a:lnTo>
                    <a:pt x="26452" y="130388"/>
                  </a:lnTo>
                  <a:lnTo>
                    <a:pt x="34307" y="132963"/>
                  </a:lnTo>
                  <a:lnTo>
                    <a:pt x="42417" y="133271"/>
                  </a:lnTo>
                  <a:lnTo>
                    <a:pt x="50457" y="131626"/>
                  </a:lnTo>
                  <a:lnTo>
                    <a:pt x="58142" y="128272"/>
                  </a:lnTo>
                  <a:lnTo>
                    <a:pt x="65149" y="123289"/>
                  </a:lnTo>
                  <a:lnTo>
                    <a:pt x="71378" y="116868"/>
                  </a:lnTo>
                  <a:lnTo>
                    <a:pt x="76899" y="109289"/>
                  </a:lnTo>
                  <a:lnTo>
                    <a:pt x="81849" y="100832"/>
                  </a:lnTo>
                  <a:lnTo>
                    <a:pt x="86383" y="91770"/>
                  </a:lnTo>
                  <a:lnTo>
                    <a:pt x="91127" y="83489"/>
                  </a:lnTo>
                  <a:lnTo>
                    <a:pt x="96924" y="79133"/>
                  </a:lnTo>
                  <a:lnTo>
                    <a:pt x="103397" y="79710"/>
                  </a:lnTo>
                  <a:lnTo>
                    <a:pt x="109753" y="83103"/>
                  </a:lnTo>
                  <a:lnTo>
                    <a:pt x="115994" y="87963"/>
                  </a:lnTo>
                  <a:lnTo>
                    <a:pt x="122284" y="93648"/>
                  </a:lnTo>
                  <a:lnTo>
                    <a:pt x="128704" y="99820"/>
                  </a:lnTo>
                  <a:lnTo>
                    <a:pt x="135435" y="106126"/>
                  </a:lnTo>
                  <a:lnTo>
                    <a:pt x="142765" y="112147"/>
                  </a:lnTo>
                  <a:lnTo>
                    <a:pt x="150792" y="117672"/>
                  </a:lnTo>
                  <a:lnTo>
                    <a:pt x="159297" y="122197"/>
                  </a:lnTo>
                  <a:lnTo>
                    <a:pt x="167849" y="124876"/>
                  </a:lnTo>
                  <a:lnTo>
                    <a:pt x="176192" y="125405"/>
                  </a:lnTo>
                  <a:lnTo>
                    <a:pt x="184251" y="123641"/>
                  </a:lnTo>
                  <a:lnTo>
                    <a:pt x="192042" y="119340"/>
                  </a:lnTo>
                  <a:lnTo>
                    <a:pt x="199610" y="112632"/>
                  </a:lnTo>
                  <a:lnTo>
                    <a:pt x="206844" y="103909"/>
                  </a:lnTo>
                  <a:lnTo>
                    <a:pt x="213484" y="93629"/>
                  </a:lnTo>
                  <a:lnTo>
                    <a:pt x="219424" y="82207"/>
                  </a:lnTo>
                  <a:lnTo>
                    <a:pt x="224397" y="70136"/>
                  </a:lnTo>
                  <a:lnTo>
                    <a:pt x="227908" y="57968"/>
                  </a:lnTo>
                  <a:lnTo>
                    <a:pt x="229827" y="46024"/>
                  </a:lnTo>
                  <a:lnTo>
                    <a:pt x="230482" y="34849"/>
                  </a:lnTo>
                  <a:lnTo>
                    <a:pt x="230555" y="24213"/>
                  </a:lnTo>
                  <a:lnTo>
                    <a:pt x="230045" y="13185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74460" y="379025"/>
              <a:ext cx="96779" cy="144814"/>
            </a:xfrm>
            <a:custGeom>
              <a:avLst/>
              <a:gdLst/>
              <a:ahLst/>
              <a:cxnLst/>
              <a:rect l="0" t="0" r="0" b="0"/>
              <a:pathLst>
                <a:path w="96779" h="144814">
                  <a:moveTo>
                    <a:pt x="74804" y="0"/>
                  </a:moveTo>
                  <a:lnTo>
                    <a:pt x="66070" y="3068"/>
                  </a:lnTo>
                  <a:lnTo>
                    <a:pt x="58363" y="7131"/>
                  </a:lnTo>
                  <a:lnTo>
                    <a:pt x="50961" y="12624"/>
                  </a:lnTo>
                  <a:lnTo>
                    <a:pt x="43700" y="19383"/>
                  </a:lnTo>
                  <a:lnTo>
                    <a:pt x="36521" y="27181"/>
                  </a:lnTo>
                  <a:lnTo>
                    <a:pt x="29402" y="35778"/>
                  </a:lnTo>
                  <a:lnTo>
                    <a:pt x="22483" y="44964"/>
                  </a:lnTo>
                  <a:lnTo>
                    <a:pt x="16065" y="54569"/>
                  </a:lnTo>
                  <a:lnTo>
                    <a:pt x="10276" y="64469"/>
                  </a:lnTo>
                  <a:lnTo>
                    <a:pt x="5407" y="74571"/>
                  </a:lnTo>
                  <a:lnTo>
                    <a:pt x="1967" y="84813"/>
                  </a:lnTo>
                  <a:lnTo>
                    <a:pt x="110" y="95143"/>
                  </a:lnTo>
                  <a:lnTo>
                    <a:pt x="0" y="105369"/>
                  </a:lnTo>
                  <a:lnTo>
                    <a:pt x="1969" y="115163"/>
                  </a:lnTo>
                  <a:lnTo>
                    <a:pt x="6005" y="124366"/>
                  </a:lnTo>
                  <a:lnTo>
                    <a:pt x="11969" y="132512"/>
                  </a:lnTo>
                  <a:lnTo>
                    <a:pt x="19783" y="138773"/>
                  </a:lnTo>
                  <a:lnTo>
                    <a:pt x="29213" y="142864"/>
                  </a:lnTo>
                  <a:lnTo>
                    <a:pt x="39608" y="144813"/>
                  </a:lnTo>
                  <a:lnTo>
                    <a:pt x="50038" y="144692"/>
                  </a:lnTo>
                  <a:lnTo>
                    <a:pt x="59966" y="142755"/>
                  </a:lnTo>
                  <a:lnTo>
                    <a:pt x="69087" y="139204"/>
                  </a:lnTo>
                  <a:lnTo>
                    <a:pt x="77141" y="134088"/>
                  </a:lnTo>
                  <a:lnTo>
                    <a:pt x="84103" y="127573"/>
                  </a:lnTo>
                  <a:lnTo>
                    <a:pt x="89795" y="119761"/>
                  </a:lnTo>
                  <a:lnTo>
                    <a:pt x="93803" y="110616"/>
                  </a:lnTo>
                  <a:lnTo>
                    <a:pt x="96059" y="100245"/>
                  </a:lnTo>
                  <a:lnTo>
                    <a:pt x="96778" y="89028"/>
                  </a:lnTo>
                  <a:lnTo>
                    <a:pt x="96282" y="77506"/>
                  </a:lnTo>
                  <a:lnTo>
                    <a:pt x="94878" y="66022"/>
                  </a:lnTo>
                  <a:lnTo>
                    <a:pt x="92782" y="54776"/>
                  </a:lnTo>
                  <a:lnTo>
                    <a:pt x="89805" y="42603"/>
                  </a:lnTo>
                  <a:lnTo>
                    <a:pt x="84578" y="262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01907" y="376955"/>
              <a:ext cx="147400" cy="117445"/>
            </a:xfrm>
            <a:custGeom>
              <a:avLst/>
              <a:gdLst/>
              <a:ahLst/>
              <a:cxnLst/>
              <a:rect l="0" t="0" r="0" b="0"/>
              <a:pathLst>
                <a:path w="147400" h="117445">
                  <a:moveTo>
                    <a:pt x="0" y="33656"/>
                  </a:moveTo>
                  <a:lnTo>
                    <a:pt x="5801" y="39590"/>
                  </a:lnTo>
                  <a:lnTo>
                    <a:pt x="10725" y="45795"/>
                  </a:lnTo>
                  <a:lnTo>
                    <a:pt x="15226" y="52891"/>
                  </a:lnTo>
                  <a:lnTo>
                    <a:pt x="19447" y="60831"/>
                  </a:lnTo>
                  <a:lnTo>
                    <a:pt x="23460" y="69478"/>
                  </a:lnTo>
                  <a:lnTo>
                    <a:pt x="27327" y="78672"/>
                  </a:lnTo>
                  <a:lnTo>
                    <a:pt x="31252" y="88272"/>
                  </a:lnTo>
                  <a:lnTo>
                    <a:pt x="35576" y="98161"/>
                  </a:lnTo>
                  <a:lnTo>
                    <a:pt x="40404" y="108180"/>
                  </a:lnTo>
                  <a:lnTo>
                    <a:pt x="44034" y="115662"/>
                  </a:lnTo>
                  <a:lnTo>
                    <a:pt x="44619" y="117444"/>
                  </a:lnTo>
                  <a:lnTo>
                    <a:pt x="43234" y="114712"/>
                  </a:lnTo>
                  <a:lnTo>
                    <a:pt x="40997" y="108914"/>
                  </a:lnTo>
                  <a:lnTo>
                    <a:pt x="38716" y="100840"/>
                  </a:lnTo>
                  <a:lnTo>
                    <a:pt x="36781" y="91046"/>
                  </a:lnTo>
                  <a:lnTo>
                    <a:pt x="35612" y="80143"/>
                  </a:lnTo>
                  <a:lnTo>
                    <a:pt x="35791" y="68797"/>
                  </a:lnTo>
                  <a:lnTo>
                    <a:pt x="37503" y="57418"/>
                  </a:lnTo>
                  <a:lnTo>
                    <a:pt x="40766" y="46499"/>
                  </a:lnTo>
                  <a:lnTo>
                    <a:pt x="45623" y="36694"/>
                  </a:lnTo>
                  <a:lnTo>
                    <a:pt x="51924" y="28249"/>
                  </a:lnTo>
                  <a:lnTo>
                    <a:pt x="59407" y="21070"/>
                  </a:lnTo>
                  <a:lnTo>
                    <a:pt x="67793" y="14924"/>
                  </a:lnTo>
                  <a:lnTo>
                    <a:pt x="76835" y="9571"/>
                  </a:lnTo>
                  <a:lnTo>
                    <a:pt x="86346" y="5125"/>
                  </a:lnTo>
                  <a:lnTo>
                    <a:pt x="96181" y="2034"/>
                  </a:lnTo>
                  <a:lnTo>
                    <a:pt x="106228" y="430"/>
                  </a:lnTo>
                  <a:lnTo>
                    <a:pt x="115959" y="0"/>
                  </a:lnTo>
                  <a:lnTo>
                    <a:pt x="125385" y="113"/>
                  </a:lnTo>
                  <a:lnTo>
                    <a:pt x="135337" y="779"/>
                  </a:lnTo>
                  <a:lnTo>
                    <a:pt x="147399" y="2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23005" y="27374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1442" y="8674"/>
                  </a:lnTo>
                  <a:lnTo>
                    <a:pt x="3356" y="21022"/>
                  </a:lnTo>
                  <a:lnTo>
                    <a:pt x="5179" y="35200"/>
                  </a:lnTo>
                  <a:lnTo>
                    <a:pt x="6677" y="50463"/>
                  </a:lnTo>
                  <a:lnTo>
                    <a:pt x="7821" y="66448"/>
                  </a:lnTo>
                  <a:lnTo>
                    <a:pt x="8655" y="82930"/>
                  </a:lnTo>
                  <a:lnTo>
                    <a:pt x="9251" y="99749"/>
                  </a:lnTo>
                  <a:lnTo>
                    <a:pt x="9833" y="116635"/>
                  </a:lnTo>
                  <a:lnTo>
                    <a:pt x="10765" y="133204"/>
                  </a:lnTo>
                  <a:lnTo>
                    <a:pt x="12205" y="149277"/>
                  </a:lnTo>
                  <a:lnTo>
                    <a:pt x="13989" y="164851"/>
                  </a:lnTo>
                  <a:lnTo>
                    <a:pt x="15725" y="180003"/>
                  </a:lnTo>
                  <a:lnTo>
                    <a:pt x="17187" y="194823"/>
                  </a:lnTo>
                  <a:lnTo>
                    <a:pt x="18322" y="209372"/>
                  </a:lnTo>
                  <a:lnTo>
                    <a:pt x="19281" y="225411"/>
                  </a:lnTo>
                  <a:lnTo>
                    <a:pt x="20144" y="247708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56152" y="326383"/>
              <a:ext cx="145838" cy="252685"/>
            </a:xfrm>
            <a:custGeom>
              <a:avLst/>
              <a:gdLst/>
              <a:ahLst/>
              <a:cxnLst/>
              <a:rect l="0" t="0" r="0" b="0"/>
              <a:pathLst>
                <a:path w="145838" h="252685">
                  <a:moveTo>
                    <a:pt x="82667" y="0"/>
                  </a:moveTo>
                  <a:lnTo>
                    <a:pt x="76732" y="8734"/>
                  </a:lnTo>
                  <a:lnTo>
                    <a:pt x="70528" y="16441"/>
                  </a:lnTo>
                  <a:lnTo>
                    <a:pt x="63436" y="23843"/>
                  </a:lnTo>
                  <a:lnTo>
                    <a:pt x="55669" y="31104"/>
                  </a:lnTo>
                  <a:lnTo>
                    <a:pt x="47670" y="38283"/>
                  </a:lnTo>
                  <a:lnTo>
                    <a:pt x="39728" y="45408"/>
                  </a:lnTo>
                  <a:lnTo>
                    <a:pt x="31956" y="52498"/>
                  </a:lnTo>
                  <a:lnTo>
                    <a:pt x="24362" y="59565"/>
                  </a:lnTo>
                  <a:lnTo>
                    <a:pt x="16939" y="66621"/>
                  </a:lnTo>
                  <a:lnTo>
                    <a:pt x="10142" y="73834"/>
                  </a:lnTo>
                  <a:lnTo>
                    <a:pt x="4861" y="81515"/>
                  </a:lnTo>
                  <a:lnTo>
                    <a:pt x="1466" y="89793"/>
                  </a:lnTo>
                  <a:lnTo>
                    <a:pt x="0" y="98471"/>
                  </a:lnTo>
                  <a:lnTo>
                    <a:pt x="453" y="107142"/>
                  </a:lnTo>
                  <a:lnTo>
                    <a:pt x="2616" y="115567"/>
                  </a:lnTo>
                  <a:lnTo>
                    <a:pt x="6321" y="123681"/>
                  </a:lnTo>
                  <a:lnTo>
                    <a:pt x="11541" y="131509"/>
                  </a:lnTo>
                  <a:lnTo>
                    <a:pt x="18120" y="139111"/>
                  </a:lnTo>
                  <a:lnTo>
                    <a:pt x="25806" y="146709"/>
                  </a:lnTo>
                  <a:lnTo>
                    <a:pt x="34334" y="154656"/>
                  </a:lnTo>
                  <a:lnTo>
                    <a:pt x="43482" y="163119"/>
                  </a:lnTo>
                  <a:lnTo>
                    <a:pt x="53234" y="172094"/>
                  </a:lnTo>
                  <a:lnTo>
                    <a:pt x="63764" y="181497"/>
                  </a:lnTo>
                  <a:lnTo>
                    <a:pt x="75100" y="191227"/>
                  </a:lnTo>
                  <a:lnTo>
                    <a:pt x="86814" y="201031"/>
                  </a:lnTo>
                  <a:lnTo>
                    <a:pt x="98145" y="210532"/>
                  </a:lnTo>
                  <a:lnTo>
                    <a:pt x="108681" y="219541"/>
                  </a:lnTo>
                  <a:lnTo>
                    <a:pt x="118072" y="227752"/>
                  </a:lnTo>
                  <a:lnTo>
                    <a:pt x="126780" y="235463"/>
                  </a:lnTo>
                  <a:lnTo>
                    <a:pt x="135560" y="243350"/>
                  </a:lnTo>
                  <a:lnTo>
                    <a:pt x="14583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603044" y="814623"/>
            <a:ext cx="5598449" cy="680424"/>
            <a:chOff x="1603044" y="814623"/>
            <a:chExt cx="5598449" cy="680424"/>
          </a:xfrm>
        </p:grpSpPr>
        <p:sp>
          <p:nvSpPr>
            <p:cNvPr id="55" name="Freeform 54"/>
            <p:cNvSpPr/>
            <p:nvPr/>
          </p:nvSpPr>
          <p:spPr>
            <a:xfrm>
              <a:off x="1603044" y="1042321"/>
              <a:ext cx="281558" cy="242002"/>
            </a:xfrm>
            <a:custGeom>
              <a:avLst/>
              <a:gdLst/>
              <a:ahLst/>
              <a:cxnLst/>
              <a:rect l="0" t="0" r="0" b="0"/>
              <a:pathLst>
                <a:path w="281558" h="242002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26"/>
                  </a:lnTo>
                  <a:lnTo>
                    <a:pt x="1890" y="72312"/>
                  </a:lnTo>
                  <a:lnTo>
                    <a:pt x="3254" y="83944"/>
                  </a:lnTo>
                  <a:lnTo>
                    <a:pt x="4468" y="96059"/>
                  </a:lnTo>
                  <a:lnTo>
                    <a:pt x="5603" y="108481"/>
                  </a:lnTo>
                  <a:lnTo>
                    <a:pt x="6971" y="120827"/>
                  </a:lnTo>
                  <a:lnTo>
                    <a:pt x="8748" y="132875"/>
                  </a:lnTo>
                  <a:lnTo>
                    <a:pt x="11111" y="144576"/>
                  </a:lnTo>
                  <a:lnTo>
                    <a:pt x="14309" y="155967"/>
                  </a:lnTo>
                  <a:lnTo>
                    <a:pt x="18387" y="167110"/>
                  </a:lnTo>
                  <a:lnTo>
                    <a:pt x="23076" y="178068"/>
                  </a:lnTo>
                  <a:lnTo>
                    <a:pt x="27908" y="188892"/>
                  </a:lnTo>
                  <a:lnTo>
                    <a:pt x="32608" y="199614"/>
                  </a:lnTo>
                  <a:lnTo>
                    <a:pt x="37406" y="209934"/>
                  </a:lnTo>
                  <a:lnTo>
                    <a:pt x="42918" y="219258"/>
                  </a:lnTo>
                  <a:lnTo>
                    <a:pt x="49444" y="227333"/>
                  </a:lnTo>
                  <a:lnTo>
                    <a:pt x="56964" y="233907"/>
                  </a:lnTo>
                  <a:lnTo>
                    <a:pt x="65315" y="238574"/>
                  </a:lnTo>
                  <a:lnTo>
                    <a:pt x="74303" y="241294"/>
                  </a:lnTo>
                  <a:lnTo>
                    <a:pt x="83592" y="242001"/>
                  </a:lnTo>
                  <a:lnTo>
                    <a:pt x="92741" y="240439"/>
                  </a:lnTo>
                  <a:lnTo>
                    <a:pt x="101509" y="236682"/>
                  </a:lnTo>
                  <a:lnTo>
                    <a:pt x="109530" y="230907"/>
                  </a:lnTo>
                  <a:lnTo>
                    <a:pt x="116238" y="223220"/>
                  </a:lnTo>
                  <a:lnTo>
                    <a:pt x="121456" y="213866"/>
                  </a:lnTo>
                  <a:lnTo>
                    <a:pt x="125486" y="203181"/>
                  </a:lnTo>
                  <a:lnTo>
                    <a:pt x="128896" y="191494"/>
                  </a:lnTo>
                  <a:lnTo>
                    <a:pt x="132099" y="179123"/>
                  </a:lnTo>
                  <a:lnTo>
                    <a:pt x="135737" y="167850"/>
                  </a:lnTo>
                  <a:lnTo>
                    <a:pt x="140003" y="160896"/>
                  </a:lnTo>
                  <a:lnTo>
                    <a:pt x="144300" y="159323"/>
                  </a:lnTo>
                  <a:lnTo>
                    <a:pt x="148798" y="161954"/>
                  </a:lnTo>
                  <a:lnTo>
                    <a:pt x="153720" y="167393"/>
                  </a:lnTo>
                  <a:lnTo>
                    <a:pt x="159120" y="174471"/>
                  </a:lnTo>
                  <a:lnTo>
                    <a:pt x="164948" y="182226"/>
                  </a:lnTo>
                  <a:lnTo>
                    <a:pt x="171122" y="190101"/>
                  </a:lnTo>
                  <a:lnTo>
                    <a:pt x="177719" y="197377"/>
                  </a:lnTo>
                  <a:lnTo>
                    <a:pt x="184976" y="203066"/>
                  </a:lnTo>
                  <a:lnTo>
                    <a:pt x="192964" y="206779"/>
                  </a:lnTo>
                  <a:lnTo>
                    <a:pt x="201445" y="208478"/>
                  </a:lnTo>
                  <a:lnTo>
                    <a:pt x="209984" y="208191"/>
                  </a:lnTo>
                  <a:lnTo>
                    <a:pt x="218315" y="206144"/>
                  </a:lnTo>
                  <a:lnTo>
                    <a:pt x="226196" y="202520"/>
                  </a:lnTo>
                  <a:lnTo>
                    <a:pt x="233336" y="197355"/>
                  </a:lnTo>
                  <a:lnTo>
                    <a:pt x="239658" y="190813"/>
                  </a:lnTo>
                  <a:lnTo>
                    <a:pt x="245412" y="183152"/>
                  </a:lnTo>
                  <a:lnTo>
                    <a:pt x="251051" y="174641"/>
                  </a:lnTo>
                  <a:lnTo>
                    <a:pt x="256841" y="165505"/>
                  </a:lnTo>
                  <a:lnTo>
                    <a:pt x="262546" y="155761"/>
                  </a:lnTo>
                  <a:lnTo>
                    <a:pt x="267545" y="145234"/>
                  </a:lnTo>
                  <a:lnTo>
                    <a:pt x="271536" y="133888"/>
                  </a:lnTo>
                  <a:lnTo>
                    <a:pt x="274537" y="121658"/>
                  </a:lnTo>
                  <a:lnTo>
                    <a:pt x="276709" y="108384"/>
                  </a:lnTo>
                  <a:lnTo>
                    <a:pt x="278242" y="94093"/>
                  </a:lnTo>
                  <a:lnTo>
                    <a:pt x="279308" y="79315"/>
                  </a:lnTo>
                  <a:lnTo>
                    <a:pt x="280155" y="63325"/>
                  </a:lnTo>
                  <a:lnTo>
                    <a:pt x="280862" y="42485"/>
                  </a:lnTo>
                  <a:lnTo>
                    <a:pt x="2815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89886" y="109496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0"/>
                  </a:lnTo>
                  <a:lnTo>
                    <a:pt x="7969" y="54239"/>
                  </a:lnTo>
                  <a:lnTo>
                    <a:pt x="9466" y="67099"/>
                  </a:lnTo>
                  <a:lnTo>
                    <a:pt x="11312" y="79504"/>
                  </a:lnTo>
                  <a:lnTo>
                    <a:pt x="13379" y="91618"/>
                  </a:lnTo>
                  <a:lnTo>
                    <a:pt x="15312" y="103819"/>
                  </a:lnTo>
                  <a:lnTo>
                    <a:pt x="16908" y="116306"/>
                  </a:lnTo>
                  <a:lnTo>
                    <a:pt x="18135" y="128518"/>
                  </a:lnTo>
                  <a:lnTo>
                    <a:pt x="19165" y="140420"/>
                  </a:lnTo>
                  <a:lnTo>
                    <a:pt x="20088" y="15306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89886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79398" y="95809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1" y="0"/>
                  </a:moveTo>
                  <a:lnTo>
                    <a:pt x="1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2"/>
                  </a:lnTo>
                  <a:lnTo>
                    <a:pt x="178" y="70352"/>
                  </a:lnTo>
                  <a:lnTo>
                    <a:pt x="826" y="89130"/>
                  </a:lnTo>
                  <a:lnTo>
                    <a:pt x="2075" y="108601"/>
                  </a:lnTo>
                  <a:lnTo>
                    <a:pt x="3728" y="128232"/>
                  </a:lnTo>
                  <a:lnTo>
                    <a:pt x="5376" y="147258"/>
                  </a:lnTo>
                  <a:lnTo>
                    <a:pt x="6779" y="165316"/>
                  </a:lnTo>
                  <a:lnTo>
                    <a:pt x="7871" y="182560"/>
                  </a:lnTo>
                  <a:lnTo>
                    <a:pt x="8680" y="199448"/>
                  </a:lnTo>
                  <a:lnTo>
                    <a:pt x="9262" y="216277"/>
                  </a:lnTo>
                  <a:lnTo>
                    <a:pt x="9870" y="232619"/>
                  </a:lnTo>
                  <a:lnTo>
                    <a:pt x="11095" y="249109"/>
                  </a:lnTo>
                  <a:lnTo>
                    <a:pt x="14166" y="26831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84642" y="106337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8" y="2004"/>
                  </a:lnTo>
                  <a:lnTo>
                    <a:pt x="125696" y="3863"/>
                  </a:lnTo>
                  <a:lnTo>
                    <a:pt x="115352" y="6180"/>
                  </a:lnTo>
                  <a:lnTo>
                    <a:pt x="104959" y="8846"/>
                  </a:lnTo>
                  <a:lnTo>
                    <a:pt x="94357" y="11770"/>
                  </a:lnTo>
                  <a:lnTo>
                    <a:pt x="83251" y="14877"/>
                  </a:lnTo>
                  <a:lnTo>
                    <a:pt x="71527" y="18108"/>
                  </a:lnTo>
                  <a:lnTo>
                    <a:pt x="59449" y="21271"/>
                  </a:lnTo>
                  <a:lnTo>
                    <a:pt x="46171" y="24350"/>
                  </a:lnTo>
                  <a:lnTo>
                    <a:pt x="28289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05741" y="905450"/>
              <a:ext cx="189513" cy="336913"/>
            </a:xfrm>
            <a:custGeom>
              <a:avLst/>
              <a:gdLst/>
              <a:ahLst/>
              <a:cxnLst/>
              <a:rect l="0" t="0" r="0" b="0"/>
              <a:pathLst>
                <a:path w="189513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78"/>
                  </a:lnTo>
                  <a:lnTo>
                    <a:pt x="3863" y="58280"/>
                  </a:lnTo>
                  <a:lnTo>
                    <a:pt x="6179" y="74105"/>
                  </a:lnTo>
                  <a:lnTo>
                    <a:pt x="8841" y="90429"/>
                  </a:lnTo>
                  <a:lnTo>
                    <a:pt x="11592" y="107292"/>
                  </a:lnTo>
                  <a:lnTo>
                    <a:pt x="14051" y="124897"/>
                  </a:lnTo>
                  <a:lnTo>
                    <a:pt x="16038" y="143290"/>
                  </a:lnTo>
                  <a:lnTo>
                    <a:pt x="17709" y="162216"/>
                  </a:lnTo>
                  <a:lnTo>
                    <a:pt x="19445" y="181227"/>
                  </a:lnTo>
                  <a:lnTo>
                    <a:pt x="21468" y="200048"/>
                  </a:lnTo>
                  <a:lnTo>
                    <a:pt x="23828" y="218432"/>
                  </a:lnTo>
                  <a:lnTo>
                    <a:pt x="26492" y="236084"/>
                  </a:lnTo>
                  <a:lnTo>
                    <a:pt x="29398" y="252914"/>
                  </a:lnTo>
                  <a:lnTo>
                    <a:pt x="32486" y="268843"/>
                  </a:lnTo>
                  <a:lnTo>
                    <a:pt x="35704" y="283709"/>
                  </a:lnTo>
                  <a:lnTo>
                    <a:pt x="38967" y="297449"/>
                  </a:lnTo>
                  <a:lnTo>
                    <a:pt x="40568" y="307481"/>
                  </a:lnTo>
                  <a:lnTo>
                    <a:pt x="39376" y="310250"/>
                  </a:lnTo>
                  <a:lnTo>
                    <a:pt x="37479" y="306500"/>
                  </a:lnTo>
                  <a:lnTo>
                    <a:pt x="35979" y="298261"/>
                  </a:lnTo>
                  <a:lnTo>
                    <a:pt x="35353" y="287380"/>
                  </a:lnTo>
                  <a:lnTo>
                    <a:pt x="35691" y="275057"/>
                  </a:lnTo>
                  <a:lnTo>
                    <a:pt x="37045" y="262129"/>
                  </a:lnTo>
                  <a:lnTo>
                    <a:pt x="39545" y="249260"/>
                  </a:lnTo>
                  <a:lnTo>
                    <a:pt x="43154" y="236781"/>
                  </a:lnTo>
                  <a:lnTo>
                    <a:pt x="47865" y="225087"/>
                  </a:lnTo>
                  <a:lnTo>
                    <a:pt x="53775" y="214744"/>
                  </a:lnTo>
                  <a:lnTo>
                    <a:pt x="60825" y="205940"/>
                  </a:lnTo>
                  <a:lnTo>
                    <a:pt x="68829" y="198856"/>
                  </a:lnTo>
                  <a:lnTo>
                    <a:pt x="77572" y="193836"/>
                  </a:lnTo>
                  <a:lnTo>
                    <a:pt x="86855" y="190871"/>
                  </a:lnTo>
                  <a:lnTo>
                    <a:pt x="96358" y="189826"/>
                  </a:lnTo>
                  <a:lnTo>
                    <a:pt x="105657" y="190629"/>
                  </a:lnTo>
                  <a:lnTo>
                    <a:pt x="114538" y="193059"/>
                  </a:lnTo>
                  <a:lnTo>
                    <a:pt x="122976" y="196958"/>
                  </a:lnTo>
                  <a:lnTo>
                    <a:pt x="131030" y="202315"/>
                  </a:lnTo>
                  <a:lnTo>
                    <a:pt x="138783" y="208990"/>
                  </a:lnTo>
                  <a:lnTo>
                    <a:pt x="146313" y="216742"/>
                  </a:lnTo>
                  <a:lnTo>
                    <a:pt x="153684" y="225315"/>
                  </a:lnTo>
                  <a:lnTo>
                    <a:pt x="160933" y="234493"/>
                  </a:lnTo>
                  <a:lnTo>
                    <a:pt x="167768" y="244265"/>
                  </a:lnTo>
                  <a:lnTo>
                    <a:pt x="173600" y="254810"/>
                  </a:lnTo>
                  <a:lnTo>
                    <a:pt x="178186" y="266156"/>
                  </a:lnTo>
                  <a:lnTo>
                    <a:pt x="181611" y="277978"/>
                  </a:lnTo>
                  <a:lnTo>
                    <a:pt x="184446" y="291058"/>
                  </a:lnTo>
                  <a:lnTo>
                    <a:pt x="186937" y="308778"/>
                  </a:lnTo>
                  <a:lnTo>
                    <a:pt x="18951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95336" y="98967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5"/>
                  </a:lnTo>
                  <a:lnTo>
                    <a:pt x="76210" y="178"/>
                  </a:lnTo>
                  <a:lnTo>
                    <a:pt x="62530" y="826"/>
                  </a:lnTo>
                  <a:lnTo>
                    <a:pt x="49328" y="2075"/>
                  </a:lnTo>
                  <a:lnTo>
                    <a:pt x="37180" y="3736"/>
                  </a:lnTo>
                  <a:lnTo>
                    <a:pt x="25725" y="5563"/>
                  </a:lnTo>
                  <a:lnTo>
                    <a:pt x="1396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92708" y="932466"/>
              <a:ext cx="144868" cy="254542"/>
            </a:xfrm>
            <a:custGeom>
              <a:avLst/>
              <a:gdLst/>
              <a:ahLst/>
              <a:cxnLst/>
              <a:rect l="0" t="0" r="0" b="0"/>
              <a:pathLst>
                <a:path w="144868" h="254542">
                  <a:moveTo>
                    <a:pt x="144867" y="25627"/>
                  </a:moveTo>
                  <a:lnTo>
                    <a:pt x="141732" y="17027"/>
                  </a:lnTo>
                  <a:lnTo>
                    <a:pt x="137030" y="10600"/>
                  </a:lnTo>
                  <a:lnTo>
                    <a:pt x="130244" y="5796"/>
                  </a:lnTo>
                  <a:lnTo>
                    <a:pt x="121798" y="2427"/>
                  </a:lnTo>
                  <a:lnTo>
                    <a:pt x="112332" y="530"/>
                  </a:lnTo>
                  <a:lnTo>
                    <a:pt x="102326" y="0"/>
                  </a:lnTo>
                  <a:lnTo>
                    <a:pt x="92215" y="928"/>
                  </a:lnTo>
                  <a:lnTo>
                    <a:pt x="82448" y="3668"/>
                  </a:lnTo>
                  <a:lnTo>
                    <a:pt x="73222" y="8251"/>
                  </a:lnTo>
                  <a:lnTo>
                    <a:pt x="64540" y="14428"/>
                  </a:lnTo>
                  <a:lnTo>
                    <a:pt x="56315" y="21861"/>
                  </a:lnTo>
                  <a:lnTo>
                    <a:pt x="48444" y="30229"/>
                  </a:lnTo>
                  <a:lnTo>
                    <a:pt x="40833" y="39270"/>
                  </a:lnTo>
                  <a:lnTo>
                    <a:pt x="33409" y="48783"/>
                  </a:lnTo>
                  <a:lnTo>
                    <a:pt x="26122" y="58628"/>
                  </a:lnTo>
                  <a:lnTo>
                    <a:pt x="19262" y="68864"/>
                  </a:lnTo>
                  <a:lnTo>
                    <a:pt x="13413" y="79728"/>
                  </a:lnTo>
                  <a:lnTo>
                    <a:pt x="8816" y="91300"/>
                  </a:lnTo>
                  <a:lnTo>
                    <a:pt x="5392" y="103514"/>
                  </a:lnTo>
                  <a:lnTo>
                    <a:pt x="2928" y="116245"/>
                  </a:lnTo>
                  <a:lnTo>
                    <a:pt x="1200" y="129362"/>
                  </a:lnTo>
                  <a:lnTo>
                    <a:pt x="173" y="142594"/>
                  </a:lnTo>
                  <a:lnTo>
                    <a:pt x="0" y="155551"/>
                  </a:lnTo>
                  <a:lnTo>
                    <a:pt x="695" y="168041"/>
                  </a:lnTo>
                  <a:lnTo>
                    <a:pt x="2143" y="180055"/>
                  </a:lnTo>
                  <a:lnTo>
                    <a:pt x="4185" y="191663"/>
                  </a:lnTo>
                  <a:lnTo>
                    <a:pt x="6679" y="202950"/>
                  </a:lnTo>
                  <a:lnTo>
                    <a:pt x="9828" y="213837"/>
                  </a:lnTo>
                  <a:lnTo>
                    <a:pt x="14153" y="224082"/>
                  </a:lnTo>
                  <a:lnTo>
                    <a:pt x="19843" y="233592"/>
                  </a:lnTo>
                  <a:lnTo>
                    <a:pt x="26783" y="241944"/>
                  </a:lnTo>
                  <a:lnTo>
                    <a:pt x="34737" y="248345"/>
                  </a:lnTo>
                  <a:lnTo>
                    <a:pt x="43459" y="252529"/>
                  </a:lnTo>
                  <a:lnTo>
                    <a:pt x="52738" y="254541"/>
                  </a:lnTo>
                  <a:lnTo>
                    <a:pt x="62412" y="254462"/>
                  </a:lnTo>
                  <a:lnTo>
                    <a:pt x="72351" y="252562"/>
                  </a:lnTo>
                  <a:lnTo>
                    <a:pt x="82206" y="249329"/>
                  </a:lnTo>
                  <a:lnTo>
                    <a:pt x="92475" y="244944"/>
                  </a:lnTo>
                  <a:lnTo>
                    <a:pt x="105175" y="237911"/>
                  </a:lnTo>
                  <a:lnTo>
                    <a:pt x="123810" y="225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15799" y="986905"/>
              <a:ext cx="258689" cy="157667"/>
            </a:xfrm>
            <a:custGeom>
              <a:avLst/>
              <a:gdLst/>
              <a:ahLst/>
              <a:cxnLst/>
              <a:rect l="0" t="0" r="0" b="0"/>
              <a:pathLst>
                <a:path w="258689" h="157667">
                  <a:moveTo>
                    <a:pt x="111289" y="97530"/>
                  </a:moveTo>
                  <a:lnTo>
                    <a:pt x="117089" y="91595"/>
                  </a:lnTo>
                  <a:lnTo>
                    <a:pt x="122013" y="85391"/>
                  </a:lnTo>
                  <a:lnTo>
                    <a:pt x="126507" y="78295"/>
                  </a:lnTo>
                  <a:lnTo>
                    <a:pt x="130383" y="70354"/>
                  </a:lnTo>
                  <a:lnTo>
                    <a:pt x="133099" y="61708"/>
                  </a:lnTo>
                  <a:lnTo>
                    <a:pt x="134445" y="52518"/>
                  </a:lnTo>
                  <a:lnTo>
                    <a:pt x="134201" y="43091"/>
                  </a:lnTo>
                  <a:lnTo>
                    <a:pt x="131986" y="33850"/>
                  </a:lnTo>
                  <a:lnTo>
                    <a:pt x="127781" y="25019"/>
                  </a:lnTo>
                  <a:lnTo>
                    <a:pt x="121533" y="16957"/>
                  </a:lnTo>
                  <a:lnTo>
                    <a:pt x="112995" y="10221"/>
                  </a:lnTo>
                  <a:lnTo>
                    <a:pt x="102266" y="4998"/>
                  </a:lnTo>
                  <a:lnTo>
                    <a:pt x="90183" y="1474"/>
                  </a:lnTo>
                  <a:lnTo>
                    <a:pt x="78083" y="0"/>
                  </a:lnTo>
                  <a:lnTo>
                    <a:pt x="66732" y="569"/>
                  </a:lnTo>
                  <a:lnTo>
                    <a:pt x="56336" y="3051"/>
                  </a:lnTo>
                  <a:lnTo>
                    <a:pt x="46819" y="7375"/>
                  </a:lnTo>
                  <a:lnTo>
                    <a:pt x="38017" y="13317"/>
                  </a:lnTo>
                  <a:lnTo>
                    <a:pt x="29919" y="20558"/>
                  </a:lnTo>
                  <a:lnTo>
                    <a:pt x="22683" y="28780"/>
                  </a:lnTo>
                  <a:lnTo>
                    <a:pt x="16332" y="37719"/>
                  </a:lnTo>
                  <a:lnTo>
                    <a:pt x="10909" y="47329"/>
                  </a:lnTo>
                  <a:lnTo>
                    <a:pt x="6564" y="57764"/>
                  </a:lnTo>
                  <a:lnTo>
                    <a:pt x="3277" y="69041"/>
                  </a:lnTo>
                  <a:lnTo>
                    <a:pt x="1052" y="80884"/>
                  </a:lnTo>
                  <a:lnTo>
                    <a:pt x="0" y="92835"/>
                  </a:lnTo>
                  <a:lnTo>
                    <a:pt x="74" y="104609"/>
                  </a:lnTo>
                  <a:lnTo>
                    <a:pt x="1258" y="115956"/>
                  </a:lnTo>
                  <a:lnTo>
                    <a:pt x="3648" y="126576"/>
                  </a:lnTo>
                  <a:lnTo>
                    <a:pt x="7190" y="136371"/>
                  </a:lnTo>
                  <a:lnTo>
                    <a:pt x="12026" y="144930"/>
                  </a:lnTo>
                  <a:lnTo>
                    <a:pt x="18553" y="151476"/>
                  </a:lnTo>
                  <a:lnTo>
                    <a:pt x="26826" y="155757"/>
                  </a:lnTo>
                  <a:lnTo>
                    <a:pt x="36297" y="157666"/>
                  </a:lnTo>
                  <a:lnTo>
                    <a:pt x="46030" y="156985"/>
                  </a:lnTo>
                  <a:lnTo>
                    <a:pt x="55456" y="153860"/>
                  </a:lnTo>
                  <a:lnTo>
                    <a:pt x="64222" y="148696"/>
                  </a:lnTo>
                  <a:lnTo>
                    <a:pt x="72030" y="141959"/>
                  </a:lnTo>
                  <a:lnTo>
                    <a:pt x="78833" y="134065"/>
                  </a:lnTo>
                  <a:lnTo>
                    <a:pt x="84755" y="125345"/>
                  </a:lnTo>
                  <a:lnTo>
                    <a:pt x="89984" y="116048"/>
                  </a:lnTo>
                  <a:lnTo>
                    <a:pt x="94688" y="106349"/>
                  </a:lnTo>
                  <a:lnTo>
                    <a:pt x="98852" y="96210"/>
                  </a:lnTo>
                  <a:lnTo>
                    <a:pt x="102277" y="85411"/>
                  </a:lnTo>
                  <a:lnTo>
                    <a:pt x="104925" y="73980"/>
                  </a:lnTo>
                  <a:lnTo>
                    <a:pt x="107193" y="65414"/>
                  </a:lnTo>
                  <a:lnTo>
                    <a:pt x="109516" y="63679"/>
                  </a:lnTo>
                  <a:lnTo>
                    <a:pt x="111864" y="66910"/>
                  </a:lnTo>
                  <a:lnTo>
                    <a:pt x="114501" y="73082"/>
                  </a:lnTo>
                  <a:lnTo>
                    <a:pt x="117809" y="80969"/>
                  </a:lnTo>
                  <a:lnTo>
                    <a:pt x="121929" y="89865"/>
                  </a:lnTo>
                  <a:lnTo>
                    <a:pt x="126964" y="99201"/>
                  </a:lnTo>
                  <a:lnTo>
                    <a:pt x="133083" y="108433"/>
                  </a:lnTo>
                  <a:lnTo>
                    <a:pt x="140269" y="117288"/>
                  </a:lnTo>
                  <a:lnTo>
                    <a:pt x="148361" y="125549"/>
                  </a:lnTo>
                  <a:lnTo>
                    <a:pt x="157162" y="132957"/>
                  </a:lnTo>
                  <a:lnTo>
                    <a:pt x="166492" y="139457"/>
                  </a:lnTo>
                  <a:lnTo>
                    <a:pt x="176366" y="144992"/>
                  </a:lnTo>
                  <a:lnTo>
                    <a:pt x="186978" y="149421"/>
                  </a:lnTo>
                  <a:lnTo>
                    <a:pt x="198364" y="152769"/>
                  </a:lnTo>
                  <a:lnTo>
                    <a:pt x="210016" y="155012"/>
                  </a:lnTo>
                  <a:lnTo>
                    <a:pt x="222217" y="156107"/>
                  </a:lnTo>
                  <a:lnTo>
                    <a:pt x="237158" y="155036"/>
                  </a:lnTo>
                  <a:lnTo>
                    <a:pt x="258688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45863" y="993166"/>
              <a:ext cx="144438" cy="175498"/>
            </a:xfrm>
            <a:custGeom>
              <a:avLst/>
              <a:gdLst/>
              <a:ahLst/>
              <a:cxnLst/>
              <a:rect l="0" t="0" r="0" b="0"/>
              <a:pathLst>
                <a:path w="144438" h="175498">
                  <a:moveTo>
                    <a:pt x="7567" y="38626"/>
                  </a:moveTo>
                  <a:lnTo>
                    <a:pt x="4767" y="47495"/>
                  </a:lnTo>
                  <a:lnTo>
                    <a:pt x="3266" y="56482"/>
                  </a:lnTo>
                  <a:lnTo>
                    <a:pt x="2959" y="66477"/>
                  </a:lnTo>
                  <a:lnTo>
                    <a:pt x="3638" y="77457"/>
                  </a:lnTo>
                  <a:lnTo>
                    <a:pt x="5106" y="89269"/>
                  </a:lnTo>
                  <a:lnTo>
                    <a:pt x="7175" y="101723"/>
                  </a:lnTo>
                  <a:lnTo>
                    <a:pt x="9684" y="114488"/>
                  </a:lnTo>
                  <a:lnTo>
                    <a:pt x="12507" y="127120"/>
                  </a:lnTo>
                  <a:lnTo>
                    <a:pt x="15526" y="139371"/>
                  </a:lnTo>
                  <a:lnTo>
                    <a:pt x="17844" y="150501"/>
                  </a:lnTo>
                  <a:lnTo>
                    <a:pt x="17867" y="157906"/>
                  </a:lnTo>
                  <a:lnTo>
                    <a:pt x="15910" y="159520"/>
                  </a:lnTo>
                  <a:lnTo>
                    <a:pt x="13706" y="156336"/>
                  </a:lnTo>
                  <a:lnTo>
                    <a:pt x="11733" y="149877"/>
                  </a:lnTo>
                  <a:lnTo>
                    <a:pt x="9749" y="141503"/>
                  </a:lnTo>
                  <a:lnTo>
                    <a:pt x="7551" y="132095"/>
                  </a:lnTo>
                  <a:lnTo>
                    <a:pt x="5238" y="121983"/>
                  </a:lnTo>
                  <a:lnTo>
                    <a:pt x="3136" y="111117"/>
                  </a:lnTo>
                  <a:lnTo>
                    <a:pt x="1430" y="99503"/>
                  </a:lnTo>
                  <a:lnTo>
                    <a:pt x="301" y="87240"/>
                  </a:lnTo>
                  <a:lnTo>
                    <a:pt x="0" y="74466"/>
                  </a:lnTo>
                  <a:lnTo>
                    <a:pt x="585" y="61320"/>
                  </a:lnTo>
                  <a:lnTo>
                    <a:pt x="2115" y="48236"/>
                  </a:lnTo>
                  <a:lnTo>
                    <a:pt x="4738" y="35910"/>
                  </a:lnTo>
                  <a:lnTo>
                    <a:pt x="8441" y="24673"/>
                  </a:lnTo>
                  <a:lnTo>
                    <a:pt x="13554" y="14995"/>
                  </a:lnTo>
                  <a:lnTo>
                    <a:pt x="20800" y="7623"/>
                  </a:lnTo>
                  <a:lnTo>
                    <a:pt x="30369" y="2747"/>
                  </a:lnTo>
                  <a:lnTo>
                    <a:pt x="41523" y="253"/>
                  </a:lnTo>
                  <a:lnTo>
                    <a:pt x="52926" y="0"/>
                  </a:lnTo>
                  <a:lnTo>
                    <a:pt x="63773" y="1686"/>
                  </a:lnTo>
                  <a:lnTo>
                    <a:pt x="73814" y="5238"/>
                  </a:lnTo>
                  <a:lnTo>
                    <a:pt x="83085" y="10886"/>
                  </a:lnTo>
                  <a:lnTo>
                    <a:pt x="91718" y="18566"/>
                  </a:lnTo>
                  <a:lnTo>
                    <a:pt x="99701" y="27806"/>
                  </a:lnTo>
                  <a:lnTo>
                    <a:pt x="106859" y="37916"/>
                  </a:lnTo>
                  <a:lnTo>
                    <a:pt x="113164" y="48417"/>
                  </a:lnTo>
                  <a:lnTo>
                    <a:pt x="118724" y="59059"/>
                  </a:lnTo>
                  <a:lnTo>
                    <a:pt x="123693" y="69730"/>
                  </a:lnTo>
                  <a:lnTo>
                    <a:pt x="128218" y="80391"/>
                  </a:lnTo>
                  <a:lnTo>
                    <a:pt x="132258" y="91195"/>
                  </a:lnTo>
                  <a:lnTo>
                    <a:pt x="135599" y="102447"/>
                  </a:lnTo>
                  <a:lnTo>
                    <a:pt x="138181" y="114270"/>
                  </a:lnTo>
                  <a:lnTo>
                    <a:pt x="140089" y="126218"/>
                  </a:lnTo>
                  <a:lnTo>
                    <a:pt x="141659" y="138652"/>
                  </a:lnTo>
                  <a:lnTo>
                    <a:pt x="143029" y="153783"/>
                  </a:lnTo>
                  <a:lnTo>
                    <a:pt x="144437" y="175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06155" y="821222"/>
              <a:ext cx="181069" cy="346982"/>
            </a:xfrm>
            <a:custGeom>
              <a:avLst/>
              <a:gdLst/>
              <a:ahLst/>
              <a:cxnLst/>
              <a:rect l="0" t="0" r="0" b="0"/>
              <a:pathLst>
                <a:path w="181069" h="346982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509"/>
                  </a:lnTo>
                  <a:lnTo>
                    <a:pt x="3728" y="91795"/>
                  </a:lnTo>
                  <a:lnTo>
                    <a:pt x="5376" y="104644"/>
                  </a:lnTo>
                  <a:lnTo>
                    <a:pt x="6783" y="118403"/>
                  </a:lnTo>
                  <a:lnTo>
                    <a:pt x="8049" y="133086"/>
                  </a:lnTo>
                  <a:lnTo>
                    <a:pt x="9505" y="148553"/>
                  </a:lnTo>
                  <a:lnTo>
                    <a:pt x="11331" y="164624"/>
                  </a:lnTo>
                  <a:lnTo>
                    <a:pt x="13389" y="180976"/>
                  </a:lnTo>
                  <a:lnTo>
                    <a:pt x="15317" y="197172"/>
                  </a:lnTo>
                  <a:lnTo>
                    <a:pt x="16911" y="212992"/>
                  </a:lnTo>
                  <a:lnTo>
                    <a:pt x="18134" y="228563"/>
                  </a:lnTo>
                  <a:lnTo>
                    <a:pt x="19029" y="244244"/>
                  </a:lnTo>
                  <a:lnTo>
                    <a:pt x="19661" y="260205"/>
                  </a:lnTo>
                  <a:lnTo>
                    <a:pt x="19918" y="275140"/>
                  </a:lnTo>
                  <a:lnTo>
                    <a:pt x="19016" y="285194"/>
                  </a:lnTo>
                  <a:lnTo>
                    <a:pt x="16926" y="287797"/>
                  </a:lnTo>
                  <a:lnTo>
                    <a:pt x="14976" y="284117"/>
                  </a:lnTo>
                  <a:lnTo>
                    <a:pt x="13708" y="276270"/>
                  </a:lnTo>
                  <a:lnTo>
                    <a:pt x="13364" y="266291"/>
                  </a:lnTo>
                  <a:lnTo>
                    <a:pt x="13949" y="255444"/>
                  </a:lnTo>
                  <a:lnTo>
                    <a:pt x="15328" y="244349"/>
                  </a:lnTo>
                  <a:lnTo>
                    <a:pt x="17326" y="233264"/>
                  </a:lnTo>
                  <a:lnTo>
                    <a:pt x="19797" y="222286"/>
                  </a:lnTo>
                  <a:lnTo>
                    <a:pt x="23101" y="211753"/>
                  </a:lnTo>
                  <a:lnTo>
                    <a:pt x="28062" y="202266"/>
                  </a:lnTo>
                  <a:lnTo>
                    <a:pt x="34997" y="194068"/>
                  </a:lnTo>
                  <a:lnTo>
                    <a:pt x="43758" y="187238"/>
                  </a:lnTo>
                  <a:lnTo>
                    <a:pt x="54005" y="181864"/>
                  </a:lnTo>
                  <a:lnTo>
                    <a:pt x="65376" y="177847"/>
                  </a:lnTo>
                  <a:lnTo>
                    <a:pt x="77400" y="175113"/>
                  </a:lnTo>
                  <a:lnTo>
                    <a:pt x="89529" y="173712"/>
                  </a:lnTo>
                  <a:lnTo>
                    <a:pt x="101452" y="173547"/>
                  </a:lnTo>
                  <a:lnTo>
                    <a:pt x="112913" y="174570"/>
                  </a:lnTo>
                  <a:lnTo>
                    <a:pt x="123616" y="176851"/>
                  </a:lnTo>
                  <a:lnTo>
                    <a:pt x="133479" y="180315"/>
                  </a:lnTo>
                  <a:lnTo>
                    <a:pt x="142424" y="184929"/>
                  </a:lnTo>
                  <a:lnTo>
                    <a:pt x="150295" y="190775"/>
                  </a:lnTo>
                  <a:lnTo>
                    <a:pt x="157111" y="197781"/>
                  </a:lnTo>
                  <a:lnTo>
                    <a:pt x="163030" y="205757"/>
                  </a:lnTo>
                  <a:lnTo>
                    <a:pt x="168248" y="214481"/>
                  </a:lnTo>
                  <a:lnTo>
                    <a:pt x="172938" y="223760"/>
                  </a:lnTo>
                  <a:lnTo>
                    <a:pt x="176920" y="233600"/>
                  </a:lnTo>
                  <a:lnTo>
                    <a:pt x="179692" y="244191"/>
                  </a:lnTo>
                  <a:lnTo>
                    <a:pt x="181068" y="255571"/>
                  </a:lnTo>
                  <a:lnTo>
                    <a:pt x="181008" y="267484"/>
                  </a:lnTo>
                  <a:lnTo>
                    <a:pt x="179448" y="279481"/>
                  </a:lnTo>
                  <a:lnTo>
                    <a:pt x="176503" y="291282"/>
                  </a:lnTo>
                  <a:lnTo>
                    <a:pt x="172254" y="302477"/>
                  </a:lnTo>
                  <a:lnTo>
                    <a:pt x="166661" y="312463"/>
                  </a:lnTo>
                  <a:lnTo>
                    <a:pt x="159823" y="321027"/>
                  </a:lnTo>
                  <a:lnTo>
                    <a:pt x="151793" y="328285"/>
                  </a:lnTo>
                  <a:lnTo>
                    <a:pt x="142500" y="334484"/>
                  </a:lnTo>
                  <a:lnTo>
                    <a:pt x="132031" y="339867"/>
                  </a:lnTo>
                  <a:lnTo>
                    <a:pt x="120746" y="344163"/>
                  </a:lnTo>
                  <a:lnTo>
                    <a:pt x="109180" y="346620"/>
                  </a:lnTo>
                  <a:lnTo>
                    <a:pt x="97667" y="346981"/>
                  </a:lnTo>
                  <a:lnTo>
                    <a:pt x="86401" y="345555"/>
                  </a:lnTo>
                  <a:lnTo>
                    <a:pt x="74213" y="342720"/>
                  </a:lnTo>
                  <a:lnTo>
                    <a:pt x="57802" y="33710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10618" y="988638"/>
              <a:ext cx="164036" cy="188663"/>
            </a:xfrm>
            <a:custGeom>
              <a:avLst/>
              <a:gdLst/>
              <a:ahLst/>
              <a:cxnLst/>
              <a:rect l="0" t="0" r="0" b="0"/>
              <a:pathLst>
                <a:path w="164036" h="188663">
                  <a:moveTo>
                    <a:pt x="16635" y="116854"/>
                  </a:moveTo>
                  <a:lnTo>
                    <a:pt x="25437" y="113920"/>
                  </a:lnTo>
                  <a:lnTo>
                    <a:pt x="33784" y="111138"/>
                  </a:lnTo>
                  <a:lnTo>
                    <a:pt x="42478" y="108234"/>
                  </a:lnTo>
                  <a:lnTo>
                    <a:pt x="51426" y="105021"/>
                  </a:lnTo>
                  <a:lnTo>
                    <a:pt x="60273" y="101207"/>
                  </a:lnTo>
                  <a:lnTo>
                    <a:pt x="68811" y="96690"/>
                  </a:lnTo>
                  <a:lnTo>
                    <a:pt x="77000" y="91527"/>
                  </a:lnTo>
                  <a:lnTo>
                    <a:pt x="84877" y="85839"/>
                  </a:lnTo>
                  <a:lnTo>
                    <a:pt x="92503" y="79749"/>
                  </a:lnTo>
                  <a:lnTo>
                    <a:pt x="99776" y="73203"/>
                  </a:lnTo>
                  <a:lnTo>
                    <a:pt x="106440" y="65978"/>
                  </a:lnTo>
                  <a:lnTo>
                    <a:pt x="112394" y="58011"/>
                  </a:lnTo>
                  <a:lnTo>
                    <a:pt x="117204" y="49542"/>
                  </a:lnTo>
                  <a:lnTo>
                    <a:pt x="120074" y="41011"/>
                  </a:lnTo>
                  <a:lnTo>
                    <a:pt x="120735" y="32686"/>
                  </a:lnTo>
                  <a:lnTo>
                    <a:pt x="119228" y="24808"/>
                  </a:lnTo>
                  <a:lnTo>
                    <a:pt x="115632" y="17671"/>
                  </a:lnTo>
                  <a:lnTo>
                    <a:pt x="110215" y="11364"/>
                  </a:lnTo>
                  <a:lnTo>
                    <a:pt x="103342" y="6129"/>
                  </a:lnTo>
                  <a:lnTo>
                    <a:pt x="95375" y="2436"/>
                  </a:lnTo>
                  <a:lnTo>
                    <a:pt x="86621" y="401"/>
                  </a:lnTo>
                  <a:lnTo>
                    <a:pt x="77475" y="0"/>
                  </a:lnTo>
                  <a:lnTo>
                    <a:pt x="68417" y="1243"/>
                  </a:lnTo>
                  <a:lnTo>
                    <a:pt x="59696" y="3967"/>
                  </a:lnTo>
                  <a:lnTo>
                    <a:pt x="51367" y="7895"/>
                  </a:lnTo>
                  <a:lnTo>
                    <a:pt x="43387" y="12741"/>
                  </a:lnTo>
                  <a:lnTo>
                    <a:pt x="35687" y="18258"/>
                  </a:lnTo>
                  <a:lnTo>
                    <a:pt x="28362" y="24419"/>
                  </a:lnTo>
                  <a:lnTo>
                    <a:pt x="21661" y="31385"/>
                  </a:lnTo>
                  <a:lnTo>
                    <a:pt x="15675" y="39192"/>
                  </a:lnTo>
                  <a:lnTo>
                    <a:pt x="10502" y="48062"/>
                  </a:lnTo>
                  <a:lnTo>
                    <a:pt x="6325" y="58460"/>
                  </a:lnTo>
                  <a:lnTo>
                    <a:pt x="3150" y="70488"/>
                  </a:lnTo>
                  <a:lnTo>
                    <a:pt x="1001" y="83635"/>
                  </a:lnTo>
                  <a:lnTo>
                    <a:pt x="0" y="96990"/>
                  </a:lnTo>
                  <a:lnTo>
                    <a:pt x="109" y="110001"/>
                  </a:lnTo>
                  <a:lnTo>
                    <a:pt x="1315" y="122327"/>
                  </a:lnTo>
                  <a:lnTo>
                    <a:pt x="3721" y="133679"/>
                  </a:lnTo>
                  <a:lnTo>
                    <a:pt x="7264" y="144013"/>
                  </a:lnTo>
                  <a:lnTo>
                    <a:pt x="11761" y="153461"/>
                  </a:lnTo>
                  <a:lnTo>
                    <a:pt x="16996" y="162209"/>
                  </a:lnTo>
                  <a:lnTo>
                    <a:pt x="22783" y="170420"/>
                  </a:lnTo>
                  <a:lnTo>
                    <a:pt x="29296" y="177752"/>
                  </a:lnTo>
                  <a:lnTo>
                    <a:pt x="37031" y="183394"/>
                  </a:lnTo>
                  <a:lnTo>
                    <a:pt x="46159" y="187033"/>
                  </a:lnTo>
                  <a:lnTo>
                    <a:pt x="56391" y="188662"/>
                  </a:lnTo>
                  <a:lnTo>
                    <a:pt x="67177" y="188318"/>
                  </a:lnTo>
                  <a:lnTo>
                    <a:pt x="78135" y="186238"/>
                  </a:lnTo>
                  <a:lnTo>
                    <a:pt x="89085" y="182927"/>
                  </a:lnTo>
                  <a:lnTo>
                    <a:pt x="99963" y="179037"/>
                  </a:lnTo>
                  <a:lnTo>
                    <a:pt x="110750" y="174991"/>
                  </a:lnTo>
                  <a:lnTo>
                    <a:pt x="121193" y="171130"/>
                  </a:lnTo>
                  <a:lnTo>
                    <a:pt x="131929" y="167433"/>
                  </a:lnTo>
                  <a:lnTo>
                    <a:pt x="145018" y="163583"/>
                  </a:lnTo>
                  <a:lnTo>
                    <a:pt x="164035" y="158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80662" y="814623"/>
              <a:ext cx="162488" cy="365617"/>
            </a:xfrm>
            <a:custGeom>
              <a:avLst/>
              <a:gdLst/>
              <a:ahLst/>
              <a:cxnLst/>
              <a:rect l="0" t="0" r="0" b="0"/>
              <a:pathLst>
                <a:path w="162488" h="365617">
                  <a:moveTo>
                    <a:pt x="99316" y="238226"/>
                  </a:moveTo>
                  <a:lnTo>
                    <a:pt x="93315" y="229626"/>
                  </a:lnTo>
                  <a:lnTo>
                    <a:pt x="86470" y="223200"/>
                  </a:lnTo>
                  <a:lnTo>
                    <a:pt x="78087" y="218400"/>
                  </a:lnTo>
                  <a:lnTo>
                    <a:pt x="68632" y="215204"/>
                  </a:lnTo>
                  <a:lnTo>
                    <a:pt x="58966" y="213955"/>
                  </a:lnTo>
                  <a:lnTo>
                    <a:pt x="49612" y="214678"/>
                  </a:lnTo>
                  <a:lnTo>
                    <a:pt x="40739" y="217432"/>
                  </a:lnTo>
                  <a:lnTo>
                    <a:pt x="32336" y="222469"/>
                  </a:lnTo>
                  <a:lnTo>
                    <a:pt x="24328" y="229707"/>
                  </a:lnTo>
                  <a:lnTo>
                    <a:pt x="16953" y="238802"/>
                  </a:lnTo>
                  <a:lnTo>
                    <a:pt x="10746" y="249340"/>
                  </a:lnTo>
                  <a:lnTo>
                    <a:pt x="5905" y="260942"/>
                  </a:lnTo>
                  <a:lnTo>
                    <a:pt x="2483" y="273306"/>
                  </a:lnTo>
                  <a:lnTo>
                    <a:pt x="552" y="286203"/>
                  </a:lnTo>
                  <a:lnTo>
                    <a:pt x="0" y="299459"/>
                  </a:lnTo>
                  <a:lnTo>
                    <a:pt x="747" y="312631"/>
                  </a:lnTo>
                  <a:lnTo>
                    <a:pt x="2836" y="325022"/>
                  </a:lnTo>
                  <a:lnTo>
                    <a:pt x="6172" y="336309"/>
                  </a:lnTo>
                  <a:lnTo>
                    <a:pt x="10868" y="346193"/>
                  </a:lnTo>
                  <a:lnTo>
                    <a:pt x="17301" y="354236"/>
                  </a:lnTo>
                  <a:lnTo>
                    <a:pt x="25511" y="360371"/>
                  </a:lnTo>
                  <a:lnTo>
                    <a:pt x="34938" y="364356"/>
                  </a:lnTo>
                  <a:lnTo>
                    <a:pt x="44644" y="365616"/>
                  </a:lnTo>
                  <a:lnTo>
                    <a:pt x="54055" y="364088"/>
                  </a:lnTo>
                  <a:lnTo>
                    <a:pt x="62981" y="359980"/>
                  </a:lnTo>
                  <a:lnTo>
                    <a:pt x="71429" y="353494"/>
                  </a:lnTo>
                  <a:lnTo>
                    <a:pt x="79474" y="344985"/>
                  </a:lnTo>
                  <a:lnTo>
                    <a:pt x="87046" y="334886"/>
                  </a:lnTo>
                  <a:lnTo>
                    <a:pt x="93920" y="323600"/>
                  </a:lnTo>
                  <a:lnTo>
                    <a:pt x="100030" y="311455"/>
                  </a:lnTo>
                  <a:lnTo>
                    <a:pt x="105459" y="298539"/>
                  </a:lnTo>
                  <a:lnTo>
                    <a:pt x="110340" y="284732"/>
                  </a:lnTo>
                  <a:lnTo>
                    <a:pt x="114809" y="270034"/>
                  </a:lnTo>
                  <a:lnTo>
                    <a:pt x="118982" y="254570"/>
                  </a:lnTo>
                  <a:lnTo>
                    <a:pt x="122944" y="238503"/>
                  </a:lnTo>
                  <a:lnTo>
                    <a:pt x="126757" y="221984"/>
                  </a:lnTo>
                  <a:lnTo>
                    <a:pt x="130301" y="204975"/>
                  </a:lnTo>
                  <a:lnTo>
                    <a:pt x="133302" y="187264"/>
                  </a:lnTo>
                  <a:lnTo>
                    <a:pt x="135648" y="168797"/>
                  </a:lnTo>
                  <a:lnTo>
                    <a:pt x="137222" y="149819"/>
                  </a:lnTo>
                  <a:lnTo>
                    <a:pt x="137828" y="130773"/>
                  </a:lnTo>
                  <a:lnTo>
                    <a:pt x="137461" y="111927"/>
                  </a:lnTo>
                  <a:lnTo>
                    <a:pt x="136419" y="93527"/>
                  </a:lnTo>
                  <a:lnTo>
                    <a:pt x="135189" y="75865"/>
                  </a:lnTo>
                  <a:lnTo>
                    <a:pt x="134065" y="59027"/>
                  </a:lnTo>
                  <a:lnTo>
                    <a:pt x="132991" y="43093"/>
                  </a:lnTo>
                  <a:lnTo>
                    <a:pt x="131664" y="28224"/>
                  </a:lnTo>
                  <a:lnTo>
                    <a:pt x="129916" y="14470"/>
                  </a:lnTo>
                  <a:lnTo>
                    <a:pt x="127641" y="4025"/>
                  </a:lnTo>
                  <a:lnTo>
                    <a:pt x="125235" y="0"/>
                  </a:lnTo>
                  <a:lnTo>
                    <a:pt x="123449" y="1840"/>
                  </a:lnTo>
                  <a:lnTo>
                    <a:pt x="122299" y="7877"/>
                  </a:lnTo>
                  <a:lnTo>
                    <a:pt x="121586" y="17027"/>
                  </a:lnTo>
                  <a:lnTo>
                    <a:pt x="121145" y="28937"/>
                  </a:lnTo>
                  <a:lnTo>
                    <a:pt x="120869" y="43227"/>
                  </a:lnTo>
                  <a:lnTo>
                    <a:pt x="120694" y="59260"/>
                  </a:lnTo>
                  <a:lnTo>
                    <a:pt x="120583" y="76263"/>
                  </a:lnTo>
                  <a:lnTo>
                    <a:pt x="120515" y="93715"/>
                  </a:lnTo>
                  <a:lnTo>
                    <a:pt x="120642" y="111506"/>
                  </a:lnTo>
                  <a:lnTo>
                    <a:pt x="121259" y="129819"/>
                  </a:lnTo>
                  <a:lnTo>
                    <a:pt x="122488" y="148727"/>
                  </a:lnTo>
                  <a:lnTo>
                    <a:pt x="124127" y="168020"/>
                  </a:lnTo>
                  <a:lnTo>
                    <a:pt x="125766" y="187285"/>
                  </a:lnTo>
                  <a:lnTo>
                    <a:pt x="127168" y="206277"/>
                  </a:lnTo>
                  <a:lnTo>
                    <a:pt x="128430" y="224608"/>
                  </a:lnTo>
                  <a:lnTo>
                    <a:pt x="129883" y="241691"/>
                  </a:lnTo>
                  <a:lnTo>
                    <a:pt x="131713" y="257328"/>
                  </a:lnTo>
                  <a:lnTo>
                    <a:pt x="133943" y="271641"/>
                  </a:lnTo>
                  <a:lnTo>
                    <a:pt x="136518" y="284882"/>
                  </a:lnTo>
                  <a:lnTo>
                    <a:pt x="139364" y="297310"/>
                  </a:lnTo>
                  <a:lnTo>
                    <a:pt x="142452" y="309078"/>
                  </a:lnTo>
                  <a:lnTo>
                    <a:pt x="146210" y="321601"/>
                  </a:lnTo>
                  <a:lnTo>
                    <a:pt x="152085" y="338219"/>
                  </a:lnTo>
                  <a:lnTo>
                    <a:pt x="162487" y="364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27378" y="106337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3" y="46623"/>
                  </a:lnTo>
                  <a:lnTo>
                    <a:pt x="8641" y="59283"/>
                  </a:lnTo>
                  <a:lnTo>
                    <a:pt x="9239" y="72321"/>
                  </a:lnTo>
                  <a:lnTo>
                    <a:pt x="9654" y="85029"/>
                  </a:lnTo>
                  <a:lnTo>
                    <a:pt x="9983" y="97380"/>
                  </a:lnTo>
                  <a:lnTo>
                    <a:pt x="10258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16850" y="958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80021" y="1042321"/>
              <a:ext cx="136871" cy="141192"/>
            </a:xfrm>
            <a:custGeom>
              <a:avLst/>
              <a:gdLst/>
              <a:ahLst/>
              <a:cxnLst/>
              <a:rect l="0" t="0" r="0" b="0"/>
              <a:pathLst>
                <a:path w="136871" h="141192">
                  <a:moveTo>
                    <a:pt x="0" y="21057"/>
                  </a:moveTo>
                  <a:lnTo>
                    <a:pt x="5800" y="29858"/>
                  </a:lnTo>
                  <a:lnTo>
                    <a:pt x="10724" y="38205"/>
                  </a:lnTo>
                  <a:lnTo>
                    <a:pt x="15232" y="46899"/>
                  </a:lnTo>
                  <a:lnTo>
                    <a:pt x="19625" y="55847"/>
                  </a:lnTo>
                  <a:lnTo>
                    <a:pt x="24287" y="64694"/>
                  </a:lnTo>
                  <a:lnTo>
                    <a:pt x="29397" y="73237"/>
                  </a:lnTo>
                  <a:lnTo>
                    <a:pt x="34802" y="81598"/>
                  </a:lnTo>
                  <a:lnTo>
                    <a:pt x="40126" y="90124"/>
                  </a:lnTo>
                  <a:lnTo>
                    <a:pt x="45155" y="99003"/>
                  </a:lnTo>
                  <a:lnTo>
                    <a:pt x="50007" y="108102"/>
                  </a:lnTo>
                  <a:lnTo>
                    <a:pt x="55024" y="117063"/>
                  </a:lnTo>
                  <a:lnTo>
                    <a:pt x="60399" y="125667"/>
                  </a:lnTo>
                  <a:lnTo>
                    <a:pt x="66161" y="133224"/>
                  </a:lnTo>
                  <a:lnTo>
                    <a:pt x="72263" y="138550"/>
                  </a:lnTo>
                  <a:lnTo>
                    <a:pt x="78625" y="141191"/>
                  </a:lnTo>
                  <a:lnTo>
                    <a:pt x="85017" y="141181"/>
                  </a:lnTo>
                  <a:lnTo>
                    <a:pt x="91075" y="138673"/>
                  </a:lnTo>
                  <a:lnTo>
                    <a:pt x="96627" y="134020"/>
                  </a:lnTo>
                  <a:lnTo>
                    <a:pt x="101676" y="127510"/>
                  </a:lnTo>
                  <a:lnTo>
                    <a:pt x="106301" y="119262"/>
                  </a:lnTo>
                  <a:lnTo>
                    <a:pt x="110594" y="109500"/>
                  </a:lnTo>
                  <a:lnTo>
                    <a:pt x="114477" y="98525"/>
                  </a:lnTo>
                  <a:lnTo>
                    <a:pt x="117714" y="86636"/>
                  </a:lnTo>
                  <a:lnTo>
                    <a:pt x="120230" y="74093"/>
                  </a:lnTo>
                  <a:lnTo>
                    <a:pt x="122294" y="61312"/>
                  </a:lnTo>
                  <a:lnTo>
                    <a:pt x="124729" y="47412"/>
                  </a:lnTo>
                  <a:lnTo>
                    <a:pt x="128868" y="2894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11647" y="105284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6"/>
                  </a:lnTo>
                  <a:lnTo>
                    <a:pt x="207" y="85236"/>
                  </a:lnTo>
                  <a:lnTo>
                    <a:pt x="1108" y="98489"/>
                  </a:lnTo>
                  <a:lnTo>
                    <a:pt x="3906" y="11436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11647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12620" y="854956"/>
              <a:ext cx="151713" cy="342184"/>
            </a:xfrm>
            <a:custGeom>
              <a:avLst/>
              <a:gdLst/>
              <a:ahLst/>
              <a:cxnLst/>
              <a:rect l="0" t="0" r="0" b="0"/>
              <a:pathLst>
                <a:path w="151713" h="342184">
                  <a:moveTo>
                    <a:pt x="99069" y="271593"/>
                  </a:moveTo>
                  <a:lnTo>
                    <a:pt x="96136" y="259858"/>
                  </a:lnTo>
                  <a:lnTo>
                    <a:pt x="93353" y="248729"/>
                  </a:lnTo>
                  <a:lnTo>
                    <a:pt x="90444" y="237140"/>
                  </a:lnTo>
                  <a:lnTo>
                    <a:pt x="87059" y="225324"/>
                  </a:lnTo>
                  <a:lnTo>
                    <a:pt x="82597" y="213961"/>
                  </a:lnTo>
                  <a:lnTo>
                    <a:pt x="76827" y="203429"/>
                  </a:lnTo>
                  <a:lnTo>
                    <a:pt x="69838" y="194420"/>
                  </a:lnTo>
                  <a:lnTo>
                    <a:pt x="61853" y="188041"/>
                  </a:lnTo>
                  <a:lnTo>
                    <a:pt x="53117" y="184655"/>
                  </a:lnTo>
                  <a:lnTo>
                    <a:pt x="43998" y="184148"/>
                  </a:lnTo>
                  <a:lnTo>
                    <a:pt x="34965" y="186301"/>
                  </a:lnTo>
                  <a:lnTo>
                    <a:pt x="26275" y="190712"/>
                  </a:lnTo>
                  <a:lnTo>
                    <a:pt x="18306" y="197059"/>
                  </a:lnTo>
                  <a:lnTo>
                    <a:pt x="11633" y="205197"/>
                  </a:lnTo>
                  <a:lnTo>
                    <a:pt x="6448" y="214885"/>
                  </a:lnTo>
                  <a:lnTo>
                    <a:pt x="2780" y="225810"/>
                  </a:lnTo>
                  <a:lnTo>
                    <a:pt x="676" y="237666"/>
                  </a:lnTo>
                  <a:lnTo>
                    <a:pt x="0" y="250192"/>
                  </a:lnTo>
                  <a:lnTo>
                    <a:pt x="492" y="263025"/>
                  </a:lnTo>
                  <a:lnTo>
                    <a:pt x="1877" y="275715"/>
                  </a:lnTo>
                  <a:lnTo>
                    <a:pt x="3917" y="288022"/>
                  </a:lnTo>
                  <a:lnTo>
                    <a:pt x="6590" y="299743"/>
                  </a:lnTo>
                  <a:lnTo>
                    <a:pt x="10061" y="310622"/>
                  </a:lnTo>
                  <a:lnTo>
                    <a:pt x="14364" y="320594"/>
                  </a:lnTo>
                  <a:lnTo>
                    <a:pt x="19559" y="329273"/>
                  </a:lnTo>
                  <a:lnTo>
                    <a:pt x="25803" y="335901"/>
                  </a:lnTo>
                  <a:lnTo>
                    <a:pt x="33071" y="340237"/>
                  </a:lnTo>
                  <a:lnTo>
                    <a:pt x="40884" y="342183"/>
                  </a:lnTo>
                  <a:lnTo>
                    <a:pt x="48435" y="341527"/>
                  </a:lnTo>
                  <a:lnTo>
                    <a:pt x="55291" y="338414"/>
                  </a:lnTo>
                  <a:lnTo>
                    <a:pt x="61536" y="333088"/>
                  </a:lnTo>
                  <a:lnTo>
                    <a:pt x="67570" y="325710"/>
                  </a:lnTo>
                  <a:lnTo>
                    <a:pt x="73663" y="316572"/>
                  </a:lnTo>
                  <a:lnTo>
                    <a:pt x="79757" y="306203"/>
                  </a:lnTo>
                  <a:lnTo>
                    <a:pt x="85555" y="295260"/>
                  </a:lnTo>
                  <a:lnTo>
                    <a:pt x="90900" y="284155"/>
                  </a:lnTo>
                  <a:lnTo>
                    <a:pt x="95627" y="272751"/>
                  </a:lnTo>
                  <a:lnTo>
                    <a:pt x="99496" y="260497"/>
                  </a:lnTo>
                  <a:lnTo>
                    <a:pt x="102469" y="247146"/>
                  </a:lnTo>
                  <a:lnTo>
                    <a:pt x="104822" y="233078"/>
                  </a:lnTo>
                  <a:lnTo>
                    <a:pt x="107023" y="219087"/>
                  </a:lnTo>
                  <a:lnTo>
                    <a:pt x="109357" y="205629"/>
                  </a:lnTo>
                  <a:lnTo>
                    <a:pt x="111757" y="192490"/>
                  </a:lnTo>
                  <a:lnTo>
                    <a:pt x="113916" y="178995"/>
                  </a:lnTo>
                  <a:lnTo>
                    <a:pt x="115666" y="164767"/>
                  </a:lnTo>
                  <a:lnTo>
                    <a:pt x="116992" y="149754"/>
                  </a:lnTo>
                  <a:lnTo>
                    <a:pt x="117958" y="134056"/>
                  </a:lnTo>
                  <a:lnTo>
                    <a:pt x="118637" y="117823"/>
                  </a:lnTo>
                  <a:lnTo>
                    <a:pt x="118940" y="101191"/>
                  </a:lnTo>
                  <a:lnTo>
                    <a:pt x="118618" y="84273"/>
                  </a:lnTo>
                  <a:lnTo>
                    <a:pt x="117592" y="67159"/>
                  </a:lnTo>
                  <a:lnTo>
                    <a:pt x="116091" y="50076"/>
                  </a:lnTo>
                  <a:lnTo>
                    <a:pt x="114544" y="33373"/>
                  </a:lnTo>
                  <a:lnTo>
                    <a:pt x="113208" y="17295"/>
                  </a:lnTo>
                  <a:lnTo>
                    <a:pt x="112087" y="4796"/>
                  </a:lnTo>
                  <a:lnTo>
                    <a:pt x="111172" y="0"/>
                  </a:lnTo>
                  <a:lnTo>
                    <a:pt x="110556" y="2395"/>
                  </a:lnTo>
                  <a:lnTo>
                    <a:pt x="110184" y="9956"/>
                  </a:lnTo>
                  <a:lnTo>
                    <a:pt x="110132" y="20628"/>
                  </a:lnTo>
                  <a:lnTo>
                    <a:pt x="110646" y="32599"/>
                  </a:lnTo>
                  <a:lnTo>
                    <a:pt x="111812" y="44840"/>
                  </a:lnTo>
                  <a:lnTo>
                    <a:pt x="113414" y="57399"/>
                  </a:lnTo>
                  <a:lnTo>
                    <a:pt x="115031" y="71071"/>
                  </a:lnTo>
                  <a:lnTo>
                    <a:pt x="116413" y="86248"/>
                  </a:lnTo>
                  <a:lnTo>
                    <a:pt x="117493" y="102723"/>
                  </a:lnTo>
                  <a:lnTo>
                    <a:pt x="118294" y="119944"/>
                  </a:lnTo>
                  <a:lnTo>
                    <a:pt x="118870" y="137500"/>
                  </a:lnTo>
                  <a:lnTo>
                    <a:pt x="119444" y="155172"/>
                  </a:lnTo>
                  <a:lnTo>
                    <a:pt x="120370" y="172862"/>
                  </a:lnTo>
                  <a:lnTo>
                    <a:pt x="121813" y="190531"/>
                  </a:lnTo>
                  <a:lnTo>
                    <a:pt x="123767" y="208004"/>
                  </a:lnTo>
                  <a:lnTo>
                    <a:pt x="126150" y="224976"/>
                  </a:lnTo>
                  <a:lnTo>
                    <a:pt x="128865" y="241318"/>
                  </a:lnTo>
                  <a:lnTo>
                    <a:pt x="131823" y="256904"/>
                  </a:lnTo>
                  <a:lnTo>
                    <a:pt x="134953" y="271532"/>
                  </a:lnTo>
                  <a:lnTo>
                    <a:pt x="138200" y="285174"/>
                  </a:lnTo>
                  <a:lnTo>
                    <a:pt x="141374" y="297512"/>
                  </a:lnTo>
                  <a:lnTo>
                    <a:pt x="144462" y="309064"/>
                  </a:lnTo>
                  <a:lnTo>
                    <a:pt x="147735" y="320846"/>
                  </a:lnTo>
                  <a:lnTo>
                    <a:pt x="151712" y="334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85389" y="1002607"/>
              <a:ext cx="136871" cy="199890"/>
            </a:xfrm>
            <a:custGeom>
              <a:avLst/>
              <a:gdLst/>
              <a:ahLst/>
              <a:cxnLst/>
              <a:rect l="0" t="0" r="0" b="0"/>
              <a:pathLst>
                <a:path w="136871" h="199890">
                  <a:moveTo>
                    <a:pt x="0" y="123942"/>
                  </a:moveTo>
                  <a:lnTo>
                    <a:pt x="5934" y="118074"/>
                  </a:lnTo>
                  <a:lnTo>
                    <a:pt x="12139" y="112510"/>
                  </a:lnTo>
                  <a:lnTo>
                    <a:pt x="19234" y="106711"/>
                  </a:lnTo>
                  <a:lnTo>
                    <a:pt x="27175" y="100630"/>
                  </a:lnTo>
                  <a:lnTo>
                    <a:pt x="35822" y="94300"/>
                  </a:lnTo>
                  <a:lnTo>
                    <a:pt x="45011" y="87772"/>
                  </a:lnTo>
                  <a:lnTo>
                    <a:pt x="54438" y="81096"/>
                  </a:lnTo>
                  <a:lnTo>
                    <a:pt x="63679" y="74313"/>
                  </a:lnTo>
                  <a:lnTo>
                    <a:pt x="72506" y="67451"/>
                  </a:lnTo>
                  <a:lnTo>
                    <a:pt x="80395" y="60369"/>
                  </a:lnTo>
                  <a:lnTo>
                    <a:pt x="86483" y="52776"/>
                  </a:lnTo>
                  <a:lnTo>
                    <a:pt x="90457" y="44558"/>
                  </a:lnTo>
                  <a:lnTo>
                    <a:pt x="92328" y="35919"/>
                  </a:lnTo>
                  <a:lnTo>
                    <a:pt x="92154" y="27274"/>
                  </a:lnTo>
                  <a:lnTo>
                    <a:pt x="90183" y="18881"/>
                  </a:lnTo>
                  <a:lnTo>
                    <a:pt x="86608" y="11298"/>
                  </a:lnTo>
                  <a:lnTo>
                    <a:pt x="81476" y="5423"/>
                  </a:lnTo>
                  <a:lnTo>
                    <a:pt x="74955" y="1599"/>
                  </a:lnTo>
                  <a:lnTo>
                    <a:pt x="67309" y="0"/>
                  </a:lnTo>
                  <a:lnTo>
                    <a:pt x="58808" y="890"/>
                  </a:lnTo>
                  <a:lnTo>
                    <a:pt x="49692" y="4156"/>
                  </a:lnTo>
                  <a:lnTo>
                    <a:pt x="40471" y="9414"/>
                  </a:lnTo>
                  <a:lnTo>
                    <a:pt x="31892" y="16214"/>
                  </a:lnTo>
                  <a:lnTo>
                    <a:pt x="24317" y="24156"/>
                  </a:lnTo>
                  <a:lnTo>
                    <a:pt x="17910" y="33076"/>
                  </a:lnTo>
                  <a:lnTo>
                    <a:pt x="12823" y="43040"/>
                  </a:lnTo>
                  <a:lnTo>
                    <a:pt x="8998" y="54005"/>
                  </a:lnTo>
                  <a:lnTo>
                    <a:pt x="6394" y="65979"/>
                  </a:lnTo>
                  <a:lnTo>
                    <a:pt x="5080" y="79079"/>
                  </a:lnTo>
                  <a:lnTo>
                    <a:pt x="4973" y="93258"/>
                  </a:lnTo>
                  <a:lnTo>
                    <a:pt x="6036" y="108018"/>
                  </a:lnTo>
                  <a:lnTo>
                    <a:pt x="8342" y="122539"/>
                  </a:lnTo>
                  <a:lnTo>
                    <a:pt x="11819" y="136372"/>
                  </a:lnTo>
                  <a:lnTo>
                    <a:pt x="16271" y="149268"/>
                  </a:lnTo>
                  <a:lnTo>
                    <a:pt x="21477" y="161010"/>
                  </a:lnTo>
                  <a:lnTo>
                    <a:pt x="27245" y="171602"/>
                  </a:lnTo>
                  <a:lnTo>
                    <a:pt x="33744" y="180884"/>
                  </a:lnTo>
                  <a:lnTo>
                    <a:pt x="41470" y="188456"/>
                  </a:lnTo>
                  <a:lnTo>
                    <a:pt x="50592" y="194247"/>
                  </a:lnTo>
                  <a:lnTo>
                    <a:pt x="60820" y="198155"/>
                  </a:lnTo>
                  <a:lnTo>
                    <a:pt x="71603" y="199889"/>
                  </a:lnTo>
                  <a:lnTo>
                    <a:pt x="82551" y="199503"/>
                  </a:lnTo>
                  <a:lnTo>
                    <a:pt x="93221" y="197440"/>
                  </a:lnTo>
                  <a:lnTo>
                    <a:pt x="104192" y="194041"/>
                  </a:lnTo>
                  <a:lnTo>
                    <a:pt x="117539" y="187893"/>
                  </a:lnTo>
                  <a:lnTo>
                    <a:pt x="136870" y="176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47792" y="818345"/>
              <a:ext cx="136402" cy="391793"/>
            </a:xfrm>
            <a:custGeom>
              <a:avLst/>
              <a:gdLst/>
              <a:ahLst/>
              <a:cxnLst/>
              <a:rect l="0" t="0" r="0" b="0"/>
              <a:pathLst>
                <a:path w="136402" h="391793">
                  <a:moveTo>
                    <a:pt x="69223" y="287147"/>
                  </a:moveTo>
                  <a:lnTo>
                    <a:pt x="71956" y="275546"/>
                  </a:lnTo>
                  <a:lnTo>
                    <a:pt x="72818" y="265697"/>
                  </a:lnTo>
                  <a:lnTo>
                    <a:pt x="71823" y="256697"/>
                  </a:lnTo>
                  <a:lnTo>
                    <a:pt x="69111" y="248428"/>
                  </a:lnTo>
                  <a:lnTo>
                    <a:pt x="64679" y="241049"/>
                  </a:lnTo>
                  <a:lnTo>
                    <a:pt x="58694" y="234597"/>
                  </a:lnTo>
                  <a:lnTo>
                    <a:pt x="51609" y="229609"/>
                  </a:lnTo>
                  <a:lnTo>
                    <a:pt x="44031" y="227148"/>
                  </a:lnTo>
                  <a:lnTo>
                    <a:pt x="36355" y="227573"/>
                  </a:lnTo>
                  <a:lnTo>
                    <a:pt x="28918" y="230622"/>
                  </a:lnTo>
                  <a:lnTo>
                    <a:pt x="22078" y="235791"/>
                  </a:lnTo>
                  <a:lnTo>
                    <a:pt x="15966" y="242571"/>
                  </a:lnTo>
                  <a:lnTo>
                    <a:pt x="10693" y="250848"/>
                  </a:lnTo>
                  <a:lnTo>
                    <a:pt x="6441" y="260897"/>
                  </a:lnTo>
                  <a:lnTo>
                    <a:pt x="3214" y="272716"/>
                  </a:lnTo>
                  <a:lnTo>
                    <a:pt x="1027" y="285735"/>
                  </a:lnTo>
                  <a:lnTo>
                    <a:pt x="0" y="299011"/>
                  </a:lnTo>
                  <a:lnTo>
                    <a:pt x="86" y="311981"/>
                  </a:lnTo>
                  <a:lnTo>
                    <a:pt x="1108" y="324621"/>
                  </a:lnTo>
                  <a:lnTo>
                    <a:pt x="2857" y="337248"/>
                  </a:lnTo>
                  <a:lnTo>
                    <a:pt x="5155" y="350057"/>
                  </a:lnTo>
                  <a:lnTo>
                    <a:pt x="8341" y="362456"/>
                  </a:lnTo>
                  <a:lnTo>
                    <a:pt x="13222" y="373198"/>
                  </a:lnTo>
                  <a:lnTo>
                    <a:pt x="20094" y="381709"/>
                  </a:lnTo>
                  <a:lnTo>
                    <a:pt x="28472" y="387746"/>
                  </a:lnTo>
                  <a:lnTo>
                    <a:pt x="37399" y="391057"/>
                  </a:lnTo>
                  <a:lnTo>
                    <a:pt x="46247" y="391792"/>
                  </a:lnTo>
                  <a:lnTo>
                    <a:pt x="54609" y="390220"/>
                  </a:lnTo>
                  <a:lnTo>
                    <a:pt x="62137" y="386522"/>
                  </a:lnTo>
                  <a:lnTo>
                    <a:pt x="68749" y="381002"/>
                  </a:lnTo>
                  <a:lnTo>
                    <a:pt x="74542" y="373877"/>
                  </a:lnTo>
                  <a:lnTo>
                    <a:pt x="79682" y="365202"/>
                  </a:lnTo>
                  <a:lnTo>
                    <a:pt x="84337" y="355141"/>
                  </a:lnTo>
                  <a:lnTo>
                    <a:pt x="88806" y="343794"/>
                  </a:lnTo>
                  <a:lnTo>
                    <a:pt x="93501" y="331121"/>
                  </a:lnTo>
                  <a:lnTo>
                    <a:pt x="98624" y="317224"/>
                  </a:lnTo>
                  <a:lnTo>
                    <a:pt x="104033" y="302315"/>
                  </a:lnTo>
                  <a:lnTo>
                    <a:pt x="109357" y="286630"/>
                  </a:lnTo>
                  <a:lnTo>
                    <a:pt x="114376" y="270370"/>
                  </a:lnTo>
                  <a:lnTo>
                    <a:pt x="118880" y="253537"/>
                  </a:lnTo>
                  <a:lnTo>
                    <a:pt x="122600" y="235945"/>
                  </a:lnTo>
                  <a:lnTo>
                    <a:pt x="125472" y="217557"/>
                  </a:lnTo>
                  <a:lnTo>
                    <a:pt x="127756" y="198632"/>
                  </a:lnTo>
                  <a:lnTo>
                    <a:pt x="129912" y="179621"/>
                  </a:lnTo>
                  <a:lnTo>
                    <a:pt x="132210" y="160795"/>
                  </a:lnTo>
                  <a:lnTo>
                    <a:pt x="134417" y="142238"/>
                  </a:lnTo>
                  <a:lnTo>
                    <a:pt x="135914" y="123938"/>
                  </a:lnTo>
                  <a:lnTo>
                    <a:pt x="136401" y="105859"/>
                  </a:lnTo>
                  <a:lnTo>
                    <a:pt x="135897" y="88277"/>
                  </a:lnTo>
                  <a:lnTo>
                    <a:pt x="134561" y="71763"/>
                  </a:lnTo>
                  <a:lnTo>
                    <a:pt x="132582" y="56547"/>
                  </a:lnTo>
                  <a:lnTo>
                    <a:pt x="129965" y="42701"/>
                  </a:lnTo>
                  <a:lnTo>
                    <a:pt x="126537" y="30312"/>
                  </a:lnTo>
                  <a:lnTo>
                    <a:pt x="122272" y="19292"/>
                  </a:lnTo>
                  <a:lnTo>
                    <a:pt x="117274" y="10061"/>
                  </a:lnTo>
                  <a:lnTo>
                    <a:pt x="111694" y="3587"/>
                  </a:lnTo>
                  <a:lnTo>
                    <a:pt x="105686" y="173"/>
                  </a:lnTo>
                  <a:lnTo>
                    <a:pt x="99533" y="0"/>
                  </a:lnTo>
                  <a:lnTo>
                    <a:pt x="93636" y="3449"/>
                  </a:lnTo>
                  <a:lnTo>
                    <a:pt x="88196" y="10364"/>
                  </a:lnTo>
                  <a:lnTo>
                    <a:pt x="83392" y="20193"/>
                  </a:lnTo>
                  <a:lnTo>
                    <a:pt x="79464" y="32278"/>
                  </a:lnTo>
                  <a:lnTo>
                    <a:pt x="76457" y="46032"/>
                  </a:lnTo>
                  <a:lnTo>
                    <a:pt x="74420" y="61142"/>
                  </a:lnTo>
                  <a:lnTo>
                    <a:pt x="73495" y="77560"/>
                  </a:lnTo>
                  <a:lnTo>
                    <a:pt x="73643" y="95152"/>
                  </a:lnTo>
                  <a:lnTo>
                    <a:pt x="74539" y="113540"/>
                  </a:lnTo>
                  <a:lnTo>
                    <a:pt x="75670" y="132190"/>
                  </a:lnTo>
                  <a:lnTo>
                    <a:pt x="76725" y="150765"/>
                  </a:lnTo>
                  <a:lnTo>
                    <a:pt x="77754" y="168814"/>
                  </a:lnTo>
                  <a:lnTo>
                    <a:pt x="79051" y="185709"/>
                  </a:lnTo>
                  <a:lnTo>
                    <a:pt x="80775" y="201223"/>
                  </a:lnTo>
                  <a:lnTo>
                    <a:pt x="82934" y="215624"/>
                  </a:lnTo>
                  <a:lnTo>
                    <a:pt x="85462" y="229458"/>
                  </a:lnTo>
                  <a:lnTo>
                    <a:pt x="88281" y="243100"/>
                  </a:lnTo>
                  <a:lnTo>
                    <a:pt x="91481" y="256572"/>
                  </a:lnTo>
                  <a:lnTo>
                    <a:pt x="95307" y="269632"/>
                  </a:lnTo>
                  <a:lnTo>
                    <a:pt x="99834" y="282150"/>
                  </a:lnTo>
                  <a:lnTo>
                    <a:pt x="104692" y="293698"/>
                  </a:lnTo>
                  <a:lnTo>
                    <a:pt x="109623" y="304618"/>
                  </a:lnTo>
                  <a:lnTo>
                    <a:pt x="115063" y="315869"/>
                  </a:lnTo>
                  <a:lnTo>
                    <a:pt x="121866" y="329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74984" y="960841"/>
              <a:ext cx="136871" cy="267647"/>
            </a:xfrm>
            <a:custGeom>
              <a:avLst/>
              <a:gdLst/>
              <a:ahLst/>
              <a:cxnLst/>
              <a:rect l="0" t="0" r="0" b="0"/>
              <a:pathLst>
                <a:path w="136871" h="267647">
                  <a:moveTo>
                    <a:pt x="0" y="134122"/>
                  </a:moveTo>
                  <a:lnTo>
                    <a:pt x="8801" y="131122"/>
                  </a:lnTo>
                  <a:lnTo>
                    <a:pt x="17148" y="127699"/>
                  </a:lnTo>
                  <a:lnTo>
                    <a:pt x="25846" y="123503"/>
                  </a:lnTo>
                  <a:lnTo>
                    <a:pt x="34968" y="118603"/>
                  </a:lnTo>
                  <a:lnTo>
                    <a:pt x="44462" y="113121"/>
                  </a:lnTo>
                  <a:lnTo>
                    <a:pt x="54245" y="107182"/>
                  </a:lnTo>
                  <a:lnTo>
                    <a:pt x="63913" y="100575"/>
                  </a:lnTo>
                  <a:lnTo>
                    <a:pt x="72791" y="92779"/>
                  </a:lnTo>
                  <a:lnTo>
                    <a:pt x="80561" y="83613"/>
                  </a:lnTo>
                  <a:lnTo>
                    <a:pt x="86929" y="73356"/>
                  </a:lnTo>
                  <a:lnTo>
                    <a:pt x="91457" y="62555"/>
                  </a:lnTo>
                  <a:lnTo>
                    <a:pt x="94088" y="51591"/>
                  </a:lnTo>
                  <a:lnTo>
                    <a:pt x="94906" y="40806"/>
                  </a:lnTo>
                  <a:lnTo>
                    <a:pt x="93950" y="30572"/>
                  </a:lnTo>
                  <a:lnTo>
                    <a:pt x="91418" y="21041"/>
                  </a:lnTo>
                  <a:lnTo>
                    <a:pt x="87450" y="12660"/>
                  </a:lnTo>
                  <a:lnTo>
                    <a:pt x="82047" y="6233"/>
                  </a:lnTo>
                  <a:lnTo>
                    <a:pt x="75346" y="2028"/>
                  </a:lnTo>
                  <a:lnTo>
                    <a:pt x="67746" y="0"/>
                  </a:lnTo>
                  <a:lnTo>
                    <a:pt x="59808" y="69"/>
                  </a:lnTo>
                  <a:lnTo>
                    <a:pt x="51882" y="1978"/>
                  </a:lnTo>
                  <a:lnTo>
                    <a:pt x="44276" y="5851"/>
                  </a:lnTo>
                  <a:lnTo>
                    <a:pt x="37320" y="12248"/>
                  </a:lnTo>
                  <a:lnTo>
                    <a:pt x="31130" y="21253"/>
                  </a:lnTo>
                  <a:lnTo>
                    <a:pt x="25804" y="32536"/>
                  </a:lnTo>
                  <a:lnTo>
                    <a:pt x="21518" y="45621"/>
                  </a:lnTo>
                  <a:lnTo>
                    <a:pt x="18262" y="60047"/>
                  </a:lnTo>
                  <a:lnTo>
                    <a:pt x="15887" y="75274"/>
                  </a:lnTo>
                  <a:lnTo>
                    <a:pt x="14200" y="90707"/>
                  </a:lnTo>
                  <a:lnTo>
                    <a:pt x="13030" y="106002"/>
                  </a:lnTo>
                  <a:lnTo>
                    <a:pt x="12395" y="120879"/>
                  </a:lnTo>
                  <a:lnTo>
                    <a:pt x="12492" y="135030"/>
                  </a:lnTo>
                  <a:lnTo>
                    <a:pt x="13372" y="148370"/>
                  </a:lnTo>
                  <a:lnTo>
                    <a:pt x="14946" y="161143"/>
                  </a:lnTo>
                  <a:lnTo>
                    <a:pt x="17073" y="173802"/>
                  </a:lnTo>
                  <a:lnTo>
                    <a:pt x="19619" y="186617"/>
                  </a:lnTo>
                  <a:lnTo>
                    <a:pt x="22634" y="199515"/>
                  </a:lnTo>
                  <a:lnTo>
                    <a:pt x="26336" y="212182"/>
                  </a:lnTo>
                  <a:lnTo>
                    <a:pt x="30794" y="224436"/>
                  </a:lnTo>
                  <a:lnTo>
                    <a:pt x="36093" y="235937"/>
                  </a:lnTo>
                  <a:lnTo>
                    <a:pt x="42407" y="246128"/>
                  </a:lnTo>
                  <a:lnTo>
                    <a:pt x="49731" y="254816"/>
                  </a:lnTo>
                  <a:lnTo>
                    <a:pt x="57921" y="261648"/>
                  </a:lnTo>
                  <a:lnTo>
                    <a:pt x="66789" y="265963"/>
                  </a:lnTo>
                  <a:lnTo>
                    <a:pt x="76156" y="267646"/>
                  </a:lnTo>
                  <a:lnTo>
                    <a:pt x="85808" y="267144"/>
                  </a:lnTo>
                  <a:lnTo>
                    <a:pt x="96655" y="265045"/>
                  </a:lnTo>
                  <a:lnTo>
                    <a:pt x="111882" y="260048"/>
                  </a:lnTo>
                  <a:lnTo>
                    <a:pt x="136870" y="249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32911" y="1063378"/>
              <a:ext cx="126343" cy="172237"/>
            </a:xfrm>
            <a:custGeom>
              <a:avLst/>
              <a:gdLst/>
              <a:ahLst/>
              <a:cxnLst/>
              <a:rect l="0" t="0" r="0" b="0"/>
              <a:pathLst>
                <a:path w="126343" h="17223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51" y="65572"/>
                  </a:lnTo>
                  <a:lnTo>
                    <a:pt x="11947" y="77826"/>
                  </a:lnTo>
                  <a:lnTo>
                    <a:pt x="15703" y="90580"/>
                  </a:lnTo>
                  <a:lnTo>
                    <a:pt x="20192" y="103712"/>
                  </a:lnTo>
                  <a:lnTo>
                    <a:pt x="25342" y="116952"/>
                  </a:lnTo>
                  <a:lnTo>
                    <a:pt x="31023" y="129914"/>
                  </a:lnTo>
                  <a:lnTo>
                    <a:pt x="37108" y="142390"/>
                  </a:lnTo>
                  <a:lnTo>
                    <a:pt x="43653" y="153714"/>
                  </a:lnTo>
                  <a:lnTo>
                    <a:pt x="50876" y="162730"/>
                  </a:lnTo>
                  <a:lnTo>
                    <a:pt x="58839" y="168997"/>
                  </a:lnTo>
                  <a:lnTo>
                    <a:pt x="67135" y="172236"/>
                  </a:lnTo>
                  <a:lnTo>
                    <a:pt x="75017" y="171998"/>
                  </a:lnTo>
                  <a:lnTo>
                    <a:pt x="82089" y="168387"/>
                  </a:lnTo>
                  <a:lnTo>
                    <a:pt x="88142" y="161762"/>
                  </a:lnTo>
                  <a:lnTo>
                    <a:pt x="92983" y="152448"/>
                  </a:lnTo>
                  <a:lnTo>
                    <a:pt x="96648" y="140904"/>
                  </a:lnTo>
                  <a:lnTo>
                    <a:pt x="99482" y="127956"/>
                  </a:lnTo>
                  <a:lnTo>
                    <a:pt x="102015" y="114670"/>
                  </a:lnTo>
                  <a:lnTo>
                    <a:pt x="104581" y="101668"/>
                  </a:lnTo>
                  <a:lnTo>
                    <a:pt x="107308" y="89163"/>
                  </a:lnTo>
                  <a:lnTo>
                    <a:pt x="110219" y="77151"/>
                  </a:lnTo>
                  <a:lnTo>
                    <a:pt x="113286" y="65557"/>
                  </a:lnTo>
                  <a:lnTo>
                    <a:pt x="116324" y="54351"/>
                  </a:lnTo>
                  <a:lnTo>
                    <a:pt x="119298" y="42267"/>
                  </a:lnTo>
                  <a:lnTo>
                    <a:pt x="122470" y="2600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92919" y="1022778"/>
              <a:ext cx="124263" cy="195579"/>
            </a:xfrm>
            <a:custGeom>
              <a:avLst/>
              <a:gdLst/>
              <a:ahLst/>
              <a:cxnLst/>
              <a:rect l="0" t="0" r="0" b="0"/>
              <a:pathLst>
                <a:path w="124263" h="195579">
                  <a:moveTo>
                    <a:pt x="18977" y="82714"/>
                  </a:moveTo>
                  <a:lnTo>
                    <a:pt x="24911" y="88380"/>
                  </a:lnTo>
                  <a:lnTo>
                    <a:pt x="31116" y="92024"/>
                  </a:lnTo>
                  <a:lnTo>
                    <a:pt x="38211" y="93933"/>
                  </a:lnTo>
                  <a:lnTo>
                    <a:pt x="46151" y="94435"/>
                  </a:lnTo>
                  <a:lnTo>
                    <a:pt x="54798" y="93816"/>
                  </a:lnTo>
                  <a:lnTo>
                    <a:pt x="63988" y="92335"/>
                  </a:lnTo>
                  <a:lnTo>
                    <a:pt x="73415" y="89895"/>
                  </a:lnTo>
                  <a:lnTo>
                    <a:pt x="82658" y="86059"/>
                  </a:lnTo>
                  <a:lnTo>
                    <a:pt x="91483" y="80704"/>
                  </a:lnTo>
                  <a:lnTo>
                    <a:pt x="99373" y="73991"/>
                  </a:lnTo>
                  <a:lnTo>
                    <a:pt x="105461" y="66190"/>
                  </a:lnTo>
                  <a:lnTo>
                    <a:pt x="109434" y="57575"/>
                  </a:lnTo>
                  <a:lnTo>
                    <a:pt x="111305" y="48538"/>
                  </a:lnTo>
                  <a:lnTo>
                    <a:pt x="111132" y="39559"/>
                  </a:lnTo>
                  <a:lnTo>
                    <a:pt x="109160" y="30900"/>
                  </a:lnTo>
                  <a:lnTo>
                    <a:pt x="105585" y="22783"/>
                  </a:lnTo>
                  <a:lnTo>
                    <a:pt x="100453" y="15477"/>
                  </a:lnTo>
                  <a:lnTo>
                    <a:pt x="93933" y="9058"/>
                  </a:lnTo>
                  <a:lnTo>
                    <a:pt x="86288" y="3917"/>
                  </a:lnTo>
                  <a:lnTo>
                    <a:pt x="77786" y="818"/>
                  </a:lnTo>
                  <a:lnTo>
                    <a:pt x="68665" y="0"/>
                  </a:lnTo>
                  <a:lnTo>
                    <a:pt x="59271" y="1400"/>
                  </a:lnTo>
                  <a:lnTo>
                    <a:pt x="50045" y="4923"/>
                  </a:lnTo>
                  <a:lnTo>
                    <a:pt x="41216" y="10292"/>
                  </a:lnTo>
                  <a:lnTo>
                    <a:pt x="32983" y="17131"/>
                  </a:lnTo>
                  <a:lnTo>
                    <a:pt x="25600" y="25076"/>
                  </a:lnTo>
                  <a:lnTo>
                    <a:pt x="19119" y="33825"/>
                  </a:lnTo>
                  <a:lnTo>
                    <a:pt x="13597" y="43306"/>
                  </a:lnTo>
                  <a:lnTo>
                    <a:pt x="9178" y="53654"/>
                  </a:lnTo>
                  <a:lnTo>
                    <a:pt x="5832" y="64877"/>
                  </a:lnTo>
                  <a:lnTo>
                    <a:pt x="3397" y="76854"/>
                  </a:lnTo>
                  <a:lnTo>
                    <a:pt x="1672" y="89426"/>
                  </a:lnTo>
                  <a:lnTo>
                    <a:pt x="480" y="102436"/>
                  </a:lnTo>
                  <a:lnTo>
                    <a:pt x="0" y="115597"/>
                  </a:lnTo>
                  <a:lnTo>
                    <a:pt x="733" y="128506"/>
                  </a:lnTo>
                  <a:lnTo>
                    <a:pt x="2858" y="140960"/>
                  </a:lnTo>
                  <a:lnTo>
                    <a:pt x="6252" y="152779"/>
                  </a:lnTo>
                  <a:lnTo>
                    <a:pt x="10673" y="163724"/>
                  </a:lnTo>
                  <a:lnTo>
                    <a:pt x="15873" y="173740"/>
                  </a:lnTo>
                  <a:lnTo>
                    <a:pt x="21805" y="182449"/>
                  </a:lnTo>
                  <a:lnTo>
                    <a:pt x="28610" y="189097"/>
                  </a:lnTo>
                  <a:lnTo>
                    <a:pt x="36296" y="193451"/>
                  </a:lnTo>
                  <a:lnTo>
                    <a:pt x="44745" y="195578"/>
                  </a:lnTo>
                  <a:lnTo>
                    <a:pt x="53794" y="195576"/>
                  </a:lnTo>
                  <a:lnTo>
                    <a:pt x="63286" y="193720"/>
                  </a:lnTo>
                  <a:lnTo>
                    <a:pt x="72930" y="190223"/>
                  </a:lnTo>
                  <a:lnTo>
                    <a:pt x="82325" y="185143"/>
                  </a:lnTo>
                  <a:lnTo>
                    <a:pt x="91263" y="178671"/>
                  </a:lnTo>
                  <a:lnTo>
                    <a:pt x="99425" y="171536"/>
                  </a:lnTo>
                  <a:lnTo>
                    <a:pt x="107100" y="164223"/>
                  </a:lnTo>
                  <a:lnTo>
                    <a:pt x="114956" y="156095"/>
                  </a:lnTo>
                  <a:lnTo>
                    <a:pt x="124262" y="145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9295" y="1068781"/>
              <a:ext cx="126343" cy="184111"/>
            </a:xfrm>
            <a:custGeom>
              <a:avLst/>
              <a:gdLst/>
              <a:ahLst/>
              <a:cxnLst/>
              <a:rect l="0" t="0" r="0" b="0"/>
              <a:pathLst>
                <a:path w="126343" h="184111">
                  <a:moveTo>
                    <a:pt x="0" y="26182"/>
                  </a:moveTo>
                  <a:lnTo>
                    <a:pt x="67" y="40717"/>
                  </a:lnTo>
                  <a:lnTo>
                    <a:pt x="707" y="53348"/>
                  </a:lnTo>
                  <a:lnTo>
                    <a:pt x="2000" y="65257"/>
                  </a:lnTo>
                  <a:lnTo>
                    <a:pt x="3686" y="76912"/>
                  </a:lnTo>
                  <a:lnTo>
                    <a:pt x="5354" y="88752"/>
                  </a:lnTo>
                  <a:lnTo>
                    <a:pt x="6772" y="100988"/>
                  </a:lnTo>
                  <a:lnTo>
                    <a:pt x="8043" y="113484"/>
                  </a:lnTo>
                  <a:lnTo>
                    <a:pt x="9502" y="125874"/>
                  </a:lnTo>
                  <a:lnTo>
                    <a:pt x="11311" y="137870"/>
                  </a:lnTo>
                  <a:lnTo>
                    <a:pt x="12697" y="146612"/>
                  </a:lnTo>
                  <a:lnTo>
                    <a:pt x="12882" y="148399"/>
                  </a:lnTo>
                  <a:lnTo>
                    <a:pt x="12528" y="144021"/>
                  </a:lnTo>
                  <a:lnTo>
                    <a:pt x="12067" y="135418"/>
                  </a:lnTo>
                  <a:lnTo>
                    <a:pt x="11653" y="124332"/>
                  </a:lnTo>
                  <a:lnTo>
                    <a:pt x="11328" y="111889"/>
                  </a:lnTo>
                  <a:lnTo>
                    <a:pt x="11084" y="98721"/>
                  </a:lnTo>
                  <a:lnTo>
                    <a:pt x="10911" y="85165"/>
                  </a:lnTo>
                  <a:lnTo>
                    <a:pt x="10794" y="71405"/>
                  </a:lnTo>
                  <a:lnTo>
                    <a:pt x="10884" y="57698"/>
                  </a:lnTo>
                  <a:lnTo>
                    <a:pt x="11474" y="44402"/>
                  </a:lnTo>
                  <a:lnTo>
                    <a:pt x="12701" y="31693"/>
                  </a:lnTo>
                  <a:lnTo>
                    <a:pt x="15019" y="20206"/>
                  </a:lnTo>
                  <a:lnTo>
                    <a:pt x="19243" y="11080"/>
                  </a:lnTo>
                  <a:lnTo>
                    <a:pt x="25637" y="4729"/>
                  </a:lnTo>
                  <a:lnTo>
                    <a:pt x="33678" y="1094"/>
                  </a:lnTo>
                  <a:lnTo>
                    <a:pt x="42371" y="0"/>
                  </a:lnTo>
                  <a:lnTo>
                    <a:pt x="51059" y="1082"/>
                  </a:lnTo>
                  <a:lnTo>
                    <a:pt x="59311" y="4041"/>
                  </a:lnTo>
                  <a:lnTo>
                    <a:pt x="66765" y="8752"/>
                  </a:lnTo>
                  <a:lnTo>
                    <a:pt x="73325" y="14986"/>
                  </a:lnTo>
                  <a:lnTo>
                    <a:pt x="79086" y="22438"/>
                  </a:lnTo>
                  <a:lnTo>
                    <a:pt x="84204" y="30810"/>
                  </a:lnTo>
                  <a:lnTo>
                    <a:pt x="88839" y="39847"/>
                  </a:lnTo>
                  <a:lnTo>
                    <a:pt x="93125" y="49355"/>
                  </a:lnTo>
                  <a:lnTo>
                    <a:pt x="97166" y="59191"/>
                  </a:lnTo>
                  <a:lnTo>
                    <a:pt x="101036" y="69251"/>
                  </a:lnTo>
                  <a:lnTo>
                    <a:pt x="104789" y="79464"/>
                  </a:lnTo>
                  <a:lnTo>
                    <a:pt x="108463" y="89781"/>
                  </a:lnTo>
                  <a:lnTo>
                    <a:pt x="112077" y="100172"/>
                  </a:lnTo>
                  <a:lnTo>
                    <a:pt x="115488" y="110779"/>
                  </a:lnTo>
                  <a:lnTo>
                    <a:pt x="118399" y="121892"/>
                  </a:lnTo>
                  <a:lnTo>
                    <a:pt x="120688" y="133613"/>
                  </a:lnTo>
                  <a:lnTo>
                    <a:pt x="122398" y="145292"/>
                  </a:lnTo>
                  <a:lnTo>
                    <a:pt x="123812" y="156772"/>
                  </a:lnTo>
                  <a:lnTo>
                    <a:pt x="125056" y="169061"/>
                  </a:lnTo>
                  <a:lnTo>
                    <a:pt x="126342" y="184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33667" y="852808"/>
              <a:ext cx="46728" cy="389555"/>
            </a:xfrm>
            <a:custGeom>
              <a:avLst/>
              <a:gdLst/>
              <a:ahLst/>
              <a:cxnLst/>
              <a:rect l="0" t="0" r="0" b="0"/>
              <a:pathLst>
                <a:path w="46728" h="389555">
                  <a:moveTo>
                    <a:pt x="4613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63"/>
                  </a:lnTo>
                  <a:lnTo>
                    <a:pt x="507" y="43049"/>
                  </a:lnTo>
                  <a:lnTo>
                    <a:pt x="1325" y="58474"/>
                  </a:lnTo>
                  <a:lnTo>
                    <a:pt x="2146" y="76087"/>
                  </a:lnTo>
                  <a:lnTo>
                    <a:pt x="3003" y="94908"/>
                  </a:lnTo>
                  <a:lnTo>
                    <a:pt x="4178" y="113296"/>
                  </a:lnTo>
                  <a:lnTo>
                    <a:pt x="5812" y="130357"/>
                  </a:lnTo>
                  <a:lnTo>
                    <a:pt x="7740" y="146076"/>
                  </a:lnTo>
                  <a:lnTo>
                    <a:pt x="9580" y="160934"/>
                  </a:lnTo>
                  <a:lnTo>
                    <a:pt x="11119" y="175331"/>
                  </a:lnTo>
                  <a:lnTo>
                    <a:pt x="12475" y="189342"/>
                  </a:lnTo>
                  <a:lnTo>
                    <a:pt x="13991" y="202778"/>
                  </a:lnTo>
                  <a:lnTo>
                    <a:pt x="15865" y="215579"/>
                  </a:lnTo>
                  <a:lnTo>
                    <a:pt x="18123" y="228129"/>
                  </a:lnTo>
                  <a:lnTo>
                    <a:pt x="20718" y="241156"/>
                  </a:lnTo>
                  <a:lnTo>
                    <a:pt x="23572" y="255029"/>
                  </a:lnTo>
                  <a:lnTo>
                    <a:pt x="26455" y="269618"/>
                  </a:lnTo>
                  <a:lnTo>
                    <a:pt x="29004" y="284490"/>
                  </a:lnTo>
                  <a:lnTo>
                    <a:pt x="31052" y="299344"/>
                  </a:lnTo>
                  <a:lnTo>
                    <a:pt x="32765" y="313894"/>
                  </a:lnTo>
                  <a:lnTo>
                    <a:pt x="34530" y="327809"/>
                  </a:lnTo>
                  <a:lnTo>
                    <a:pt x="36566" y="340966"/>
                  </a:lnTo>
                  <a:lnTo>
                    <a:pt x="38776" y="352975"/>
                  </a:lnTo>
                  <a:lnTo>
                    <a:pt x="41039" y="364269"/>
                  </a:lnTo>
                  <a:lnTo>
                    <a:pt x="43557" y="375840"/>
                  </a:lnTo>
                  <a:lnTo>
                    <a:pt x="4672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33036" y="108443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33" y="19235"/>
                  </a:lnTo>
                  <a:lnTo>
                    <a:pt x="19626" y="27175"/>
                  </a:lnTo>
                  <a:lnTo>
                    <a:pt x="24288" y="35822"/>
                  </a:lnTo>
                  <a:lnTo>
                    <a:pt x="29402" y="45011"/>
                  </a:lnTo>
                  <a:lnTo>
                    <a:pt x="34980" y="54438"/>
                  </a:lnTo>
                  <a:lnTo>
                    <a:pt x="40952" y="63680"/>
                  </a:lnTo>
                  <a:lnTo>
                    <a:pt x="47221" y="72510"/>
                  </a:lnTo>
                  <a:lnTo>
                    <a:pt x="53403" y="80600"/>
                  </a:lnTo>
                  <a:lnTo>
                    <a:pt x="59442" y="88216"/>
                  </a:lnTo>
                  <a:lnTo>
                    <a:pt x="65868" y="96025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43565" y="1063378"/>
              <a:ext cx="157928" cy="431669"/>
            </a:xfrm>
            <a:custGeom>
              <a:avLst/>
              <a:gdLst/>
              <a:ahLst/>
              <a:cxnLst/>
              <a:rect l="0" t="0" r="0" b="0"/>
              <a:pathLst>
                <a:path w="157928" h="431669">
                  <a:moveTo>
                    <a:pt x="157927" y="0"/>
                  </a:moveTo>
                  <a:lnTo>
                    <a:pt x="152126" y="8801"/>
                  </a:lnTo>
                  <a:lnTo>
                    <a:pt x="147202" y="17148"/>
                  </a:lnTo>
                  <a:lnTo>
                    <a:pt x="142694" y="25851"/>
                  </a:lnTo>
                  <a:lnTo>
                    <a:pt x="138300" y="35145"/>
                  </a:lnTo>
                  <a:lnTo>
                    <a:pt x="133639" y="45288"/>
                  </a:lnTo>
                  <a:lnTo>
                    <a:pt x="128529" y="56329"/>
                  </a:lnTo>
                  <a:lnTo>
                    <a:pt x="123124" y="67996"/>
                  </a:lnTo>
                  <a:lnTo>
                    <a:pt x="117801" y="79818"/>
                  </a:lnTo>
                  <a:lnTo>
                    <a:pt x="112767" y="91516"/>
                  </a:lnTo>
                  <a:lnTo>
                    <a:pt x="107743" y="103319"/>
                  </a:lnTo>
                  <a:lnTo>
                    <a:pt x="102077" y="115841"/>
                  </a:lnTo>
                  <a:lnTo>
                    <a:pt x="95458" y="129370"/>
                  </a:lnTo>
                  <a:lnTo>
                    <a:pt x="88215" y="143559"/>
                  </a:lnTo>
                  <a:lnTo>
                    <a:pt x="81114" y="157630"/>
                  </a:lnTo>
                  <a:lnTo>
                    <a:pt x="74597" y="171132"/>
                  </a:lnTo>
                  <a:lnTo>
                    <a:pt x="68765" y="183961"/>
                  </a:lnTo>
                  <a:lnTo>
                    <a:pt x="63547" y="196183"/>
                  </a:lnTo>
                  <a:lnTo>
                    <a:pt x="58820" y="207920"/>
                  </a:lnTo>
                  <a:lnTo>
                    <a:pt x="54459" y="219294"/>
                  </a:lnTo>
                  <a:lnTo>
                    <a:pt x="50364" y="230405"/>
                  </a:lnTo>
                  <a:lnTo>
                    <a:pt x="46452" y="241331"/>
                  </a:lnTo>
                  <a:lnTo>
                    <a:pt x="42671" y="252130"/>
                  </a:lnTo>
                  <a:lnTo>
                    <a:pt x="38977" y="262841"/>
                  </a:lnTo>
                  <a:lnTo>
                    <a:pt x="35344" y="273497"/>
                  </a:lnTo>
                  <a:lnTo>
                    <a:pt x="31751" y="284280"/>
                  </a:lnTo>
                  <a:lnTo>
                    <a:pt x="28188" y="295512"/>
                  </a:lnTo>
                  <a:lnTo>
                    <a:pt x="24641" y="307326"/>
                  </a:lnTo>
                  <a:lnTo>
                    <a:pt x="21106" y="319532"/>
                  </a:lnTo>
                  <a:lnTo>
                    <a:pt x="17581" y="331726"/>
                  </a:lnTo>
                  <a:lnTo>
                    <a:pt x="14064" y="343672"/>
                  </a:lnTo>
                  <a:lnTo>
                    <a:pt x="10720" y="355474"/>
                  </a:lnTo>
                  <a:lnTo>
                    <a:pt x="7854" y="367463"/>
                  </a:lnTo>
                  <a:lnTo>
                    <a:pt x="5594" y="379808"/>
                  </a:lnTo>
                  <a:lnTo>
                    <a:pt x="3904" y="391924"/>
                  </a:lnTo>
                  <a:lnTo>
                    <a:pt x="2505" y="403751"/>
                  </a:lnTo>
                  <a:lnTo>
                    <a:pt x="1273" y="41633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90964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75204" y="1737202"/>
            <a:ext cx="2570176" cy="669259"/>
            <a:chOff x="1075204" y="1737202"/>
            <a:chExt cx="2570176" cy="669259"/>
          </a:xfrm>
        </p:grpSpPr>
        <p:sp>
          <p:nvSpPr>
            <p:cNvPr id="85" name="Freeform 84"/>
            <p:cNvSpPr/>
            <p:nvPr/>
          </p:nvSpPr>
          <p:spPr>
            <a:xfrm>
              <a:off x="1075204" y="1947772"/>
              <a:ext cx="198745" cy="369523"/>
            </a:xfrm>
            <a:custGeom>
              <a:avLst/>
              <a:gdLst/>
              <a:ahLst/>
              <a:cxnLst/>
              <a:rect l="0" t="0" r="0" b="0"/>
              <a:pathLst>
                <a:path w="198745" h="369523">
                  <a:moveTo>
                    <a:pt x="19759" y="0"/>
                  </a:moveTo>
                  <a:lnTo>
                    <a:pt x="16893" y="11735"/>
                  </a:lnTo>
                  <a:lnTo>
                    <a:pt x="14751" y="22864"/>
                  </a:lnTo>
                  <a:lnTo>
                    <a:pt x="13148" y="34462"/>
                  </a:lnTo>
                  <a:lnTo>
                    <a:pt x="11967" y="46623"/>
                  </a:lnTo>
                  <a:lnTo>
                    <a:pt x="11118" y="59283"/>
                  </a:lnTo>
                  <a:lnTo>
                    <a:pt x="10521" y="72344"/>
                  </a:lnTo>
                  <a:lnTo>
                    <a:pt x="10106" y="85868"/>
                  </a:lnTo>
                  <a:lnTo>
                    <a:pt x="9822" y="100082"/>
                  </a:lnTo>
                  <a:lnTo>
                    <a:pt x="9629" y="115055"/>
                  </a:lnTo>
                  <a:lnTo>
                    <a:pt x="9498" y="130872"/>
                  </a:lnTo>
                  <a:lnTo>
                    <a:pt x="9410" y="147707"/>
                  </a:lnTo>
                  <a:lnTo>
                    <a:pt x="9346" y="165546"/>
                  </a:lnTo>
                  <a:lnTo>
                    <a:pt x="9134" y="183915"/>
                  </a:lnTo>
                  <a:lnTo>
                    <a:pt x="8459" y="202013"/>
                  </a:lnTo>
                  <a:lnTo>
                    <a:pt x="7192" y="219409"/>
                  </a:lnTo>
                  <a:lnTo>
                    <a:pt x="5528" y="236191"/>
                  </a:lnTo>
                  <a:lnTo>
                    <a:pt x="3871" y="252759"/>
                  </a:lnTo>
                  <a:lnTo>
                    <a:pt x="2463" y="269389"/>
                  </a:lnTo>
                  <a:lnTo>
                    <a:pt x="1367" y="286186"/>
                  </a:lnTo>
                  <a:lnTo>
                    <a:pt x="557" y="303163"/>
                  </a:lnTo>
                  <a:lnTo>
                    <a:pt x="0" y="320268"/>
                  </a:lnTo>
                  <a:lnTo>
                    <a:pt x="458" y="336485"/>
                  </a:lnTo>
                  <a:lnTo>
                    <a:pt x="3419" y="349938"/>
                  </a:lnTo>
                  <a:lnTo>
                    <a:pt x="9489" y="359821"/>
                  </a:lnTo>
                  <a:lnTo>
                    <a:pt x="18314" y="366147"/>
                  </a:lnTo>
                  <a:lnTo>
                    <a:pt x="29061" y="369203"/>
                  </a:lnTo>
                  <a:lnTo>
                    <a:pt x="41024" y="369522"/>
                  </a:lnTo>
                  <a:lnTo>
                    <a:pt x="53577" y="367877"/>
                  </a:lnTo>
                  <a:lnTo>
                    <a:pt x="66128" y="365130"/>
                  </a:lnTo>
                  <a:lnTo>
                    <a:pt x="78376" y="361861"/>
                  </a:lnTo>
                  <a:lnTo>
                    <a:pt x="90410" y="358540"/>
                  </a:lnTo>
                  <a:lnTo>
                    <a:pt x="102569" y="355618"/>
                  </a:lnTo>
                  <a:lnTo>
                    <a:pt x="115048" y="353285"/>
                  </a:lnTo>
                  <a:lnTo>
                    <a:pt x="127854" y="351529"/>
                  </a:lnTo>
                  <a:lnTo>
                    <a:pt x="142453" y="350069"/>
                  </a:lnTo>
                  <a:lnTo>
                    <a:pt x="163485" y="348779"/>
                  </a:lnTo>
                  <a:lnTo>
                    <a:pt x="19874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05492" y="213728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202" y="66"/>
                  </a:lnTo>
                  <a:lnTo>
                    <a:pt x="114713" y="707"/>
                  </a:lnTo>
                  <a:lnTo>
                    <a:pt x="104407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7" y="6767"/>
                  </a:lnTo>
                  <a:lnTo>
                    <a:pt x="59296" y="7868"/>
                  </a:lnTo>
                  <a:lnTo>
                    <a:pt x="46073" y="8799"/>
                  </a:lnTo>
                  <a:lnTo>
                    <a:pt x="28239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05492" y="1926715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38530" y="5800"/>
                  </a:lnTo>
                  <a:lnTo>
                    <a:pt x="129544" y="10725"/>
                  </a:lnTo>
                  <a:lnTo>
                    <a:pt x="119553" y="15231"/>
                  </a:lnTo>
                  <a:lnTo>
                    <a:pt x="108745" y="19625"/>
                  </a:lnTo>
                  <a:lnTo>
                    <a:pt x="97582" y="24287"/>
                  </a:lnTo>
                  <a:lnTo>
                    <a:pt x="86377" y="29397"/>
                  </a:lnTo>
                  <a:lnTo>
                    <a:pt x="75264" y="34802"/>
                  </a:lnTo>
                  <a:lnTo>
                    <a:pt x="64280" y="40126"/>
                  </a:lnTo>
                  <a:lnTo>
                    <a:pt x="53423" y="45146"/>
                  </a:lnTo>
                  <a:lnTo>
                    <a:pt x="42933" y="49667"/>
                  </a:lnTo>
                  <a:lnTo>
                    <a:pt x="32162" y="53879"/>
                  </a:lnTo>
                  <a:lnTo>
                    <a:pt x="19043" y="581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89761" y="2168870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9418" y="5868"/>
                  </a:lnTo>
                  <a:lnTo>
                    <a:pt x="93853" y="11432"/>
                  </a:lnTo>
                  <a:lnTo>
                    <a:pt x="88054" y="17236"/>
                  </a:lnTo>
                  <a:lnTo>
                    <a:pt x="81973" y="23489"/>
                  </a:lnTo>
                  <a:lnTo>
                    <a:pt x="75643" y="30468"/>
                  </a:lnTo>
                  <a:lnTo>
                    <a:pt x="69115" y="38249"/>
                  </a:lnTo>
                  <a:lnTo>
                    <a:pt x="62439" y="46750"/>
                  </a:lnTo>
                  <a:lnTo>
                    <a:pt x="55657" y="55830"/>
                  </a:lnTo>
                  <a:lnTo>
                    <a:pt x="48799" y="65343"/>
                  </a:lnTo>
                  <a:lnTo>
                    <a:pt x="41890" y="75171"/>
                  </a:lnTo>
                  <a:lnTo>
                    <a:pt x="34945" y="85221"/>
                  </a:lnTo>
                  <a:lnTo>
                    <a:pt x="27985" y="95415"/>
                  </a:lnTo>
                  <a:lnTo>
                    <a:pt x="21320" y="105443"/>
                  </a:lnTo>
                  <a:lnTo>
                    <a:pt x="14897" y="115847"/>
                  </a:lnTo>
                  <a:lnTo>
                    <a:pt x="8149" y="12865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10818" y="2200455"/>
              <a:ext cx="94758" cy="105287"/>
            </a:xfrm>
            <a:custGeom>
              <a:avLst/>
              <a:gdLst/>
              <a:ahLst/>
              <a:cxnLst/>
              <a:rect l="0" t="0" r="0" b="0"/>
              <a:pathLst>
                <a:path w="94758" h="105287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1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70" y="42938"/>
                  </a:lnTo>
                  <a:lnTo>
                    <a:pt x="42846" y="50712"/>
                  </a:lnTo>
                  <a:lnTo>
                    <a:pt x="49629" y="58305"/>
                  </a:lnTo>
                  <a:lnTo>
                    <a:pt x="56482" y="65738"/>
                  </a:lnTo>
                  <a:lnTo>
                    <a:pt x="63271" y="72934"/>
                  </a:lnTo>
                  <a:lnTo>
                    <a:pt x="70537" y="80523"/>
                  </a:lnTo>
                  <a:lnTo>
                    <a:pt x="80033" y="90293"/>
                  </a:lnTo>
                  <a:lnTo>
                    <a:pt x="94757" y="105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52974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63502" y="216887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21188" y="1737202"/>
              <a:ext cx="149334" cy="273742"/>
            </a:xfrm>
            <a:custGeom>
              <a:avLst/>
              <a:gdLst/>
              <a:ahLst/>
              <a:cxnLst/>
              <a:rect l="0" t="0" r="0" b="0"/>
              <a:pathLst>
                <a:path w="149334" h="273742">
                  <a:moveTo>
                    <a:pt x="137154" y="0"/>
                  </a:moveTo>
                  <a:lnTo>
                    <a:pt x="131219" y="5800"/>
                  </a:lnTo>
                  <a:lnTo>
                    <a:pt x="125014" y="10724"/>
                  </a:lnTo>
                  <a:lnTo>
                    <a:pt x="117914" y="15218"/>
                  </a:lnTo>
                  <a:lnTo>
                    <a:pt x="109801" y="19093"/>
                  </a:lnTo>
                  <a:lnTo>
                    <a:pt x="100506" y="21810"/>
                  </a:lnTo>
                  <a:lnTo>
                    <a:pt x="90059" y="23170"/>
                  </a:lnTo>
                  <a:lnTo>
                    <a:pt x="78633" y="23443"/>
                  </a:lnTo>
                  <a:lnTo>
                    <a:pt x="66447" y="23174"/>
                  </a:lnTo>
                  <a:lnTo>
                    <a:pt x="53712" y="22751"/>
                  </a:lnTo>
                  <a:lnTo>
                    <a:pt x="41078" y="22844"/>
                  </a:lnTo>
                  <a:lnTo>
                    <a:pt x="29590" y="24438"/>
                  </a:lnTo>
                  <a:lnTo>
                    <a:pt x="19730" y="27929"/>
                  </a:lnTo>
                  <a:lnTo>
                    <a:pt x="11790" y="33210"/>
                  </a:lnTo>
                  <a:lnTo>
                    <a:pt x="6124" y="39961"/>
                  </a:lnTo>
                  <a:lnTo>
                    <a:pt x="2680" y="47837"/>
                  </a:lnTo>
                  <a:lnTo>
                    <a:pt x="959" y="56698"/>
                  </a:lnTo>
                  <a:lnTo>
                    <a:pt x="235" y="66615"/>
                  </a:lnTo>
                  <a:lnTo>
                    <a:pt x="0" y="77535"/>
                  </a:lnTo>
                  <a:lnTo>
                    <a:pt x="140" y="89137"/>
                  </a:lnTo>
                  <a:lnTo>
                    <a:pt x="832" y="100923"/>
                  </a:lnTo>
                  <a:lnTo>
                    <a:pt x="2170" y="112562"/>
                  </a:lnTo>
                  <a:lnTo>
                    <a:pt x="4936" y="122833"/>
                  </a:lnTo>
                  <a:lnTo>
                    <a:pt x="9581" y="129426"/>
                  </a:lnTo>
                  <a:lnTo>
                    <a:pt x="15031" y="131410"/>
                  </a:lnTo>
                  <a:lnTo>
                    <a:pt x="20869" y="129548"/>
                  </a:lnTo>
                  <a:lnTo>
                    <a:pt x="27007" y="124915"/>
                  </a:lnTo>
                  <a:lnTo>
                    <a:pt x="33718" y="118865"/>
                  </a:lnTo>
                  <a:lnTo>
                    <a:pt x="41567" y="112937"/>
                  </a:lnTo>
                  <a:lnTo>
                    <a:pt x="50765" y="107950"/>
                  </a:lnTo>
                  <a:lnTo>
                    <a:pt x="61209" y="104260"/>
                  </a:lnTo>
                  <a:lnTo>
                    <a:pt x="72667" y="102063"/>
                  </a:lnTo>
                  <a:lnTo>
                    <a:pt x="84879" y="101296"/>
                  </a:lnTo>
                  <a:lnTo>
                    <a:pt x="97146" y="102047"/>
                  </a:lnTo>
                  <a:lnTo>
                    <a:pt x="108381" y="104661"/>
                  </a:lnTo>
                  <a:lnTo>
                    <a:pt x="118076" y="109155"/>
                  </a:lnTo>
                  <a:lnTo>
                    <a:pt x="126244" y="115271"/>
                  </a:lnTo>
                  <a:lnTo>
                    <a:pt x="133127" y="122662"/>
                  </a:lnTo>
                  <a:lnTo>
                    <a:pt x="139009" y="131002"/>
                  </a:lnTo>
                  <a:lnTo>
                    <a:pt x="143827" y="140023"/>
                  </a:lnTo>
                  <a:lnTo>
                    <a:pt x="147175" y="149524"/>
                  </a:lnTo>
                  <a:lnTo>
                    <a:pt x="148951" y="159355"/>
                  </a:lnTo>
                  <a:lnTo>
                    <a:pt x="149333" y="169413"/>
                  </a:lnTo>
                  <a:lnTo>
                    <a:pt x="148602" y="179625"/>
                  </a:lnTo>
                  <a:lnTo>
                    <a:pt x="147027" y="189937"/>
                  </a:lnTo>
                  <a:lnTo>
                    <a:pt x="144513" y="200150"/>
                  </a:lnTo>
                  <a:lnTo>
                    <a:pt x="140624" y="209935"/>
                  </a:lnTo>
                  <a:lnTo>
                    <a:pt x="135225" y="219142"/>
                  </a:lnTo>
                  <a:lnTo>
                    <a:pt x="128312" y="227630"/>
                  </a:lnTo>
                  <a:lnTo>
                    <a:pt x="119843" y="235185"/>
                  </a:lnTo>
                  <a:lnTo>
                    <a:pt x="109963" y="241786"/>
                  </a:lnTo>
                  <a:lnTo>
                    <a:pt x="99091" y="247558"/>
                  </a:lnTo>
                  <a:lnTo>
                    <a:pt x="87810" y="252677"/>
                  </a:lnTo>
                  <a:lnTo>
                    <a:pt x="76495" y="257305"/>
                  </a:lnTo>
                  <a:lnTo>
                    <a:pt x="65562" y="261429"/>
                  </a:lnTo>
                  <a:lnTo>
                    <a:pt x="54380" y="265267"/>
                  </a:lnTo>
                  <a:lnTo>
                    <a:pt x="40852" y="269160"/>
                  </a:lnTo>
                  <a:lnTo>
                    <a:pt x="2134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68829" y="2053057"/>
              <a:ext cx="294798" cy="84229"/>
            </a:xfrm>
            <a:custGeom>
              <a:avLst/>
              <a:gdLst/>
              <a:ahLst/>
              <a:cxnLst/>
              <a:rect l="0" t="0" r="0" b="0"/>
              <a:pathLst>
                <a:path w="294798" h="84229">
                  <a:moveTo>
                    <a:pt x="294797" y="0"/>
                  </a:moveTo>
                  <a:lnTo>
                    <a:pt x="285929" y="2933"/>
                  </a:lnTo>
                  <a:lnTo>
                    <a:pt x="276942" y="5716"/>
                  </a:lnTo>
                  <a:lnTo>
                    <a:pt x="266951" y="8615"/>
                  </a:lnTo>
                  <a:lnTo>
                    <a:pt x="256144" y="11655"/>
                  </a:lnTo>
                  <a:lnTo>
                    <a:pt x="244981" y="14820"/>
                  </a:lnTo>
                  <a:lnTo>
                    <a:pt x="233775" y="18084"/>
                  </a:lnTo>
                  <a:lnTo>
                    <a:pt x="222663" y="21422"/>
                  </a:lnTo>
                  <a:lnTo>
                    <a:pt x="211679" y="24814"/>
                  </a:lnTo>
                  <a:lnTo>
                    <a:pt x="200809" y="28238"/>
                  </a:lnTo>
                  <a:lnTo>
                    <a:pt x="189866" y="31520"/>
                  </a:lnTo>
                  <a:lnTo>
                    <a:pt x="178520" y="34344"/>
                  </a:lnTo>
                  <a:lnTo>
                    <a:pt x="166622" y="36580"/>
                  </a:lnTo>
                  <a:lnTo>
                    <a:pt x="154188" y="38420"/>
                  </a:lnTo>
                  <a:lnTo>
                    <a:pt x="141309" y="40270"/>
                  </a:lnTo>
                  <a:lnTo>
                    <a:pt x="128092" y="42370"/>
                  </a:lnTo>
                  <a:lnTo>
                    <a:pt x="114794" y="44781"/>
                  </a:lnTo>
                  <a:lnTo>
                    <a:pt x="101792" y="47479"/>
                  </a:lnTo>
                  <a:lnTo>
                    <a:pt x="89272" y="50413"/>
                  </a:lnTo>
                  <a:lnTo>
                    <a:pt x="77238" y="53689"/>
                  </a:lnTo>
                  <a:lnTo>
                    <a:pt x="65617" y="57566"/>
                  </a:lnTo>
                  <a:lnTo>
                    <a:pt x="54325" y="62128"/>
                  </a:lnTo>
                  <a:lnTo>
                    <a:pt x="43539" y="67008"/>
                  </a:lnTo>
                  <a:lnTo>
                    <a:pt x="32535" y="71957"/>
                  </a:lnTo>
                  <a:lnTo>
                    <a:pt x="19227" y="7741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48681" y="2166767"/>
              <a:ext cx="130719" cy="239694"/>
            </a:xfrm>
            <a:custGeom>
              <a:avLst/>
              <a:gdLst/>
              <a:ahLst/>
              <a:cxnLst/>
              <a:rect l="0" t="0" r="0" b="0"/>
              <a:pathLst>
                <a:path w="130719" h="239694">
                  <a:moveTo>
                    <a:pt x="130718" y="33688"/>
                  </a:moveTo>
                  <a:lnTo>
                    <a:pt x="124850" y="39556"/>
                  </a:lnTo>
                  <a:lnTo>
                    <a:pt x="119286" y="45120"/>
                  </a:lnTo>
                  <a:lnTo>
                    <a:pt x="113487" y="50920"/>
                  </a:lnTo>
                  <a:lnTo>
                    <a:pt x="107406" y="57000"/>
                  </a:lnTo>
                  <a:lnTo>
                    <a:pt x="101076" y="63330"/>
                  </a:lnTo>
                  <a:lnTo>
                    <a:pt x="94548" y="69863"/>
                  </a:lnTo>
                  <a:lnTo>
                    <a:pt x="87872" y="76711"/>
                  </a:lnTo>
                  <a:lnTo>
                    <a:pt x="81089" y="84142"/>
                  </a:lnTo>
                  <a:lnTo>
                    <a:pt x="74236" y="92253"/>
                  </a:lnTo>
                  <a:lnTo>
                    <a:pt x="67499" y="100988"/>
                  </a:lnTo>
                  <a:lnTo>
                    <a:pt x="61203" y="110230"/>
                  </a:lnTo>
                  <a:lnTo>
                    <a:pt x="55482" y="119855"/>
                  </a:lnTo>
                  <a:lnTo>
                    <a:pt x="50149" y="129759"/>
                  </a:lnTo>
                  <a:lnTo>
                    <a:pt x="44801" y="139860"/>
                  </a:lnTo>
                  <a:lnTo>
                    <a:pt x="39204" y="150098"/>
                  </a:lnTo>
                  <a:lnTo>
                    <a:pt x="33461" y="160431"/>
                  </a:lnTo>
                  <a:lnTo>
                    <a:pt x="27905" y="170827"/>
                  </a:lnTo>
                  <a:lnTo>
                    <a:pt x="22730" y="181267"/>
                  </a:lnTo>
                  <a:lnTo>
                    <a:pt x="18291" y="191736"/>
                  </a:lnTo>
                  <a:lnTo>
                    <a:pt x="15146" y="202225"/>
                  </a:lnTo>
                  <a:lnTo>
                    <a:pt x="13492" y="212708"/>
                  </a:lnTo>
                  <a:lnTo>
                    <a:pt x="13518" y="222528"/>
                  </a:lnTo>
                  <a:lnTo>
                    <a:pt x="15582" y="230451"/>
                  </a:lnTo>
                  <a:lnTo>
                    <a:pt x="19670" y="235954"/>
                  </a:lnTo>
                  <a:lnTo>
                    <a:pt x="25329" y="239002"/>
                  </a:lnTo>
                  <a:lnTo>
                    <a:pt x="31874" y="239693"/>
                  </a:lnTo>
                  <a:lnTo>
                    <a:pt x="38830" y="238342"/>
                  </a:lnTo>
                  <a:lnTo>
                    <a:pt x="46106" y="235370"/>
                  </a:lnTo>
                  <a:lnTo>
                    <a:pt x="53896" y="231183"/>
                  </a:lnTo>
                  <a:lnTo>
                    <a:pt x="62278" y="226118"/>
                  </a:lnTo>
                  <a:lnTo>
                    <a:pt x="71042" y="220435"/>
                  </a:lnTo>
                  <a:lnTo>
                    <a:pt x="79778" y="214322"/>
                  </a:lnTo>
                  <a:lnTo>
                    <a:pt x="88241" y="207907"/>
                  </a:lnTo>
                  <a:lnTo>
                    <a:pt x="96043" y="200954"/>
                  </a:lnTo>
                  <a:lnTo>
                    <a:pt x="102598" y="192915"/>
                  </a:lnTo>
                  <a:lnTo>
                    <a:pt x="107696" y="183580"/>
                  </a:lnTo>
                  <a:lnTo>
                    <a:pt x="111135" y="173207"/>
                  </a:lnTo>
                  <a:lnTo>
                    <a:pt x="112552" y="162326"/>
                  </a:lnTo>
                  <a:lnTo>
                    <a:pt x="111944" y="151308"/>
                  </a:lnTo>
                  <a:lnTo>
                    <a:pt x="109436" y="140488"/>
                  </a:lnTo>
                  <a:lnTo>
                    <a:pt x="105094" y="130229"/>
                  </a:lnTo>
                  <a:lnTo>
                    <a:pt x="99140" y="120672"/>
                  </a:lnTo>
                  <a:lnTo>
                    <a:pt x="91891" y="111934"/>
                  </a:lnTo>
                  <a:lnTo>
                    <a:pt x="83664" y="104204"/>
                  </a:lnTo>
                  <a:lnTo>
                    <a:pt x="74722" y="97483"/>
                  </a:lnTo>
                  <a:lnTo>
                    <a:pt x="65110" y="91628"/>
                  </a:lnTo>
                  <a:lnTo>
                    <a:pt x="54673" y="86453"/>
                  </a:lnTo>
                  <a:lnTo>
                    <a:pt x="43405" y="81773"/>
                  </a:lnTo>
                  <a:lnTo>
                    <a:pt x="31905" y="77119"/>
                  </a:lnTo>
                  <a:lnTo>
                    <a:pt x="21252" y="71768"/>
                  </a:lnTo>
                  <a:lnTo>
                    <a:pt x="11997" y="65387"/>
                  </a:lnTo>
                  <a:lnTo>
                    <a:pt x="4819" y="58150"/>
                  </a:lnTo>
                  <a:lnTo>
                    <a:pt x="737" y="50528"/>
                  </a:lnTo>
                  <a:lnTo>
                    <a:pt x="0" y="42852"/>
                  </a:lnTo>
                  <a:lnTo>
                    <a:pt x="2236" y="35429"/>
                  </a:lnTo>
                  <a:lnTo>
                    <a:pt x="6843" y="28605"/>
                  </a:lnTo>
                  <a:lnTo>
                    <a:pt x="13230" y="22502"/>
                  </a:lnTo>
                  <a:lnTo>
                    <a:pt x="20900" y="17068"/>
                  </a:lnTo>
                  <a:lnTo>
                    <a:pt x="29476" y="12176"/>
                  </a:lnTo>
                  <a:lnTo>
                    <a:pt x="38675" y="7705"/>
                  </a:lnTo>
                  <a:lnTo>
                    <a:pt x="48229" y="3886"/>
                  </a:lnTo>
                  <a:lnTo>
                    <a:pt x="59005" y="1029"/>
                  </a:lnTo>
                  <a:lnTo>
                    <a:pt x="74183" y="0"/>
                  </a:lnTo>
                  <a:lnTo>
                    <a:pt x="99132" y="2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26767" y="2105699"/>
              <a:ext cx="117087" cy="126180"/>
            </a:xfrm>
            <a:custGeom>
              <a:avLst/>
              <a:gdLst/>
              <a:ahLst/>
              <a:cxnLst/>
              <a:rect l="0" t="0" r="0" b="0"/>
              <a:pathLst>
                <a:path w="117087" h="126180">
                  <a:moveTo>
                    <a:pt x="73771" y="0"/>
                  </a:moveTo>
                  <a:lnTo>
                    <a:pt x="62170" y="134"/>
                  </a:lnTo>
                  <a:lnTo>
                    <a:pt x="52322" y="1414"/>
                  </a:lnTo>
                  <a:lnTo>
                    <a:pt x="43321" y="4012"/>
                  </a:lnTo>
                  <a:lnTo>
                    <a:pt x="35052" y="7904"/>
                  </a:lnTo>
                  <a:lnTo>
                    <a:pt x="27673" y="13186"/>
                  </a:lnTo>
                  <a:lnTo>
                    <a:pt x="21204" y="19777"/>
                  </a:lnTo>
                  <a:lnTo>
                    <a:pt x="15525" y="27622"/>
                  </a:lnTo>
                  <a:lnTo>
                    <a:pt x="10470" y="36781"/>
                  </a:lnTo>
                  <a:lnTo>
                    <a:pt x="5896" y="47157"/>
                  </a:lnTo>
                  <a:lnTo>
                    <a:pt x="2161" y="58376"/>
                  </a:lnTo>
                  <a:lnTo>
                    <a:pt x="89" y="69897"/>
                  </a:lnTo>
                  <a:lnTo>
                    <a:pt x="0" y="81376"/>
                  </a:lnTo>
                  <a:lnTo>
                    <a:pt x="1907" y="92352"/>
                  </a:lnTo>
                  <a:lnTo>
                    <a:pt x="5779" y="102191"/>
                  </a:lnTo>
                  <a:lnTo>
                    <a:pt x="11386" y="110647"/>
                  </a:lnTo>
                  <a:lnTo>
                    <a:pt x="18387" y="117493"/>
                  </a:lnTo>
                  <a:lnTo>
                    <a:pt x="26441" y="122352"/>
                  </a:lnTo>
                  <a:lnTo>
                    <a:pt x="35253" y="125208"/>
                  </a:lnTo>
                  <a:lnTo>
                    <a:pt x="44438" y="126179"/>
                  </a:lnTo>
                  <a:lnTo>
                    <a:pt x="53523" y="125327"/>
                  </a:lnTo>
                  <a:lnTo>
                    <a:pt x="62261" y="122868"/>
                  </a:lnTo>
                  <a:lnTo>
                    <a:pt x="70601" y="119120"/>
                  </a:lnTo>
                  <a:lnTo>
                    <a:pt x="78590" y="114396"/>
                  </a:lnTo>
                  <a:lnTo>
                    <a:pt x="86295" y="108959"/>
                  </a:lnTo>
                  <a:lnTo>
                    <a:pt x="93624" y="102854"/>
                  </a:lnTo>
                  <a:lnTo>
                    <a:pt x="100326" y="95924"/>
                  </a:lnTo>
                  <a:lnTo>
                    <a:pt x="106310" y="88151"/>
                  </a:lnTo>
                  <a:lnTo>
                    <a:pt x="111311" y="79642"/>
                  </a:lnTo>
                  <a:lnTo>
                    <a:pt x="114841" y="70552"/>
                  </a:lnTo>
                  <a:lnTo>
                    <a:pt x="116763" y="61033"/>
                  </a:lnTo>
                  <a:lnTo>
                    <a:pt x="117086" y="51370"/>
                  </a:lnTo>
                  <a:lnTo>
                    <a:pt x="115791" y="41962"/>
                  </a:lnTo>
                  <a:lnTo>
                    <a:pt x="113031" y="33016"/>
                  </a:lnTo>
                  <a:lnTo>
                    <a:pt x="109003" y="24848"/>
                  </a:lnTo>
                  <a:lnTo>
                    <a:pt x="103245" y="17170"/>
                  </a:lnTo>
                  <a:lnTo>
                    <a:pt x="93021" y="93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77630" y="1807920"/>
              <a:ext cx="101894" cy="392536"/>
            </a:xfrm>
            <a:custGeom>
              <a:avLst/>
              <a:gdLst/>
              <a:ahLst/>
              <a:cxnLst/>
              <a:rect l="0" t="0" r="0" b="0"/>
              <a:pathLst>
                <a:path w="101894" h="392536">
                  <a:moveTo>
                    <a:pt x="70307" y="392535"/>
                  </a:moveTo>
                  <a:lnTo>
                    <a:pt x="67373" y="383734"/>
                  </a:lnTo>
                  <a:lnTo>
                    <a:pt x="64591" y="375388"/>
                  </a:lnTo>
                  <a:lnTo>
                    <a:pt x="61692" y="366689"/>
                  </a:lnTo>
                  <a:lnTo>
                    <a:pt x="58651" y="357568"/>
                  </a:lnTo>
                  <a:lnTo>
                    <a:pt x="55486" y="348073"/>
                  </a:lnTo>
                  <a:lnTo>
                    <a:pt x="52222" y="338272"/>
                  </a:lnTo>
                  <a:lnTo>
                    <a:pt x="48884" y="327912"/>
                  </a:lnTo>
                  <a:lnTo>
                    <a:pt x="45493" y="316442"/>
                  </a:lnTo>
                  <a:lnTo>
                    <a:pt x="42065" y="303658"/>
                  </a:lnTo>
                  <a:lnTo>
                    <a:pt x="38610" y="289988"/>
                  </a:lnTo>
                  <a:lnTo>
                    <a:pt x="35137" y="276274"/>
                  </a:lnTo>
                  <a:lnTo>
                    <a:pt x="31652" y="263006"/>
                  </a:lnTo>
                  <a:lnTo>
                    <a:pt x="28160" y="249996"/>
                  </a:lnTo>
                  <a:lnTo>
                    <a:pt x="24661" y="236588"/>
                  </a:lnTo>
                  <a:lnTo>
                    <a:pt x="21164" y="222424"/>
                  </a:lnTo>
                  <a:lnTo>
                    <a:pt x="17832" y="207623"/>
                  </a:lnTo>
                  <a:lnTo>
                    <a:pt x="14974" y="192600"/>
                  </a:lnTo>
                  <a:lnTo>
                    <a:pt x="12715" y="177637"/>
                  </a:lnTo>
                  <a:lnTo>
                    <a:pt x="10860" y="162843"/>
                  </a:lnTo>
                  <a:lnTo>
                    <a:pt x="9000" y="148230"/>
                  </a:lnTo>
                  <a:lnTo>
                    <a:pt x="6899" y="133773"/>
                  </a:lnTo>
                  <a:lnTo>
                    <a:pt x="4655" y="119439"/>
                  </a:lnTo>
                  <a:lnTo>
                    <a:pt x="2602" y="105194"/>
                  </a:lnTo>
                  <a:lnTo>
                    <a:pt x="933" y="91023"/>
                  </a:lnTo>
                  <a:lnTo>
                    <a:pt x="0" y="77235"/>
                  </a:lnTo>
                  <a:lnTo>
                    <a:pt x="363" y="64428"/>
                  </a:lnTo>
                  <a:lnTo>
                    <a:pt x="2207" y="52852"/>
                  </a:lnTo>
                  <a:lnTo>
                    <a:pt x="5397" y="42436"/>
                  </a:lnTo>
                  <a:lnTo>
                    <a:pt x="9673" y="32971"/>
                  </a:lnTo>
                  <a:lnTo>
                    <a:pt x="14778" y="24241"/>
                  </a:lnTo>
                  <a:lnTo>
                    <a:pt x="20813" y="16376"/>
                  </a:lnTo>
                  <a:lnTo>
                    <a:pt x="28220" y="9837"/>
                  </a:lnTo>
                  <a:lnTo>
                    <a:pt x="37119" y="4779"/>
                  </a:lnTo>
                  <a:lnTo>
                    <a:pt x="47027" y="1382"/>
                  </a:lnTo>
                  <a:lnTo>
                    <a:pt x="57061" y="0"/>
                  </a:lnTo>
                  <a:lnTo>
                    <a:pt x="66732" y="643"/>
                  </a:lnTo>
                  <a:lnTo>
                    <a:pt x="76508" y="2707"/>
                  </a:lnTo>
                  <a:lnTo>
                    <a:pt x="87562" y="6718"/>
                  </a:lnTo>
                  <a:lnTo>
                    <a:pt x="101893" y="135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42653" y="2032000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59654" y="2933"/>
                  </a:lnTo>
                  <a:lnTo>
                    <a:pt x="151308" y="5715"/>
                  </a:lnTo>
                  <a:lnTo>
                    <a:pt x="142609" y="8615"/>
                  </a:lnTo>
                  <a:lnTo>
                    <a:pt x="133488" y="11655"/>
                  </a:lnTo>
                  <a:lnTo>
                    <a:pt x="123993" y="14820"/>
                  </a:lnTo>
                  <a:lnTo>
                    <a:pt x="114196" y="18080"/>
                  </a:lnTo>
                  <a:lnTo>
                    <a:pt x="104009" y="21245"/>
                  </a:lnTo>
                  <a:lnTo>
                    <a:pt x="93187" y="23988"/>
                  </a:lnTo>
                  <a:lnTo>
                    <a:pt x="81652" y="26168"/>
                  </a:lnTo>
                  <a:lnTo>
                    <a:pt x="69635" y="27970"/>
                  </a:lnTo>
                  <a:lnTo>
                    <a:pt x="57569" y="29795"/>
                  </a:lnTo>
                  <a:lnTo>
                    <a:pt x="45726" y="31872"/>
                  </a:lnTo>
                  <a:lnTo>
                    <a:pt x="34634" y="34109"/>
                  </a:lnTo>
                  <a:lnTo>
                    <a:pt x="24071" y="36393"/>
                  </a:lnTo>
                  <a:lnTo>
                    <a:pt x="13111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21284" y="1800221"/>
              <a:ext cx="260627" cy="421293"/>
            </a:xfrm>
            <a:custGeom>
              <a:avLst/>
              <a:gdLst/>
              <a:ahLst/>
              <a:cxnLst/>
              <a:rect l="0" t="0" r="0" b="0"/>
              <a:pathLst>
                <a:path w="260627" h="421293">
                  <a:moveTo>
                    <a:pt x="58322" y="152"/>
                  </a:moveTo>
                  <a:lnTo>
                    <a:pt x="55321" y="8953"/>
                  </a:lnTo>
                  <a:lnTo>
                    <a:pt x="51899" y="17300"/>
                  </a:lnTo>
                  <a:lnTo>
                    <a:pt x="47702" y="25998"/>
                  </a:lnTo>
                  <a:lnTo>
                    <a:pt x="42802" y="35119"/>
                  </a:lnTo>
                  <a:lnTo>
                    <a:pt x="37321" y="44614"/>
                  </a:lnTo>
                  <a:lnTo>
                    <a:pt x="31390" y="54406"/>
                  </a:lnTo>
                  <a:lnTo>
                    <a:pt x="25129" y="64420"/>
                  </a:lnTo>
                  <a:lnTo>
                    <a:pt x="18630" y="74594"/>
                  </a:lnTo>
                  <a:lnTo>
                    <a:pt x="11983" y="84802"/>
                  </a:lnTo>
                  <a:lnTo>
                    <a:pt x="5843" y="92250"/>
                  </a:lnTo>
                  <a:lnTo>
                    <a:pt x="1635" y="93488"/>
                  </a:lnTo>
                  <a:lnTo>
                    <a:pt x="0" y="89582"/>
                  </a:lnTo>
                  <a:lnTo>
                    <a:pt x="497" y="82516"/>
                  </a:lnTo>
                  <a:lnTo>
                    <a:pt x="2716" y="74111"/>
                  </a:lnTo>
                  <a:lnTo>
                    <a:pt x="6292" y="65428"/>
                  </a:lnTo>
                  <a:lnTo>
                    <a:pt x="10890" y="56917"/>
                  </a:lnTo>
                  <a:lnTo>
                    <a:pt x="16233" y="48712"/>
                  </a:lnTo>
                  <a:lnTo>
                    <a:pt x="22109" y="40811"/>
                  </a:lnTo>
                  <a:lnTo>
                    <a:pt x="28519" y="33327"/>
                  </a:lnTo>
                  <a:lnTo>
                    <a:pt x="35659" y="26508"/>
                  </a:lnTo>
                  <a:lnTo>
                    <a:pt x="43575" y="20432"/>
                  </a:lnTo>
                  <a:lnTo>
                    <a:pt x="52181" y="15026"/>
                  </a:lnTo>
                  <a:lnTo>
                    <a:pt x="61336" y="10159"/>
                  </a:lnTo>
                  <a:lnTo>
                    <a:pt x="70904" y="5712"/>
                  </a:lnTo>
                  <a:lnTo>
                    <a:pt x="80770" y="2064"/>
                  </a:lnTo>
                  <a:lnTo>
                    <a:pt x="90845" y="50"/>
                  </a:lnTo>
                  <a:lnTo>
                    <a:pt x="101057" y="0"/>
                  </a:lnTo>
                  <a:lnTo>
                    <a:pt x="111032" y="1934"/>
                  </a:lnTo>
                  <a:lnTo>
                    <a:pt x="120124" y="5824"/>
                  </a:lnTo>
                  <a:lnTo>
                    <a:pt x="128044" y="11447"/>
                  </a:lnTo>
                  <a:lnTo>
                    <a:pt x="134513" y="18629"/>
                  </a:lnTo>
                  <a:lnTo>
                    <a:pt x="139110" y="27335"/>
                  </a:lnTo>
                  <a:lnTo>
                    <a:pt x="141792" y="37405"/>
                  </a:lnTo>
                  <a:lnTo>
                    <a:pt x="142813" y="48418"/>
                  </a:lnTo>
                  <a:lnTo>
                    <a:pt x="142527" y="59801"/>
                  </a:lnTo>
                  <a:lnTo>
                    <a:pt x="141268" y="71195"/>
                  </a:lnTo>
                  <a:lnTo>
                    <a:pt x="139307" y="82455"/>
                  </a:lnTo>
                  <a:lnTo>
                    <a:pt x="136855" y="93549"/>
                  </a:lnTo>
                  <a:lnTo>
                    <a:pt x="134052" y="104484"/>
                  </a:lnTo>
                  <a:lnTo>
                    <a:pt x="130681" y="114962"/>
                  </a:lnTo>
                  <a:lnTo>
                    <a:pt x="126201" y="124401"/>
                  </a:lnTo>
                  <a:lnTo>
                    <a:pt x="120457" y="132521"/>
                  </a:lnTo>
                  <a:lnTo>
                    <a:pt x="115431" y="137838"/>
                  </a:lnTo>
                  <a:lnTo>
                    <a:pt x="114062" y="139122"/>
                  </a:lnTo>
                  <a:lnTo>
                    <a:pt x="116414" y="138017"/>
                  </a:lnTo>
                  <a:lnTo>
                    <a:pt x="121683" y="136060"/>
                  </a:lnTo>
                  <a:lnTo>
                    <a:pt x="129283" y="134464"/>
                  </a:lnTo>
                  <a:lnTo>
                    <a:pt x="138700" y="133786"/>
                  </a:lnTo>
                  <a:lnTo>
                    <a:pt x="149155" y="134270"/>
                  </a:lnTo>
                  <a:lnTo>
                    <a:pt x="159656" y="136093"/>
                  </a:lnTo>
                  <a:lnTo>
                    <a:pt x="169654" y="139198"/>
                  </a:lnTo>
                  <a:lnTo>
                    <a:pt x="178999" y="143379"/>
                  </a:lnTo>
                  <a:lnTo>
                    <a:pt x="187738" y="148391"/>
                  </a:lnTo>
                  <a:lnTo>
                    <a:pt x="195989" y="154020"/>
                  </a:lnTo>
                  <a:lnTo>
                    <a:pt x="203871" y="160254"/>
                  </a:lnTo>
                  <a:lnTo>
                    <a:pt x="211486" y="167269"/>
                  </a:lnTo>
                  <a:lnTo>
                    <a:pt x="218909" y="175099"/>
                  </a:lnTo>
                  <a:lnTo>
                    <a:pt x="226032" y="183646"/>
                  </a:lnTo>
                  <a:lnTo>
                    <a:pt x="232590" y="192761"/>
                  </a:lnTo>
                  <a:lnTo>
                    <a:pt x="238482" y="202302"/>
                  </a:lnTo>
                  <a:lnTo>
                    <a:pt x="243759" y="212149"/>
                  </a:lnTo>
                  <a:lnTo>
                    <a:pt x="248538" y="222213"/>
                  </a:lnTo>
                  <a:lnTo>
                    <a:pt x="252930" y="232430"/>
                  </a:lnTo>
                  <a:lnTo>
                    <a:pt x="256711" y="242919"/>
                  </a:lnTo>
                  <a:lnTo>
                    <a:pt x="259346" y="253952"/>
                  </a:lnTo>
                  <a:lnTo>
                    <a:pt x="260626" y="265628"/>
                  </a:lnTo>
                  <a:lnTo>
                    <a:pt x="260332" y="277572"/>
                  </a:lnTo>
                  <a:lnTo>
                    <a:pt x="258084" y="289057"/>
                  </a:lnTo>
                  <a:lnTo>
                    <a:pt x="253858" y="299706"/>
                  </a:lnTo>
                  <a:lnTo>
                    <a:pt x="247765" y="309483"/>
                  </a:lnTo>
                  <a:lnTo>
                    <a:pt x="239864" y="318510"/>
                  </a:lnTo>
                  <a:lnTo>
                    <a:pt x="230370" y="326948"/>
                  </a:lnTo>
                  <a:lnTo>
                    <a:pt x="219761" y="334784"/>
                  </a:lnTo>
                  <a:lnTo>
                    <a:pt x="208657" y="341836"/>
                  </a:lnTo>
                  <a:lnTo>
                    <a:pt x="197449" y="348061"/>
                  </a:lnTo>
                  <a:lnTo>
                    <a:pt x="186145" y="353396"/>
                  </a:lnTo>
                  <a:lnTo>
                    <a:pt x="174490" y="357682"/>
                  </a:lnTo>
                  <a:lnTo>
                    <a:pt x="162357" y="360939"/>
                  </a:lnTo>
                  <a:lnTo>
                    <a:pt x="149919" y="363482"/>
                  </a:lnTo>
                  <a:lnTo>
                    <a:pt x="137562" y="365812"/>
                  </a:lnTo>
                  <a:lnTo>
                    <a:pt x="125506" y="368237"/>
                  </a:lnTo>
                  <a:lnTo>
                    <a:pt x="113799" y="370869"/>
                  </a:lnTo>
                  <a:lnTo>
                    <a:pt x="102404" y="373715"/>
                  </a:lnTo>
                  <a:lnTo>
                    <a:pt x="91263" y="376748"/>
                  </a:lnTo>
                  <a:lnTo>
                    <a:pt x="80476" y="380091"/>
                  </a:lnTo>
                  <a:lnTo>
                    <a:pt x="70299" y="384013"/>
                  </a:lnTo>
                  <a:lnTo>
                    <a:pt x="60825" y="388609"/>
                  </a:lnTo>
                  <a:lnTo>
                    <a:pt x="52100" y="393710"/>
                  </a:lnTo>
                  <a:lnTo>
                    <a:pt x="43242" y="399576"/>
                  </a:lnTo>
                  <a:lnTo>
                    <a:pt x="32357" y="407842"/>
                  </a:lnTo>
                  <a:lnTo>
                    <a:pt x="16208" y="421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54876" y="1768787"/>
              <a:ext cx="190504" cy="397921"/>
            </a:xfrm>
            <a:custGeom>
              <a:avLst/>
              <a:gdLst/>
              <a:ahLst/>
              <a:cxnLst/>
              <a:rect l="0" t="0" r="0" b="0"/>
              <a:pathLst>
                <a:path w="190504" h="397921">
                  <a:moveTo>
                    <a:pt x="93227" y="0"/>
                  </a:moveTo>
                  <a:lnTo>
                    <a:pt x="87427" y="6002"/>
                  </a:lnTo>
                  <a:lnTo>
                    <a:pt x="82502" y="12846"/>
                  </a:lnTo>
                  <a:lnTo>
                    <a:pt x="77995" y="21239"/>
                  </a:lnTo>
                  <a:lnTo>
                    <a:pt x="73602" y="31039"/>
                  </a:lnTo>
                  <a:lnTo>
                    <a:pt x="68940" y="42002"/>
                  </a:lnTo>
                  <a:lnTo>
                    <a:pt x="63825" y="53863"/>
                  </a:lnTo>
                  <a:lnTo>
                    <a:pt x="58247" y="66386"/>
                  </a:lnTo>
                  <a:lnTo>
                    <a:pt x="52275" y="79383"/>
                  </a:lnTo>
                  <a:lnTo>
                    <a:pt x="46002" y="92711"/>
                  </a:lnTo>
                  <a:lnTo>
                    <a:pt x="39671" y="106269"/>
                  </a:lnTo>
                  <a:lnTo>
                    <a:pt x="33654" y="119982"/>
                  </a:lnTo>
                  <a:lnTo>
                    <a:pt x="28129" y="133798"/>
                  </a:lnTo>
                  <a:lnTo>
                    <a:pt x="23098" y="147517"/>
                  </a:lnTo>
                  <a:lnTo>
                    <a:pt x="18486" y="160808"/>
                  </a:lnTo>
                  <a:lnTo>
                    <a:pt x="14201" y="173537"/>
                  </a:lnTo>
                  <a:lnTo>
                    <a:pt x="10323" y="186052"/>
                  </a:lnTo>
                  <a:lnTo>
                    <a:pt x="7090" y="199060"/>
                  </a:lnTo>
                  <a:lnTo>
                    <a:pt x="4581" y="212925"/>
                  </a:lnTo>
                  <a:lnTo>
                    <a:pt x="2725" y="227509"/>
                  </a:lnTo>
                  <a:lnTo>
                    <a:pt x="1397" y="242379"/>
                  </a:lnTo>
                  <a:lnTo>
                    <a:pt x="470" y="257236"/>
                  </a:lnTo>
                  <a:lnTo>
                    <a:pt x="0" y="271958"/>
                  </a:lnTo>
                  <a:lnTo>
                    <a:pt x="209" y="286522"/>
                  </a:lnTo>
                  <a:lnTo>
                    <a:pt x="1168" y="300940"/>
                  </a:lnTo>
                  <a:lnTo>
                    <a:pt x="2964" y="315079"/>
                  </a:lnTo>
                  <a:lnTo>
                    <a:pt x="5773" y="328660"/>
                  </a:lnTo>
                  <a:lnTo>
                    <a:pt x="9600" y="341572"/>
                  </a:lnTo>
                  <a:lnTo>
                    <a:pt x="14628" y="353702"/>
                  </a:lnTo>
                  <a:lnTo>
                    <a:pt x="21285" y="364856"/>
                  </a:lnTo>
                  <a:lnTo>
                    <a:pt x="29650" y="375012"/>
                  </a:lnTo>
                  <a:lnTo>
                    <a:pt x="39351" y="383815"/>
                  </a:lnTo>
                  <a:lnTo>
                    <a:pt x="49772" y="390526"/>
                  </a:lnTo>
                  <a:lnTo>
                    <a:pt x="60482" y="394926"/>
                  </a:lnTo>
                  <a:lnTo>
                    <a:pt x="71264" y="397254"/>
                  </a:lnTo>
                  <a:lnTo>
                    <a:pt x="82029" y="397920"/>
                  </a:lnTo>
                  <a:lnTo>
                    <a:pt x="92748" y="397330"/>
                  </a:lnTo>
                  <a:lnTo>
                    <a:pt x="103421" y="395666"/>
                  </a:lnTo>
                  <a:lnTo>
                    <a:pt x="114053" y="392888"/>
                  </a:lnTo>
                  <a:lnTo>
                    <a:pt x="124645" y="389058"/>
                  </a:lnTo>
                  <a:lnTo>
                    <a:pt x="134879" y="384183"/>
                  </a:lnTo>
                  <a:lnTo>
                    <a:pt x="144146" y="378155"/>
                  </a:lnTo>
                  <a:lnTo>
                    <a:pt x="152192" y="371022"/>
                  </a:lnTo>
                  <a:lnTo>
                    <a:pt x="159085" y="362960"/>
                  </a:lnTo>
                  <a:lnTo>
                    <a:pt x="165031" y="354178"/>
                  </a:lnTo>
                  <a:lnTo>
                    <a:pt x="170255" y="344864"/>
                  </a:lnTo>
                  <a:lnTo>
                    <a:pt x="174952" y="335170"/>
                  </a:lnTo>
                  <a:lnTo>
                    <a:pt x="179275" y="325210"/>
                  </a:lnTo>
                  <a:lnTo>
                    <a:pt x="183328" y="315067"/>
                  </a:lnTo>
                  <a:lnTo>
                    <a:pt x="186866" y="304799"/>
                  </a:lnTo>
                  <a:lnTo>
                    <a:pt x="189330" y="294445"/>
                  </a:lnTo>
                  <a:lnTo>
                    <a:pt x="190503" y="284033"/>
                  </a:lnTo>
                  <a:lnTo>
                    <a:pt x="190474" y="273583"/>
                  </a:lnTo>
                  <a:lnTo>
                    <a:pt x="189467" y="263107"/>
                  </a:lnTo>
                  <a:lnTo>
                    <a:pt x="187706" y="252623"/>
                  </a:lnTo>
                  <a:lnTo>
                    <a:pt x="185067" y="242463"/>
                  </a:lnTo>
                  <a:lnTo>
                    <a:pt x="181094" y="233247"/>
                  </a:lnTo>
                  <a:lnTo>
                    <a:pt x="175639" y="225240"/>
                  </a:lnTo>
                  <a:lnTo>
                    <a:pt x="168688" y="218543"/>
                  </a:lnTo>
                  <a:lnTo>
                    <a:pt x="160195" y="213260"/>
                  </a:lnTo>
                  <a:lnTo>
                    <a:pt x="150298" y="209304"/>
                  </a:lnTo>
                  <a:lnTo>
                    <a:pt x="139415" y="206613"/>
                  </a:lnTo>
                  <a:lnTo>
                    <a:pt x="128126" y="205239"/>
                  </a:lnTo>
                  <a:lnTo>
                    <a:pt x="116802" y="205094"/>
                  </a:lnTo>
                  <a:lnTo>
                    <a:pt x="105761" y="206129"/>
                  </a:lnTo>
                  <a:lnTo>
                    <a:pt x="95347" y="208419"/>
                  </a:lnTo>
                  <a:lnTo>
                    <a:pt x="85678" y="211894"/>
                  </a:lnTo>
                  <a:lnTo>
                    <a:pt x="76693" y="216684"/>
                  </a:lnTo>
                  <a:lnTo>
                    <a:pt x="68264" y="223180"/>
                  </a:lnTo>
                  <a:lnTo>
                    <a:pt x="60255" y="231438"/>
                  </a:lnTo>
                  <a:lnTo>
                    <a:pt x="52553" y="241068"/>
                  </a:lnTo>
                  <a:lnTo>
                    <a:pt x="45066" y="251440"/>
                  </a:lnTo>
                  <a:lnTo>
                    <a:pt x="37737" y="262104"/>
                  </a:lnTo>
                  <a:lnTo>
                    <a:pt x="30825" y="272384"/>
                  </a:lnTo>
                  <a:lnTo>
                    <a:pt x="24206" y="282305"/>
                  </a:lnTo>
                  <a:lnTo>
                    <a:pt x="17300" y="292733"/>
                  </a:lnTo>
                  <a:lnTo>
                    <a:pt x="899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 rot="215045">
            <a:off x="1976851" y="3009302"/>
            <a:ext cx="1652971" cy="890242"/>
            <a:chOff x="1976851" y="3009302"/>
            <a:chExt cx="1652971" cy="890242"/>
          </a:xfrm>
        </p:grpSpPr>
        <p:sp>
          <p:nvSpPr>
            <p:cNvPr id="101" name="Freeform 100"/>
            <p:cNvSpPr/>
            <p:nvPr/>
          </p:nvSpPr>
          <p:spPr>
            <a:xfrm>
              <a:off x="2006390" y="3061945"/>
              <a:ext cx="175548" cy="326385"/>
            </a:xfrm>
            <a:custGeom>
              <a:avLst/>
              <a:gdLst/>
              <a:ahLst/>
              <a:cxnLst/>
              <a:rect l="0" t="0" r="0" b="0"/>
              <a:pathLst>
                <a:path w="175548" h="326385">
                  <a:moveTo>
                    <a:pt x="128389" y="0"/>
                  </a:moveTo>
                  <a:lnTo>
                    <a:pt x="119588" y="2934"/>
                  </a:lnTo>
                  <a:lnTo>
                    <a:pt x="111241" y="5716"/>
                  </a:lnTo>
                  <a:lnTo>
                    <a:pt x="102542" y="8616"/>
                  </a:lnTo>
                  <a:lnTo>
                    <a:pt x="93421" y="11656"/>
                  </a:lnTo>
                  <a:lnTo>
                    <a:pt x="83926" y="14821"/>
                  </a:lnTo>
                  <a:lnTo>
                    <a:pt x="74130" y="18081"/>
                  </a:lnTo>
                  <a:lnTo>
                    <a:pt x="63943" y="21246"/>
                  </a:lnTo>
                  <a:lnTo>
                    <a:pt x="53120" y="23989"/>
                  </a:lnTo>
                  <a:lnTo>
                    <a:pt x="41599" y="26183"/>
                  </a:lnTo>
                  <a:lnTo>
                    <a:pt x="30101" y="28503"/>
                  </a:lnTo>
                  <a:lnTo>
                    <a:pt x="19980" y="32272"/>
                  </a:lnTo>
                  <a:lnTo>
                    <a:pt x="11887" y="38114"/>
                  </a:lnTo>
                  <a:lnTo>
                    <a:pt x="5966" y="45991"/>
                  </a:lnTo>
                  <a:lnTo>
                    <a:pt x="2200" y="55570"/>
                  </a:lnTo>
                  <a:lnTo>
                    <a:pt x="338" y="66462"/>
                  </a:lnTo>
                  <a:lnTo>
                    <a:pt x="0" y="78317"/>
                  </a:lnTo>
                  <a:lnTo>
                    <a:pt x="812" y="90857"/>
                  </a:lnTo>
                  <a:lnTo>
                    <a:pt x="2457" y="103871"/>
                  </a:lnTo>
                  <a:lnTo>
                    <a:pt x="4691" y="117046"/>
                  </a:lnTo>
                  <a:lnTo>
                    <a:pt x="7335" y="129971"/>
                  </a:lnTo>
                  <a:lnTo>
                    <a:pt x="10285" y="142413"/>
                  </a:lnTo>
                  <a:lnTo>
                    <a:pt x="14334" y="153260"/>
                  </a:lnTo>
                  <a:lnTo>
                    <a:pt x="19980" y="160273"/>
                  </a:lnTo>
                  <a:lnTo>
                    <a:pt x="26284" y="162705"/>
                  </a:lnTo>
                  <a:lnTo>
                    <a:pt x="33208" y="161664"/>
                  </a:lnTo>
                  <a:lnTo>
                    <a:pt x="40872" y="158387"/>
                  </a:lnTo>
                  <a:lnTo>
                    <a:pt x="49413" y="154056"/>
                  </a:lnTo>
                  <a:lnTo>
                    <a:pt x="59023" y="149820"/>
                  </a:lnTo>
                  <a:lnTo>
                    <a:pt x="69692" y="146263"/>
                  </a:lnTo>
                  <a:lnTo>
                    <a:pt x="81104" y="143684"/>
                  </a:lnTo>
                  <a:lnTo>
                    <a:pt x="92752" y="142307"/>
                  </a:lnTo>
                  <a:lnTo>
                    <a:pt x="104319" y="142120"/>
                  </a:lnTo>
                  <a:lnTo>
                    <a:pt x="115523" y="143108"/>
                  </a:lnTo>
                  <a:lnTo>
                    <a:pt x="126047" y="145357"/>
                  </a:lnTo>
                  <a:lnTo>
                    <a:pt x="135786" y="148795"/>
                  </a:lnTo>
                  <a:lnTo>
                    <a:pt x="144647" y="153389"/>
                  </a:lnTo>
                  <a:lnTo>
                    <a:pt x="152460" y="159221"/>
                  </a:lnTo>
                  <a:lnTo>
                    <a:pt x="159233" y="166222"/>
                  </a:lnTo>
                  <a:lnTo>
                    <a:pt x="164952" y="174364"/>
                  </a:lnTo>
                  <a:lnTo>
                    <a:pt x="169504" y="183731"/>
                  </a:lnTo>
                  <a:lnTo>
                    <a:pt x="172929" y="194251"/>
                  </a:lnTo>
                  <a:lnTo>
                    <a:pt x="175078" y="205569"/>
                  </a:lnTo>
                  <a:lnTo>
                    <a:pt x="175547" y="217157"/>
                  </a:lnTo>
                  <a:lnTo>
                    <a:pt x="174264" y="228686"/>
                  </a:lnTo>
                  <a:lnTo>
                    <a:pt x="171284" y="239866"/>
                  </a:lnTo>
                  <a:lnTo>
                    <a:pt x="166617" y="250374"/>
                  </a:lnTo>
                  <a:lnTo>
                    <a:pt x="160442" y="260102"/>
                  </a:lnTo>
                  <a:lnTo>
                    <a:pt x="153042" y="268956"/>
                  </a:lnTo>
                  <a:lnTo>
                    <a:pt x="144713" y="276765"/>
                  </a:lnTo>
                  <a:lnTo>
                    <a:pt x="135707" y="283539"/>
                  </a:lnTo>
                  <a:lnTo>
                    <a:pt x="126222" y="289429"/>
                  </a:lnTo>
                  <a:lnTo>
                    <a:pt x="116403" y="294628"/>
                  </a:lnTo>
                  <a:lnTo>
                    <a:pt x="106349" y="299314"/>
                  </a:lnTo>
                  <a:lnTo>
                    <a:pt x="95971" y="303634"/>
                  </a:lnTo>
                  <a:lnTo>
                    <a:pt x="85011" y="307696"/>
                  </a:lnTo>
                  <a:lnTo>
                    <a:pt x="73393" y="311575"/>
                  </a:lnTo>
                  <a:lnTo>
                    <a:pt x="61782" y="315177"/>
                  </a:lnTo>
                  <a:lnTo>
                    <a:pt x="50357" y="318599"/>
                  </a:lnTo>
                  <a:lnTo>
                    <a:pt x="38111" y="322145"/>
                  </a:lnTo>
                  <a:lnTo>
                    <a:pt x="2310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76851" y="3440967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75334" y="2934"/>
                  </a:lnTo>
                  <a:lnTo>
                    <a:pt x="265707" y="5716"/>
                  </a:lnTo>
                  <a:lnTo>
                    <a:pt x="254420" y="8611"/>
                  </a:lnTo>
                  <a:lnTo>
                    <a:pt x="241752" y="11478"/>
                  </a:lnTo>
                  <a:lnTo>
                    <a:pt x="228273" y="13995"/>
                  </a:lnTo>
                  <a:lnTo>
                    <a:pt x="214405" y="16011"/>
                  </a:lnTo>
                  <a:lnTo>
                    <a:pt x="200543" y="17696"/>
                  </a:lnTo>
                  <a:lnTo>
                    <a:pt x="187099" y="19439"/>
                  </a:lnTo>
                  <a:lnTo>
                    <a:pt x="174247" y="21465"/>
                  </a:lnTo>
                  <a:lnTo>
                    <a:pt x="161806" y="23827"/>
                  </a:lnTo>
                  <a:lnTo>
                    <a:pt x="149372" y="26492"/>
                  </a:lnTo>
                  <a:lnTo>
                    <a:pt x="136704" y="29398"/>
                  </a:lnTo>
                  <a:lnTo>
                    <a:pt x="123736" y="32486"/>
                  </a:lnTo>
                  <a:lnTo>
                    <a:pt x="110490" y="35704"/>
                  </a:lnTo>
                  <a:lnTo>
                    <a:pt x="97018" y="39011"/>
                  </a:lnTo>
                  <a:lnTo>
                    <a:pt x="83377" y="42213"/>
                  </a:lnTo>
                  <a:lnTo>
                    <a:pt x="69614" y="44983"/>
                  </a:lnTo>
                  <a:lnTo>
                    <a:pt x="55782" y="47183"/>
                  </a:lnTo>
                  <a:lnTo>
                    <a:pt x="42514" y="49031"/>
                  </a:lnTo>
                  <a:lnTo>
                    <a:pt x="29714" y="51298"/>
                  </a:lnTo>
                  <a:lnTo>
                    <a:pt x="16259" y="553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41830" y="3561494"/>
              <a:ext cx="157329" cy="338050"/>
            </a:xfrm>
            <a:custGeom>
              <a:avLst/>
              <a:gdLst/>
              <a:ahLst/>
              <a:cxnLst/>
              <a:rect l="0" t="0" r="0" b="0"/>
              <a:pathLst>
                <a:path w="157329" h="338050">
                  <a:moveTo>
                    <a:pt x="145591" y="79514"/>
                  </a:moveTo>
                  <a:lnTo>
                    <a:pt x="142590" y="88249"/>
                  </a:lnTo>
                  <a:lnTo>
                    <a:pt x="139168" y="95955"/>
                  </a:lnTo>
                  <a:lnTo>
                    <a:pt x="134976" y="103362"/>
                  </a:lnTo>
                  <a:lnTo>
                    <a:pt x="130249" y="110796"/>
                  </a:lnTo>
                  <a:lnTo>
                    <a:pt x="125416" y="118623"/>
                  </a:lnTo>
                  <a:lnTo>
                    <a:pt x="120734" y="127002"/>
                  </a:lnTo>
                  <a:lnTo>
                    <a:pt x="116125" y="135917"/>
                  </a:lnTo>
                  <a:lnTo>
                    <a:pt x="111275" y="145281"/>
                  </a:lnTo>
                  <a:lnTo>
                    <a:pt x="106014" y="154992"/>
                  </a:lnTo>
                  <a:lnTo>
                    <a:pt x="100328" y="165124"/>
                  </a:lnTo>
                  <a:lnTo>
                    <a:pt x="94279" y="175910"/>
                  </a:lnTo>
                  <a:lnTo>
                    <a:pt x="87952" y="187420"/>
                  </a:lnTo>
                  <a:lnTo>
                    <a:pt x="81584" y="199422"/>
                  </a:lnTo>
                  <a:lnTo>
                    <a:pt x="75541" y="211478"/>
                  </a:lnTo>
                  <a:lnTo>
                    <a:pt x="69999" y="223337"/>
                  </a:lnTo>
                  <a:lnTo>
                    <a:pt x="64958" y="235249"/>
                  </a:lnTo>
                  <a:lnTo>
                    <a:pt x="60338" y="247845"/>
                  </a:lnTo>
                  <a:lnTo>
                    <a:pt x="56052" y="261425"/>
                  </a:lnTo>
                  <a:lnTo>
                    <a:pt x="52343" y="275647"/>
                  </a:lnTo>
                  <a:lnTo>
                    <a:pt x="49757" y="289741"/>
                  </a:lnTo>
                  <a:lnTo>
                    <a:pt x="48508" y="303241"/>
                  </a:lnTo>
                  <a:lnTo>
                    <a:pt x="48823" y="315388"/>
                  </a:lnTo>
                  <a:lnTo>
                    <a:pt x="51087" y="325024"/>
                  </a:lnTo>
                  <a:lnTo>
                    <a:pt x="55318" y="331752"/>
                  </a:lnTo>
                  <a:lnTo>
                    <a:pt x="61243" y="335827"/>
                  </a:lnTo>
                  <a:lnTo>
                    <a:pt x="68501" y="337754"/>
                  </a:lnTo>
                  <a:lnTo>
                    <a:pt x="76743" y="338049"/>
                  </a:lnTo>
                  <a:lnTo>
                    <a:pt x="85528" y="336829"/>
                  </a:lnTo>
                  <a:lnTo>
                    <a:pt x="94337" y="333826"/>
                  </a:lnTo>
                  <a:lnTo>
                    <a:pt x="102886" y="329035"/>
                  </a:lnTo>
                  <a:lnTo>
                    <a:pt x="111099" y="322702"/>
                  </a:lnTo>
                  <a:lnTo>
                    <a:pt x="119001" y="315156"/>
                  </a:lnTo>
                  <a:lnTo>
                    <a:pt x="126648" y="306705"/>
                  </a:lnTo>
                  <a:lnTo>
                    <a:pt x="133937" y="297436"/>
                  </a:lnTo>
                  <a:lnTo>
                    <a:pt x="140613" y="287238"/>
                  </a:lnTo>
                  <a:lnTo>
                    <a:pt x="146579" y="276124"/>
                  </a:lnTo>
                  <a:lnTo>
                    <a:pt x="151569" y="264390"/>
                  </a:lnTo>
                  <a:lnTo>
                    <a:pt x="155091" y="252514"/>
                  </a:lnTo>
                  <a:lnTo>
                    <a:pt x="157008" y="240785"/>
                  </a:lnTo>
                  <a:lnTo>
                    <a:pt x="157328" y="229298"/>
                  </a:lnTo>
                  <a:lnTo>
                    <a:pt x="156030" y="218052"/>
                  </a:lnTo>
                  <a:lnTo>
                    <a:pt x="153264" y="207011"/>
                  </a:lnTo>
                  <a:lnTo>
                    <a:pt x="149138" y="196291"/>
                  </a:lnTo>
                  <a:lnTo>
                    <a:pt x="143628" y="186158"/>
                  </a:lnTo>
                  <a:lnTo>
                    <a:pt x="136845" y="176714"/>
                  </a:lnTo>
                  <a:lnTo>
                    <a:pt x="128852" y="168067"/>
                  </a:lnTo>
                  <a:lnTo>
                    <a:pt x="119584" y="160404"/>
                  </a:lnTo>
                  <a:lnTo>
                    <a:pt x="109132" y="153726"/>
                  </a:lnTo>
                  <a:lnTo>
                    <a:pt x="97859" y="147732"/>
                  </a:lnTo>
                  <a:lnTo>
                    <a:pt x="86301" y="141932"/>
                  </a:lnTo>
                  <a:lnTo>
                    <a:pt x="74792" y="136024"/>
                  </a:lnTo>
                  <a:lnTo>
                    <a:pt x="63626" y="129901"/>
                  </a:lnTo>
                  <a:lnTo>
                    <a:pt x="53127" y="123557"/>
                  </a:lnTo>
                  <a:lnTo>
                    <a:pt x="43401" y="117027"/>
                  </a:lnTo>
                  <a:lnTo>
                    <a:pt x="34378" y="110353"/>
                  </a:lnTo>
                  <a:lnTo>
                    <a:pt x="25923" y="103574"/>
                  </a:lnTo>
                  <a:lnTo>
                    <a:pt x="17911" y="96710"/>
                  </a:lnTo>
                  <a:lnTo>
                    <a:pt x="10715" y="89457"/>
                  </a:lnTo>
                  <a:lnTo>
                    <a:pt x="5165" y="81217"/>
                  </a:lnTo>
                  <a:lnTo>
                    <a:pt x="1588" y="71752"/>
                  </a:lnTo>
                  <a:lnTo>
                    <a:pt x="0" y="61461"/>
                  </a:lnTo>
                  <a:lnTo>
                    <a:pt x="372" y="51169"/>
                  </a:lnTo>
                  <a:lnTo>
                    <a:pt x="2480" y="41365"/>
                  </a:lnTo>
                  <a:lnTo>
                    <a:pt x="6148" y="32344"/>
                  </a:lnTo>
                  <a:lnTo>
                    <a:pt x="11343" y="24364"/>
                  </a:lnTo>
                  <a:lnTo>
                    <a:pt x="17915" y="17451"/>
                  </a:lnTo>
                  <a:lnTo>
                    <a:pt x="25936" y="11624"/>
                  </a:lnTo>
                  <a:lnTo>
                    <a:pt x="35753" y="6993"/>
                  </a:lnTo>
                  <a:lnTo>
                    <a:pt x="47384" y="3507"/>
                  </a:lnTo>
                  <a:lnTo>
                    <a:pt x="60202" y="1169"/>
                  </a:lnTo>
                  <a:lnTo>
                    <a:pt x="74581" y="0"/>
                  </a:lnTo>
                  <a:lnTo>
                    <a:pt x="94017" y="1010"/>
                  </a:lnTo>
                  <a:lnTo>
                    <a:pt x="124534" y="5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50675" y="3356739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128069" y="5868"/>
                  </a:lnTo>
                  <a:lnTo>
                    <a:pt x="119722" y="11432"/>
                  </a:lnTo>
                  <a:lnTo>
                    <a:pt x="111028" y="17231"/>
                  </a:lnTo>
                  <a:lnTo>
                    <a:pt x="102080" y="23312"/>
                  </a:lnTo>
                  <a:lnTo>
                    <a:pt x="93233" y="29642"/>
                  </a:lnTo>
                  <a:lnTo>
                    <a:pt x="84694" y="36174"/>
                  </a:lnTo>
                  <a:lnTo>
                    <a:pt x="76506" y="43023"/>
                  </a:lnTo>
                  <a:lnTo>
                    <a:pt x="68629" y="50454"/>
                  </a:lnTo>
                  <a:lnTo>
                    <a:pt x="60998" y="58560"/>
                  </a:lnTo>
                  <a:lnTo>
                    <a:pt x="53553" y="67122"/>
                  </a:lnTo>
                  <a:lnTo>
                    <a:pt x="46240" y="75716"/>
                  </a:lnTo>
                  <a:lnTo>
                    <a:pt x="39024" y="84083"/>
                  </a:lnTo>
                  <a:lnTo>
                    <a:pt x="31988" y="92045"/>
                  </a:lnTo>
                  <a:lnTo>
                    <a:pt x="24530" y="100298"/>
                  </a:lnTo>
                  <a:lnTo>
                    <a:pt x="14876" y="1106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71732" y="3377796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0" y="0"/>
                  </a:moveTo>
                  <a:lnTo>
                    <a:pt x="8734" y="5868"/>
                  </a:lnTo>
                  <a:lnTo>
                    <a:pt x="16440" y="11432"/>
                  </a:lnTo>
                  <a:lnTo>
                    <a:pt x="23843" y="17236"/>
                  </a:lnTo>
                  <a:lnTo>
                    <a:pt x="31104" y="23489"/>
                  </a:lnTo>
                  <a:lnTo>
                    <a:pt x="38283" y="30467"/>
                  </a:lnTo>
                  <a:lnTo>
                    <a:pt x="45413" y="38244"/>
                  </a:lnTo>
                  <a:lnTo>
                    <a:pt x="52676" y="46573"/>
                  </a:lnTo>
                  <a:lnTo>
                    <a:pt x="60391" y="55003"/>
                  </a:lnTo>
                  <a:lnTo>
                    <a:pt x="68691" y="63259"/>
                  </a:lnTo>
                  <a:lnTo>
                    <a:pt x="77474" y="71144"/>
                  </a:lnTo>
                  <a:lnTo>
                    <a:pt x="87571" y="79338"/>
                  </a:lnTo>
                  <a:lnTo>
                    <a:pt x="102104" y="89672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66567" y="3018579"/>
              <a:ext cx="208788" cy="306580"/>
            </a:xfrm>
            <a:custGeom>
              <a:avLst/>
              <a:gdLst/>
              <a:ahLst/>
              <a:cxnLst/>
              <a:rect l="0" t="0" r="0" b="0"/>
              <a:pathLst>
                <a:path w="208788" h="306580">
                  <a:moveTo>
                    <a:pt x="0" y="53895"/>
                  </a:moveTo>
                  <a:lnTo>
                    <a:pt x="3001" y="45161"/>
                  </a:lnTo>
                  <a:lnTo>
                    <a:pt x="6423" y="37454"/>
                  </a:lnTo>
                  <a:lnTo>
                    <a:pt x="10624" y="30056"/>
                  </a:lnTo>
                  <a:lnTo>
                    <a:pt x="15697" y="22968"/>
                  </a:lnTo>
                  <a:lnTo>
                    <a:pt x="21826" y="16438"/>
                  </a:lnTo>
                  <a:lnTo>
                    <a:pt x="29010" y="10575"/>
                  </a:lnTo>
                  <a:lnTo>
                    <a:pt x="37098" y="5655"/>
                  </a:lnTo>
                  <a:lnTo>
                    <a:pt x="45893" y="2182"/>
                  </a:lnTo>
                  <a:lnTo>
                    <a:pt x="55213" y="298"/>
                  </a:lnTo>
                  <a:lnTo>
                    <a:pt x="64909" y="0"/>
                  </a:lnTo>
                  <a:lnTo>
                    <a:pt x="74871" y="1312"/>
                  </a:lnTo>
                  <a:lnTo>
                    <a:pt x="85010" y="4083"/>
                  </a:lnTo>
                  <a:lnTo>
                    <a:pt x="95106" y="8043"/>
                  </a:lnTo>
                  <a:lnTo>
                    <a:pt x="104813" y="12909"/>
                  </a:lnTo>
                  <a:lnTo>
                    <a:pt x="113962" y="18446"/>
                  </a:lnTo>
                  <a:lnTo>
                    <a:pt x="122240" y="24789"/>
                  </a:lnTo>
                  <a:lnTo>
                    <a:pt x="129124" y="32409"/>
                  </a:lnTo>
                  <a:lnTo>
                    <a:pt x="134445" y="41456"/>
                  </a:lnTo>
                  <a:lnTo>
                    <a:pt x="138035" y="51463"/>
                  </a:lnTo>
                  <a:lnTo>
                    <a:pt x="139554" y="61566"/>
                  </a:lnTo>
                  <a:lnTo>
                    <a:pt x="139025" y="71253"/>
                  </a:lnTo>
                  <a:lnTo>
                    <a:pt x="136908" y="80535"/>
                  </a:lnTo>
                  <a:lnTo>
                    <a:pt x="133894" y="89754"/>
                  </a:lnTo>
                  <a:lnTo>
                    <a:pt x="130502" y="99131"/>
                  </a:lnTo>
                  <a:lnTo>
                    <a:pt x="128239" y="108410"/>
                  </a:lnTo>
                  <a:lnTo>
                    <a:pt x="129907" y="116370"/>
                  </a:lnTo>
                  <a:lnTo>
                    <a:pt x="135722" y="122100"/>
                  </a:lnTo>
                  <a:lnTo>
                    <a:pt x="143398" y="126258"/>
                  </a:lnTo>
                  <a:lnTo>
                    <a:pt x="151787" y="129996"/>
                  </a:lnTo>
                  <a:lnTo>
                    <a:pt x="160267" y="134426"/>
                  </a:lnTo>
                  <a:lnTo>
                    <a:pt x="168551" y="140038"/>
                  </a:lnTo>
                  <a:lnTo>
                    <a:pt x="176561" y="146852"/>
                  </a:lnTo>
                  <a:lnTo>
                    <a:pt x="184315" y="154685"/>
                  </a:lnTo>
                  <a:lnTo>
                    <a:pt x="191848" y="163308"/>
                  </a:lnTo>
                  <a:lnTo>
                    <a:pt x="198718" y="172512"/>
                  </a:lnTo>
                  <a:lnTo>
                    <a:pt x="204047" y="182132"/>
                  </a:lnTo>
                  <a:lnTo>
                    <a:pt x="207472" y="192037"/>
                  </a:lnTo>
                  <a:lnTo>
                    <a:pt x="208787" y="201973"/>
                  </a:lnTo>
                  <a:lnTo>
                    <a:pt x="207699" y="211570"/>
                  </a:lnTo>
                  <a:lnTo>
                    <a:pt x="204293" y="220651"/>
                  </a:lnTo>
                  <a:lnTo>
                    <a:pt x="198770" y="229054"/>
                  </a:lnTo>
                  <a:lnTo>
                    <a:pt x="191259" y="236553"/>
                  </a:lnTo>
                  <a:lnTo>
                    <a:pt x="182030" y="243115"/>
                  </a:lnTo>
                  <a:lnTo>
                    <a:pt x="171602" y="248861"/>
                  </a:lnTo>
                  <a:lnTo>
                    <a:pt x="160619" y="253963"/>
                  </a:lnTo>
                  <a:lnTo>
                    <a:pt x="149496" y="258585"/>
                  </a:lnTo>
                  <a:lnTo>
                    <a:pt x="138420" y="262861"/>
                  </a:lnTo>
                  <a:lnTo>
                    <a:pt x="127450" y="266893"/>
                  </a:lnTo>
                  <a:lnTo>
                    <a:pt x="116589" y="270762"/>
                  </a:lnTo>
                  <a:lnTo>
                    <a:pt x="105820" y="274683"/>
                  </a:lnTo>
                  <a:lnTo>
                    <a:pt x="95123" y="279002"/>
                  </a:lnTo>
                  <a:lnTo>
                    <a:pt x="84485" y="283864"/>
                  </a:lnTo>
                  <a:lnTo>
                    <a:pt x="74156" y="288947"/>
                  </a:lnTo>
                  <a:lnTo>
                    <a:pt x="63517" y="294054"/>
                  </a:lnTo>
                  <a:lnTo>
                    <a:pt x="50513" y="299639"/>
                  </a:lnTo>
                  <a:lnTo>
                    <a:pt x="31586" y="306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32102" y="3009302"/>
              <a:ext cx="117516" cy="243649"/>
            </a:xfrm>
            <a:custGeom>
              <a:avLst/>
              <a:gdLst/>
              <a:ahLst/>
              <a:cxnLst/>
              <a:rect l="0" t="0" r="0" b="0"/>
              <a:pathLst>
                <a:path w="117516" h="243649">
                  <a:moveTo>
                    <a:pt x="71381" y="0"/>
                  </a:moveTo>
                  <a:lnTo>
                    <a:pt x="65514" y="6002"/>
                  </a:lnTo>
                  <a:lnTo>
                    <a:pt x="59949" y="12847"/>
                  </a:lnTo>
                  <a:lnTo>
                    <a:pt x="54155" y="21234"/>
                  </a:lnTo>
                  <a:lnTo>
                    <a:pt x="48247" y="30862"/>
                  </a:lnTo>
                  <a:lnTo>
                    <a:pt x="42566" y="41176"/>
                  </a:lnTo>
                  <a:lnTo>
                    <a:pt x="37286" y="51784"/>
                  </a:lnTo>
                  <a:lnTo>
                    <a:pt x="32262" y="62482"/>
                  </a:lnTo>
                  <a:lnTo>
                    <a:pt x="27129" y="73182"/>
                  </a:lnTo>
                  <a:lnTo>
                    <a:pt x="21682" y="83859"/>
                  </a:lnTo>
                  <a:lnTo>
                    <a:pt x="16212" y="94671"/>
                  </a:lnTo>
                  <a:lnTo>
                    <a:pt x="11371" y="105929"/>
                  </a:lnTo>
                  <a:lnTo>
                    <a:pt x="7486" y="117768"/>
                  </a:lnTo>
                  <a:lnTo>
                    <a:pt x="4557" y="130162"/>
                  </a:lnTo>
                  <a:lnTo>
                    <a:pt x="2433" y="143014"/>
                  </a:lnTo>
                  <a:lnTo>
                    <a:pt x="936" y="156217"/>
                  </a:lnTo>
                  <a:lnTo>
                    <a:pt x="66" y="169677"/>
                  </a:lnTo>
                  <a:lnTo>
                    <a:pt x="0" y="183319"/>
                  </a:lnTo>
                  <a:lnTo>
                    <a:pt x="779" y="197069"/>
                  </a:lnTo>
                  <a:lnTo>
                    <a:pt x="2793" y="210233"/>
                  </a:lnTo>
                  <a:lnTo>
                    <a:pt x="6812" y="221555"/>
                  </a:lnTo>
                  <a:lnTo>
                    <a:pt x="13078" y="230493"/>
                  </a:lnTo>
                  <a:lnTo>
                    <a:pt x="21373" y="237001"/>
                  </a:lnTo>
                  <a:lnTo>
                    <a:pt x="31300" y="241167"/>
                  </a:lnTo>
                  <a:lnTo>
                    <a:pt x="42448" y="243298"/>
                  </a:lnTo>
                  <a:lnTo>
                    <a:pt x="54151" y="243648"/>
                  </a:lnTo>
                  <a:lnTo>
                    <a:pt x="65531" y="242312"/>
                  </a:lnTo>
                  <a:lnTo>
                    <a:pt x="76134" y="239493"/>
                  </a:lnTo>
                  <a:lnTo>
                    <a:pt x="85724" y="235316"/>
                  </a:lnTo>
                  <a:lnTo>
                    <a:pt x="94100" y="229765"/>
                  </a:lnTo>
                  <a:lnTo>
                    <a:pt x="101286" y="222953"/>
                  </a:lnTo>
                  <a:lnTo>
                    <a:pt x="107301" y="214937"/>
                  </a:lnTo>
                  <a:lnTo>
                    <a:pt x="112058" y="205654"/>
                  </a:lnTo>
                  <a:lnTo>
                    <a:pt x="115616" y="195204"/>
                  </a:lnTo>
                  <a:lnTo>
                    <a:pt x="117515" y="184442"/>
                  </a:lnTo>
                  <a:lnTo>
                    <a:pt x="116753" y="174824"/>
                  </a:lnTo>
                  <a:lnTo>
                    <a:pt x="113018" y="167077"/>
                  </a:lnTo>
                  <a:lnTo>
                    <a:pt x="106762" y="161557"/>
                  </a:lnTo>
                  <a:lnTo>
                    <a:pt x="98819" y="158595"/>
                  </a:lnTo>
                  <a:lnTo>
                    <a:pt x="89851" y="158089"/>
                  </a:lnTo>
                  <a:lnTo>
                    <a:pt x="80275" y="159646"/>
                  </a:lnTo>
                  <a:lnTo>
                    <a:pt x="70336" y="162800"/>
                  </a:lnTo>
                  <a:lnTo>
                    <a:pt x="60192" y="167124"/>
                  </a:lnTo>
                  <a:lnTo>
                    <a:pt x="50381" y="171973"/>
                  </a:lnTo>
                  <a:lnTo>
                    <a:pt x="40884" y="176962"/>
                  </a:lnTo>
                  <a:lnTo>
                    <a:pt x="30869" y="182522"/>
                  </a:lnTo>
                  <a:lnTo>
                    <a:pt x="1873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66566" y="3325154"/>
              <a:ext cx="463256" cy="73700"/>
            </a:xfrm>
            <a:custGeom>
              <a:avLst/>
              <a:gdLst/>
              <a:ahLst/>
              <a:cxnLst/>
              <a:rect l="0" t="0" r="0" b="0"/>
              <a:pathLst>
                <a:path w="463256" h="73700">
                  <a:moveTo>
                    <a:pt x="463255" y="0"/>
                  </a:moveTo>
                  <a:lnTo>
                    <a:pt x="451586" y="67"/>
                  </a:lnTo>
                  <a:lnTo>
                    <a:pt x="441098" y="707"/>
                  </a:lnTo>
                  <a:lnTo>
                    <a:pt x="430791" y="1999"/>
                  </a:lnTo>
                  <a:lnTo>
                    <a:pt x="420317" y="3685"/>
                  </a:lnTo>
                  <a:lnTo>
                    <a:pt x="409325" y="5353"/>
                  </a:lnTo>
                  <a:lnTo>
                    <a:pt x="397683" y="6772"/>
                  </a:lnTo>
                  <a:lnTo>
                    <a:pt x="385428" y="8042"/>
                  </a:lnTo>
                  <a:lnTo>
                    <a:pt x="372674" y="9501"/>
                  </a:lnTo>
                  <a:lnTo>
                    <a:pt x="359534" y="11334"/>
                  </a:lnTo>
                  <a:lnTo>
                    <a:pt x="345947" y="13565"/>
                  </a:lnTo>
                  <a:lnTo>
                    <a:pt x="331689" y="16142"/>
                  </a:lnTo>
                  <a:lnTo>
                    <a:pt x="316693" y="18984"/>
                  </a:lnTo>
                  <a:lnTo>
                    <a:pt x="301199" y="21859"/>
                  </a:lnTo>
                  <a:lnTo>
                    <a:pt x="285645" y="24403"/>
                  </a:lnTo>
                  <a:lnTo>
                    <a:pt x="270289" y="26443"/>
                  </a:lnTo>
                  <a:lnTo>
                    <a:pt x="255044" y="27980"/>
                  </a:lnTo>
                  <a:lnTo>
                    <a:pt x="239590" y="29094"/>
                  </a:lnTo>
                  <a:lnTo>
                    <a:pt x="223751" y="29886"/>
                  </a:lnTo>
                  <a:lnTo>
                    <a:pt x="207674" y="30605"/>
                  </a:lnTo>
                  <a:lnTo>
                    <a:pt x="191720" y="31629"/>
                  </a:lnTo>
                  <a:lnTo>
                    <a:pt x="176096" y="33137"/>
                  </a:lnTo>
                  <a:lnTo>
                    <a:pt x="160841" y="35136"/>
                  </a:lnTo>
                  <a:lnTo>
                    <a:pt x="145911" y="37549"/>
                  </a:lnTo>
                  <a:lnTo>
                    <a:pt x="131238" y="40283"/>
                  </a:lnTo>
                  <a:lnTo>
                    <a:pt x="116757" y="43254"/>
                  </a:lnTo>
                  <a:lnTo>
                    <a:pt x="102415" y="46394"/>
                  </a:lnTo>
                  <a:lnTo>
                    <a:pt x="88173" y="49651"/>
                  </a:lnTo>
                  <a:lnTo>
                    <a:pt x="74167" y="52990"/>
                  </a:lnTo>
                  <a:lnTo>
                    <a:pt x="60682" y="56385"/>
                  </a:lnTo>
                  <a:lnTo>
                    <a:pt x="47847" y="59813"/>
                  </a:lnTo>
                  <a:lnTo>
                    <a:pt x="36069" y="63110"/>
                  </a:lnTo>
                  <a:lnTo>
                    <a:pt x="24963" y="66294"/>
                  </a:lnTo>
                  <a:lnTo>
                    <a:pt x="13553" y="6964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29785" y="3514666"/>
              <a:ext cx="42114" cy="305328"/>
            </a:xfrm>
            <a:custGeom>
              <a:avLst/>
              <a:gdLst/>
              <a:ahLst/>
              <a:cxnLst/>
              <a:rect l="0" t="0" r="0" b="0"/>
              <a:pathLst>
                <a:path w="42114" h="305328">
                  <a:moveTo>
                    <a:pt x="0" y="0"/>
                  </a:moveTo>
                  <a:lnTo>
                    <a:pt x="2933" y="14669"/>
                  </a:lnTo>
                  <a:lnTo>
                    <a:pt x="5716" y="28580"/>
                  </a:lnTo>
                  <a:lnTo>
                    <a:pt x="8615" y="43083"/>
                  </a:lnTo>
                  <a:lnTo>
                    <a:pt x="11655" y="58457"/>
                  </a:lnTo>
                  <a:lnTo>
                    <a:pt x="14820" y="74931"/>
                  </a:lnTo>
                  <a:lnTo>
                    <a:pt x="18084" y="92490"/>
                  </a:lnTo>
                  <a:lnTo>
                    <a:pt x="21422" y="110487"/>
                  </a:lnTo>
                  <a:lnTo>
                    <a:pt x="24813" y="127795"/>
                  </a:lnTo>
                  <a:lnTo>
                    <a:pt x="28238" y="143849"/>
                  </a:lnTo>
                  <a:lnTo>
                    <a:pt x="31520" y="159083"/>
                  </a:lnTo>
                  <a:lnTo>
                    <a:pt x="34344" y="174605"/>
                  </a:lnTo>
                  <a:lnTo>
                    <a:pt x="36576" y="191046"/>
                  </a:lnTo>
                  <a:lnTo>
                    <a:pt x="38243" y="208209"/>
                  </a:lnTo>
                  <a:lnTo>
                    <a:pt x="39444" y="225364"/>
                  </a:lnTo>
                  <a:lnTo>
                    <a:pt x="40290" y="242040"/>
                  </a:lnTo>
                  <a:lnTo>
                    <a:pt x="40877" y="257512"/>
                  </a:lnTo>
                  <a:lnTo>
                    <a:pt x="41344" y="272172"/>
                  </a:lnTo>
                  <a:lnTo>
                    <a:pt x="41732" y="287300"/>
                  </a:lnTo>
                  <a:lnTo>
                    <a:pt x="4211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854210" y="2863422"/>
            <a:ext cx="3149433" cy="494840"/>
            <a:chOff x="4854210" y="2863422"/>
            <a:chExt cx="3149433" cy="494840"/>
          </a:xfrm>
        </p:grpSpPr>
        <p:sp>
          <p:nvSpPr>
            <p:cNvPr id="111" name="Freeform 110"/>
            <p:cNvSpPr/>
            <p:nvPr/>
          </p:nvSpPr>
          <p:spPr>
            <a:xfrm>
              <a:off x="4854210" y="2875070"/>
              <a:ext cx="196837" cy="313092"/>
            </a:xfrm>
            <a:custGeom>
              <a:avLst/>
              <a:gdLst/>
              <a:ahLst/>
              <a:cxnLst/>
              <a:rect l="0" t="0" r="0" b="0"/>
              <a:pathLst>
                <a:path w="196837" h="313092">
                  <a:moveTo>
                    <a:pt x="144194" y="51523"/>
                  </a:moveTo>
                  <a:lnTo>
                    <a:pt x="141193" y="42789"/>
                  </a:lnTo>
                  <a:lnTo>
                    <a:pt x="137770" y="35082"/>
                  </a:lnTo>
                  <a:lnTo>
                    <a:pt x="133570" y="27685"/>
                  </a:lnTo>
                  <a:lnTo>
                    <a:pt x="128497" y="20596"/>
                  </a:lnTo>
                  <a:lnTo>
                    <a:pt x="122367" y="14066"/>
                  </a:lnTo>
                  <a:lnTo>
                    <a:pt x="115184" y="8208"/>
                  </a:lnTo>
                  <a:lnTo>
                    <a:pt x="107096" y="3461"/>
                  </a:lnTo>
                  <a:lnTo>
                    <a:pt x="98302" y="636"/>
                  </a:lnTo>
                  <a:lnTo>
                    <a:pt x="88986" y="0"/>
                  </a:lnTo>
                  <a:lnTo>
                    <a:pt x="79462" y="1355"/>
                  </a:lnTo>
                  <a:lnTo>
                    <a:pt x="70149" y="4315"/>
                  </a:lnTo>
                  <a:lnTo>
                    <a:pt x="61258" y="8498"/>
                  </a:lnTo>
                  <a:lnTo>
                    <a:pt x="52815" y="13897"/>
                  </a:lnTo>
                  <a:lnTo>
                    <a:pt x="44757" y="20868"/>
                  </a:lnTo>
                  <a:lnTo>
                    <a:pt x="37010" y="29480"/>
                  </a:lnTo>
                  <a:lnTo>
                    <a:pt x="29824" y="39533"/>
                  </a:lnTo>
                  <a:lnTo>
                    <a:pt x="23749" y="50730"/>
                  </a:lnTo>
                  <a:lnTo>
                    <a:pt x="18992" y="62777"/>
                  </a:lnTo>
                  <a:lnTo>
                    <a:pt x="15288" y="75273"/>
                  </a:lnTo>
                  <a:lnTo>
                    <a:pt x="12104" y="87728"/>
                  </a:lnTo>
                  <a:lnTo>
                    <a:pt x="9075" y="99887"/>
                  </a:lnTo>
                  <a:lnTo>
                    <a:pt x="6190" y="112017"/>
                  </a:lnTo>
                  <a:lnTo>
                    <a:pt x="3699" y="124767"/>
                  </a:lnTo>
                  <a:lnTo>
                    <a:pt x="1728" y="138452"/>
                  </a:lnTo>
                  <a:lnTo>
                    <a:pt x="420" y="152748"/>
                  </a:lnTo>
                  <a:lnTo>
                    <a:pt x="0" y="166891"/>
                  </a:lnTo>
                  <a:lnTo>
                    <a:pt x="500" y="180442"/>
                  </a:lnTo>
                  <a:lnTo>
                    <a:pt x="1803" y="193304"/>
                  </a:lnTo>
                  <a:lnTo>
                    <a:pt x="3741" y="205548"/>
                  </a:lnTo>
                  <a:lnTo>
                    <a:pt x="6153" y="217300"/>
                  </a:lnTo>
                  <a:lnTo>
                    <a:pt x="8907" y="228683"/>
                  </a:lnTo>
                  <a:lnTo>
                    <a:pt x="11900" y="239801"/>
                  </a:lnTo>
                  <a:lnTo>
                    <a:pt x="15064" y="250727"/>
                  </a:lnTo>
                  <a:lnTo>
                    <a:pt x="18510" y="261356"/>
                  </a:lnTo>
                  <a:lnTo>
                    <a:pt x="22509" y="271420"/>
                  </a:lnTo>
                  <a:lnTo>
                    <a:pt x="27169" y="280815"/>
                  </a:lnTo>
                  <a:lnTo>
                    <a:pt x="32606" y="289428"/>
                  </a:lnTo>
                  <a:lnTo>
                    <a:pt x="39013" y="297068"/>
                  </a:lnTo>
                  <a:lnTo>
                    <a:pt x="46400" y="303710"/>
                  </a:lnTo>
                  <a:lnTo>
                    <a:pt x="54631" y="309002"/>
                  </a:lnTo>
                  <a:lnTo>
                    <a:pt x="63528" y="312201"/>
                  </a:lnTo>
                  <a:lnTo>
                    <a:pt x="72918" y="313091"/>
                  </a:lnTo>
                  <a:lnTo>
                    <a:pt x="82663" y="311908"/>
                  </a:lnTo>
                  <a:lnTo>
                    <a:pt x="92657" y="309064"/>
                  </a:lnTo>
                  <a:lnTo>
                    <a:pt x="102818" y="304969"/>
                  </a:lnTo>
                  <a:lnTo>
                    <a:pt x="112929" y="299968"/>
                  </a:lnTo>
                  <a:lnTo>
                    <a:pt x="122645" y="294329"/>
                  </a:lnTo>
                  <a:lnTo>
                    <a:pt x="131810" y="288246"/>
                  </a:lnTo>
                  <a:lnTo>
                    <a:pt x="140439" y="281860"/>
                  </a:lnTo>
                  <a:lnTo>
                    <a:pt x="148621" y="275267"/>
                  </a:lnTo>
                  <a:lnTo>
                    <a:pt x="156456" y="268538"/>
                  </a:lnTo>
                  <a:lnTo>
                    <a:pt x="163925" y="261831"/>
                  </a:lnTo>
                  <a:lnTo>
                    <a:pt x="171730" y="254629"/>
                  </a:lnTo>
                  <a:lnTo>
                    <a:pt x="181674" y="245183"/>
                  </a:lnTo>
                  <a:lnTo>
                    <a:pt x="196836" y="230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03689" y="2863422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0"/>
                  </a:lnTo>
                  <a:lnTo>
                    <a:pt x="825" y="60109"/>
                  </a:lnTo>
                  <a:lnTo>
                    <a:pt x="2074" y="74414"/>
                  </a:lnTo>
                  <a:lnTo>
                    <a:pt x="3727" y="89418"/>
                  </a:lnTo>
                  <a:lnTo>
                    <a:pt x="5375" y="104632"/>
                  </a:lnTo>
                  <a:lnTo>
                    <a:pt x="6778" y="119750"/>
                  </a:lnTo>
                  <a:lnTo>
                    <a:pt x="7870" y="134662"/>
                  </a:lnTo>
                  <a:lnTo>
                    <a:pt x="8678" y="149360"/>
                  </a:lnTo>
                  <a:lnTo>
                    <a:pt x="9257" y="163876"/>
                  </a:lnTo>
                  <a:lnTo>
                    <a:pt x="9662" y="178252"/>
                  </a:lnTo>
                  <a:lnTo>
                    <a:pt x="9941" y="192525"/>
                  </a:lnTo>
                  <a:lnTo>
                    <a:pt x="10132" y="206626"/>
                  </a:lnTo>
                  <a:lnTo>
                    <a:pt x="10270" y="217137"/>
                  </a:lnTo>
                  <a:lnTo>
                    <a:pt x="10374" y="219915"/>
                  </a:lnTo>
                  <a:lnTo>
                    <a:pt x="10449" y="216537"/>
                  </a:lnTo>
                  <a:lnTo>
                    <a:pt x="10832" y="209357"/>
                  </a:lnTo>
                  <a:lnTo>
                    <a:pt x="12150" y="200187"/>
                  </a:lnTo>
                  <a:lnTo>
                    <a:pt x="14673" y="190101"/>
                  </a:lnTo>
                  <a:lnTo>
                    <a:pt x="18504" y="179965"/>
                  </a:lnTo>
                  <a:lnTo>
                    <a:pt x="23750" y="170643"/>
                  </a:lnTo>
                  <a:lnTo>
                    <a:pt x="30313" y="162515"/>
                  </a:lnTo>
                  <a:lnTo>
                    <a:pt x="37803" y="156046"/>
                  </a:lnTo>
                  <a:lnTo>
                    <a:pt x="45661" y="151968"/>
                  </a:lnTo>
                  <a:lnTo>
                    <a:pt x="53529" y="150450"/>
                  </a:lnTo>
                  <a:lnTo>
                    <a:pt x="61095" y="151360"/>
                  </a:lnTo>
                  <a:lnTo>
                    <a:pt x="68024" y="154545"/>
                  </a:lnTo>
                  <a:lnTo>
                    <a:pt x="74199" y="159683"/>
                  </a:lnTo>
                  <a:lnTo>
                    <a:pt x="79684" y="166365"/>
                  </a:lnTo>
                  <a:lnTo>
                    <a:pt x="84611" y="174204"/>
                  </a:lnTo>
                  <a:lnTo>
                    <a:pt x="89115" y="182877"/>
                  </a:lnTo>
                  <a:lnTo>
                    <a:pt x="93311" y="192138"/>
                  </a:lnTo>
                  <a:lnTo>
                    <a:pt x="97290" y="201806"/>
                  </a:lnTo>
                  <a:lnTo>
                    <a:pt x="101119" y="211749"/>
                  </a:lnTo>
                  <a:lnTo>
                    <a:pt x="104886" y="221807"/>
                  </a:lnTo>
                  <a:lnTo>
                    <a:pt x="109181" y="232979"/>
                  </a:lnTo>
                  <a:lnTo>
                    <a:pt x="115502" y="248480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76891" y="3012505"/>
              <a:ext cx="153182" cy="118739"/>
            </a:xfrm>
            <a:custGeom>
              <a:avLst/>
              <a:gdLst/>
              <a:ahLst/>
              <a:cxnLst/>
              <a:rect l="0" t="0" r="0" b="0"/>
              <a:pathLst>
                <a:path w="153182" h="118739">
                  <a:moveTo>
                    <a:pt x="79482" y="40430"/>
                  </a:moveTo>
                  <a:lnTo>
                    <a:pt x="76481" y="31696"/>
                  </a:lnTo>
                  <a:lnTo>
                    <a:pt x="73058" y="23989"/>
                  </a:lnTo>
                  <a:lnTo>
                    <a:pt x="68858" y="16601"/>
                  </a:lnTo>
                  <a:lnTo>
                    <a:pt x="63785" y="9858"/>
                  </a:lnTo>
                  <a:lnTo>
                    <a:pt x="57656" y="4624"/>
                  </a:lnTo>
                  <a:lnTo>
                    <a:pt x="50481" y="1268"/>
                  </a:lnTo>
                  <a:lnTo>
                    <a:pt x="42740" y="0"/>
                  </a:lnTo>
                  <a:lnTo>
                    <a:pt x="35242" y="1119"/>
                  </a:lnTo>
                  <a:lnTo>
                    <a:pt x="28427" y="4543"/>
                  </a:lnTo>
                  <a:lnTo>
                    <a:pt x="22382" y="9908"/>
                  </a:lnTo>
                  <a:lnTo>
                    <a:pt x="17013" y="16781"/>
                  </a:lnTo>
                  <a:lnTo>
                    <a:pt x="12185" y="24772"/>
                  </a:lnTo>
                  <a:lnTo>
                    <a:pt x="7925" y="33726"/>
                  </a:lnTo>
                  <a:lnTo>
                    <a:pt x="4428" y="43712"/>
                  </a:lnTo>
                  <a:lnTo>
                    <a:pt x="1748" y="54683"/>
                  </a:lnTo>
                  <a:lnTo>
                    <a:pt x="115" y="66320"/>
                  </a:lnTo>
                  <a:lnTo>
                    <a:pt x="0" y="78131"/>
                  </a:lnTo>
                  <a:lnTo>
                    <a:pt x="1525" y="89799"/>
                  </a:lnTo>
                  <a:lnTo>
                    <a:pt x="4668" y="100564"/>
                  </a:lnTo>
                  <a:lnTo>
                    <a:pt x="9444" y="109197"/>
                  </a:lnTo>
                  <a:lnTo>
                    <a:pt x="15689" y="115209"/>
                  </a:lnTo>
                  <a:lnTo>
                    <a:pt x="22965" y="118445"/>
                  </a:lnTo>
                  <a:lnTo>
                    <a:pt x="30679" y="118738"/>
                  </a:lnTo>
                  <a:lnTo>
                    <a:pt x="38450" y="116305"/>
                  </a:lnTo>
                  <a:lnTo>
                    <a:pt x="45951" y="111625"/>
                  </a:lnTo>
                  <a:lnTo>
                    <a:pt x="52836" y="105220"/>
                  </a:lnTo>
                  <a:lnTo>
                    <a:pt x="58982" y="97553"/>
                  </a:lnTo>
                  <a:lnTo>
                    <a:pt x="64448" y="88987"/>
                  </a:lnTo>
                  <a:lnTo>
                    <a:pt x="69362" y="79794"/>
                  </a:lnTo>
                  <a:lnTo>
                    <a:pt x="73871" y="70201"/>
                  </a:lnTo>
                  <a:lnTo>
                    <a:pt x="78594" y="61540"/>
                  </a:lnTo>
                  <a:lnTo>
                    <a:pt x="84206" y="57070"/>
                  </a:lnTo>
                  <a:lnTo>
                    <a:pt x="90022" y="58099"/>
                  </a:lnTo>
                  <a:lnTo>
                    <a:pt x="95129" y="62614"/>
                  </a:lnTo>
                  <a:lnTo>
                    <a:pt x="99888" y="68882"/>
                  </a:lnTo>
                  <a:lnTo>
                    <a:pt x="105175" y="75524"/>
                  </a:lnTo>
                  <a:lnTo>
                    <a:pt x="111431" y="81816"/>
                  </a:lnTo>
                  <a:lnTo>
                    <a:pt x="118433" y="87189"/>
                  </a:lnTo>
                  <a:lnTo>
                    <a:pt x="126295" y="91419"/>
                  </a:lnTo>
                  <a:lnTo>
                    <a:pt x="136831" y="93746"/>
                  </a:lnTo>
                  <a:lnTo>
                    <a:pt x="153181" y="93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36993" y="3021338"/>
              <a:ext cx="119422" cy="84240"/>
            </a:xfrm>
            <a:custGeom>
              <a:avLst/>
              <a:gdLst/>
              <a:ahLst/>
              <a:cxnLst/>
              <a:rect l="0" t="0" r="0" b="0"/>
              <a:pathLst>
                <a:path w="119422" h="84240">
                  <a:moveTo>
                    <a:pt x="3608" y="21068"/>
                  </a:moveTo>
                  <a:lnTo>
                    <a:pt x="3607" y="32804"/>
                  </a:lnTo>
                  <a:lnTo>
                    <a:pt x="3607" y="43932"/>
                  </a:lnTo>
                  <a:lnTo>
                    <a:pt x="3584" y="55456"/>
                  </a:lnTo>
                  <a:lnTo>
                    <a:pt x="2730" y="64838"/>
                  </a:lnTo>
                  <a:lnTo>
                    <a:pt x="973" y="68251"/>
                  </a:lnTo>
                  <a:lnTo>
                    <a:pt x="0" y="65934"/>
                  </a:lnTo>
                  <a:lnTo>
                    <a:pt x="212" y="59681"/>
                  </a:lnTo>
                  <a:lnTo>
                    <a:pt x="1418" y="51211"/>
                  </a:lnTo>
                  <a:lnTo>
                    <a:pt x="3360" y="41625"/>
                  </a:lnTo>
                  <a:lnTo>
                    <a:pt x="6147" y="31838"/>
                  </a:lnTo>
                  <a:lnTo>
                    <a:pt x="10233" y="22756"/>
                  </a:lnTo>
                  <a:lnTo>
                    <a:pt x="15764" y="14786"/>
                  </a:lnTo>
                  <a:lnTo>
                    <a:pt x="22600" y="8255"/>
                  </a:lnTo>
                  <a:lnTo>
                    <a:pt x="30485" y="3603"/>
                  </a:lnTo>
                  <a:lnTo>
                    <a:pt x="39157" y="882"/>
                  </a:lnTo>
                  <a:lnTo>
                    <a:pt x="48233" y="0"/>
                  </a:lnTo>
                  <a:lnTo>
                    <a:pt x="57238" y="911"/>
                  </a:lnTo>
                  <a:lnTo>
                    <a:pt x="65915" y="3413"/>
                  </a:lnTo>
                  <a:lnTo>
                    <a:pt x="74043" y="7360"/>
                  </a:lnTo>
                  <a:lnTo>
                    <a:pt x="81357" y="12749"/>
                  </a:lnTo>
                  <a:lnTo>
                    <a:pt x="87795" y="19446"/>
                  </a:lnTo>
                  <a:lnTo>
                    <a:pt x="93458" y="27212"/>
                  </a:lnTo>
                  <a:lnTo>
                    <a:pt x="98504" y="35794"/>
                  </a:lnTo>
                  <a:lnTo>
                    <a:pt x="103083" y="44960"/>
                  </a:lnTo>
                  <a:lnTo>
                    <a:pt x="107175" y="54081"/>
                  </a:lnTo>
                  <a:lnTo>
                    <a:pt x="110988" y="63024"/>
                  </a:lnTo>
                  <a:lnTo>
                    <a:pt x="114859" y="72573"/>
                  </a:lnTo>
                  <a:lnTo>
                    <a:pt x="119421" y="84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35357" y="3009356"/>
              <a:ext cx="154386" cy="348906"/>
            </a:xfrm>
            <a:custGeom>
              <a:avLst/>
              <a:gdLst/>
              <a:ahLst/>
              <a:cxnLst/>
              <a:rect l="0" t="0" r="0" b="0"/>
              <a:pathLst>
                <a:path w="154386" h="348906">
                  <a:moveTo>
                    <a:pt x="115814" y="85693"/>
                  </a:moveTo>
                  <a:lnTo>
                    <a:pt x="118680" y="76825"/>
                  </a:lnTo>
                  <a:lnTo>
                    <a:pt x="120822" y="67838"/>
                  </a:lnTo>
                  <a:lnTo>
                    <a:pt x="122412" y="57851"/>
                  </a:lnTo>
                  <a:lnTo>
                    <a:pt x="123073" y="47216"/>
                  </a:lnTo>
                  <a:lnTo>
                    <a:pt x="121977" y="36702"/>
                  </a:lnTo>
                  <a:lnTo>
                    <a:pt x="118810" y="26759"/>
                  </a:lnTo>
                  <a:lnTo>
                    <a:pt x="113575" y="17818"/>
                  </a:lnTo>
                  <a:lnTo>
                    <a:pt x="106321" y="10426"/>
                  </a:lnTo>
                  <a:lnTo>
                    <a:pt x="97308" y="4737"/>
                  </a:lnTo>
                  <a:lnTo>
                    <a:pt x="87376" y="1055"/>
                  </a:lnTo>
                  <a:lnTo>
                    <a:pt x="77799" y="0"/>
                  </a:lnTo>
                  <a:lnTo>
                    <a:pt x="69265" y="1665"/>
                  </a:lnTo>
                  <a:lnTo>
                    <a:pt x="62066" y="5866"/>
                  </a:lnTo>
                  <a:lnTo>
                    <a:pt x="56374" y="12414"/>
                  </a:lnTo>
                  <a:lnTo>
                    <a:pt x="52112" y="20955"/>
                  </a:lnTo>
                  <a:lnTo>
                    <a:pt x="49368" y="30736"/>
                  </a:lnTo>
                  <a:lnTo>
                    <a:pt x="48484" y="40744"/>
                  </a:lnTo>
                  <a:lnTo>
                    <a:pt x="49481" y="50377"/>
                  </a:lnTo>
                  <a:lnTo>
                    <a:pt x="52266" y="58959"/>
                  </a:lnTo>
                  <a:lnTo>
                    <a:pt x="56799" y="65585"/>
                  </a:lnTo>
                  <a:lnTo>
                    <a:pt x="62881" y="69957"/>
                  </a:lnTo>
                  <a:lnTo>
                    <a:pt x="70048" y="72113"/>
                  </a:lnTo>
                  <a:lnTo>
                    <a:pt x="77688" y="72137"/>
                  </a:lnTo>
                  <a:lnTo>
                    <a:pt x="85430" y="70357"/>
                  </a:lnTo>
                  <a:lnTo>
                    <a:pt x="93644" y="68888"/>
                  </a:lnTo>
                  <a:lnTo>
                    <a:pt x="102065" y="70500"/>
                  </a:lnTo>
                  <a:lnTo>
                    <a:pt x="109257" y="75145"/>
                  </a:lnTo>
                  <a:lnTo>
                    <a:pt x="115171" y="81921"/>
                  </a:lnTo>
                  <a:lnTo>
                    <a:pt x="120192" y="90069"/>
                  </a:lnTo>
                  <a:lnTo>
                    <a:pt x="124650" y="99246"/>
                  </a:lnTo>
                  <a:lnTo>
                    <a:pt x="128757" y="109440"/>
                  </a:lnTo>
                  <a:lnTo>
                    <a:pt x="132648" y="120584"/>
                  </a:lnTo>
                  <a:lnTo>
                    <a:pt x="136404" y="132521"/>
                  </a:lnTo>
                  <a:lnTo>
                    <a:pt x="140073" y="145072"/>
                  </a:lnTo>
                  <a:lnTo>
                    <a:pt x="143682" y="158076"/>
                  </a:lnTo>
                  <a:lnTo>
                    <a:pt x="147088" y="171403"/>
                  </a:lnTo>
                  <a:lnTo>
                    <a:pt x="149994" y="184957"/>
                  </a:lnTo>
                  <a:lnTo>
                    <a:pt x="152275" y="198668"/>
                  </a:lnTo>
                  <a:lnTo>
                    <a:pt x="153806" y="212485"/>
                  </a:lnTo>
                  <a:lnTo>
                    <a:pt x="154385" y="226374"/>
                  </a:lnTo>
                  <a:lnTo>
                    <a:pt x="153985" y="240303"/>
                  </a:lnTo>
                  <a:lnTo>
                    <a:pt x="152410" y="253928"/>
                  </a:lnTo>
                  <a:lnTo>
                    <a:pt x="149226" y="266625"/>
                  </a:lnTo>
                  <a:lnTo>
                    <a:pt x="144332" y="278122"/>
                  </a:lnTo>
                  <a:lnTo>
                    <a:pt x="137605" y="288317"/>
                  </a:lnTo>
                  <a:lnTo>
                    <a:pt x="128737" y="297100"/>
                  </a:lnTo>
                  <a:lnTo>
                    <a:pt x="117779" y="304564"/>
                  </a:lnTo>
                  <a:lnTo>
                    <a:pt x="105371" y="310934"/>
                  </a:lnTo>
                  <a:lnTo>
                    <a:pt x="92520" y="316462"/>
                  </a:lnTo>
                  <a:lnTo>
                    <a:pt x="79846" y="321374"/>
                  </a:lnTo>
                  <a:lnTo>
                    <a:pt x="67578" y="325845"/>
                  </a:lnTo>
                  <a:lnTo>
                    <a:pt x="55733" y="330009"/>
                  </a:lnTo>
                  <a:lnTo>
                    <a:pt x="44264" y="333957"/>
                  </a:lnTo>
                  <a:lnTo>
                    <a:pt x="33541" y="337605"/>
                  </a:lnTo>
                  <a:lnTo>
                    <a:pt x="23323" y="341064"/>
                  </a:lnTo>
                  <a:lnTo>
                    <a:pt x="12711" y="344638"/>
                  </a:lnTo>
                  <a:lnTo>
                    <a:pt x="0" y="348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19761" y="3000614"/>
              <a:ext cx="118238" cy="156129"/>
            </a:xfrm>
            <a:custGeom>
              <a:avLst/>
              <a:gdLst/>
              <a:ahLst/>
              <a:cxnLst/>
              <a:rect l="0" t="0" r="0" b="0"/>
              <a:pathLst>
                <a:path w="118238" h="156129">
                  <a:moveTo>
                    <a:pt x="15638" y="94435"/>
                  </a:moveTo>
                  <a:lnTo>
                    <a:pt x="24439" y="91502"/>
                  </a:lnTo>
                  <a:lnTo>
                    <a:pt x="32786" y="88719"/>
                  </a:lnTo>
                  <a:lnTo>
                    <a:pt x="41485" y="85819"/>
                  </a:lnTo>
                  <a:lnTo>
                    <a:pt x="50605" y="82779"/>
                  </a:lnTo>
                  <a:lnTo>
                    <a:pt x="60100" y="79614"/>
                  </a:lnTo>
                  <a:lnTo>
                    <a:pt x="69888" y="76346"/>
                  </a:lnTo>
                  <a:lnTo>
                    <a:pt x="79729" y="72835"/>
                  </a:lnTo>
                  <a:lnTo>
                    <a:pt x="89255" y="68795"/>
                  </a:lnTo>
                  <a:lnTo>
                    <a:pt x="98274" y="64104"/>
                  </a:lnTo>
                  <a:lnTo>
                    <a:pt x="106295" y="58478"/>
                  </a:lnTo>
                  <a:lnTo>
                    <a:pt x="112470" y="51412"/>
                  </a:lnTo>
                  <a:lnTo>
                    <a:pt x="116499" y="42779"/>
                  </a:lnTo>
                  <a:lnTo>
                    <a:pt x="118237" y="33236"/>
                  </a:lnTo>
                  <a:lnTo>
                    <a:pt x="117441" y="23985"/>
                  </a:lnTo>
                  <a:lnTo>
                    <a:pt x="114239" y="15705"/>
                  </a:lnTo>
                  <a:lnTo>
                    <a:pt x="109023" y="8863"/>
                  </a:lnTo>
                  <a:lnTo>
                    <a:pt x="102251" y="3950"/>
                  </a:lnTo>
                  <a:lnTo>
                    <a:pt x="94333" y="1028"/>
                  </a:lnTo>
                  <a:lnTo>
                    <a:pt x="85598" y="0"/>
                  </a:lnTo>
                  <a:lnTo>
                    <a:pt x="76291" y="806"/>
                  </a:lnTo>
                  <a:lnTo>
                    <a:pt x="66594" y="3235"/>
                  </a:lnTo>
                  <a:lnTo>
                    <a:pt x="56796" y="7132"/>
                  </a:lnTo>
                  <a:lnTo>
                    <a:pt x="47290" y="12487"/>
                  </a:lnTo>
                  <a:lnTo>
                    <a:pt x="38271" y="19160"/>
                  </a:lnTo>
                  <a:lnTo>
                    <a:pt x="29910" y="26911"/>
                  </a:lnTo>
                  <a:lnTo>
                    <a:pt x="22438" y="35483"/>
                  </a:lnTo>
                  <a:lnTo>
                    <a:pt x="15899" y="44660"/>
                  </a:lnTo>
                  <a:lnTo>
                    <a:pt x="10338" y="54432"/>
                  </a:lnTo>
                  <a:lnTo>
                    <a:pt x="5891" y="64977"/>
                  </a:lnTo>
                  <a:lnTo>
                    <a:pt x="2538" y="76322"/>
                  </a:lnTo>
                  <a:lnTo>
                    <a:pt x="437" y="88042"/>
                  </a:lnTo>
                  <a:lnTo>
                    <a:pt x="0" y="99376"/>
                  </a:lnTo>
                  <a:lnTo>
                    <a:pt x="1300" y="109925"/>
                  </a:lnTo>
                  <a:lnTo>
                    <a:pt x="4122" y="119634"/>
                  </a:lnTo>
                  <a:lnTo>
                    <a:pt x="8149" y="128615"/>
                  </a:lnTo>
                  <a:lnTo>
                    <a:pt x="13083" y="137013"/>
                  </a:lnTo>
                  <a:lnTo>
                    <a:pt x="18834" y="144484"/>
                  </a:lnTo>
                  <a:lnTo>
                    <a:pt x="25518" y="150225"/>
                  </a:lnTo>
                  <a:lnTo>
                    <a:pt x="33123" y="153940"/>
                  </a:lnTo>
                  <a:lnTo>
                    <a:pt x="41517" y="155790"/>
                  </a:lnTo>
                  <a:lnTo>
                    <a:pt x="50529" y="156128"/>
                  </a:lnTo>
                  <a:lnTo>
                    <a:pt x="59992" y="155314"/>
                  </a:lnTo>
                  <a:lnTo>
                    <a:pt x="69511" y="153432"/>
                  </a:lnTo>
                  <a:lnTo>
                    <a:pt x="79511" y="149888"/>
                  </a:lnTo>
                  <a:lnTo>
                    <a:pt x="91985" y="142141"/>
                  </a:lnTo>
                  <a:lnTo>
                    <a:pt x="110394" y="126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66286" y="3003377"/>
              <a:ext cx="185010" cy="144315"/>
            </a:xfrm>
            <a:custGeom>
              <a:avLst/>
              <a:gdLst/>
              <a:ahLst/>
              <a:cxnLst/>
              <a:rect l="0" t="0" r="0" b="0"/>
              <a:pathLst>
                <a:path w="185010" h="144315">
                  <a:moveTo>
                    <a:pt x="79724" y="81143"/>
                  </a:moveTo>
                  <a:lnTo>
                    <a:pt x="82523" y="72275"/>
                  </a:lnTo>
                  <a:lnTo>
                    <a:pt x="84026" y="63288"/>
                  </a:lnTo>
                  <a:lnTo>
                    <a:pt x="84328" y="53302"/>
                  </a:lnTo>
                  <a:lnTo>
                    <a:pt x="83475" y="42667"/>
                  </a:lnTo>
                  <a:lnTo>
                    <a:pt x="81359" y="32152"/>
                  </a:lnTo>
                  <a:lnTo>
                    <a:pt x="78033" y="22214"/>
                  </a:lnTo>
                  <a:lnTo>
                    <a:pt x="73525" y="13446"/>
                  </a:lnTo>
                  <a:lnTo>
                    <a:pt x="67758" y="6703"/>
                  </a:lnTo>
                  <a:lnTo>
                    <a:pt x="60811" y="2257"/>
                  </a:lnTo>
                  <a:lnTo>
                    <a:pt x="53047" y="55"/>
                  </a:lnTo>
                  <a:lnTo>
                    <a:pt x="44998" y="0"/>
                  </a:lnTo>
                  <a:lnTo>
                    <a:pt x="37000" y="1815"/>
                  </a:lnTo>
                  <a:lnTo>
                    <a:pt x="29343" y="5283"/>
                  </a:lnTo>
                  <a:lnTo>
                    <a:pt x="22354" y="10343"/>
                  </a:lnTo>
                  <a:lnTo>
                    <a:pt x="16142" y="16819"/>
                  </a:lnTo>
                  <a:lnTo>
                    <a:pt x="10801" y="24606"/>
                  </a:lnTo>
                  <a:lnTo>
                    <a:pt x="6505" y="33733"/>
                  </a:lnTo>
                  <a:lnTo>
                    <a:pt x="3247" y="44092"/>
                  </a:lnTo>
                  <a:lnTo>
                    <a:pt x="1040" y="55302"/>
                  </a:lnTo>
                  <a:lnTo>
                    <a:pt x="0" y="66819"/>
                  </a:lnTo>
                  <a:lnTo>
                    <a:pt x="81" y="78299"/>
                  </a:lnTo>
                  <a:lnTo>
                    <a:pt x="1270" y="89447"/>
                  </a:lnTo>
                  <a:lnTo>
                    <a:pt x="3663" y="99933"/>
                  </a:lnTo>
                  <a:lnTo>
                    <a:pt x="7207" y="109638"/>
                  </a:lnTo>
                  <a:lnTo>
                    <a:pt x="12045" y="118136"/>
                  </a:lnTo>
                  <a:lnTo>
                    <a:pt x="18572" y="124642"/>
                  </a:lnTo>
                  <a:lnTo>
                    <a:pt x="26845" y="128896"/>
                  </a:lnTo>
                  <a:lnTo>
                    <a:pt x="36316" y="130787"/>
                  </a:lnTo>
                  <a:lnTo>
                    <a:pt x="46050" y="130094"/>
                  </a:lnTo>
                  <a:lnTo>
                    <a:pt x="55472" y="126952"/>
                  </a:lnTo>
                  <a:lnTo>
                    <a:pt x="64066" y="121437"/>
                  </a:lnTo>
                  <a:lnTo>
                    <a:pt x="71225" y="113400"/>
                  </a:lnTo>
                  <a:lnTo>
                    <a:pt x="76778" y="103006"/>
                  </a:lnTo>
                  <a:lnTo>
                    <a:pt x="81049" y="90979"/>
                  </a:lnTo>
                  <a:lnTo>
                    <a:pt x="84630" y="78385"/>
                  </a:lnTo>
                  <a:lnTo>
                    <a:pt x="87919" y="65953"/>
                  </a:lnTo>
                  <a:lnTo>
                    <a:pt x="90557" y="56377"/>
                  </a:lnTo>
                  <a:lnTo>
                    <a:pt x="92207" y="52828"/>
                  </a:lnTo>
                  <a:lnTo>
                    <a:pt x="93631" y="54380"/>
                  </a:lnTo>
                  <a:lnTo>
                    <a:pt x="95470" y="59310"/>
                  </a:lnTo>
                  <a:lnTo>
                    <a:pt x="98171" y="66338"/>
                  </a:lnTo>
                  <a:lnTo>
                    <a:pt x="101850" y="74653"/>
                  </a:lnTo>
                  <a:lnTo>
                    <a:pt x="106406" y="83599"/>
                  </a:lnTo>
                  <a:lnTo>
                    <a:pt x="111665" y="92570"/>
                  </a:lnTo>
                  <a:lnTo>
                    <a:pt x="117458" y="101251"/>
                  </a:lnTo>
                  <a:lnTo>
                    <a:pt x="123800" y="109396"/>
                  </a:lnTo>
                  <a:lnTo>
                    <a:pt x="130886" y="116726"/>
                  </a:lnTo>
                  <a:lnTo>
                    <a:pt x="138755" y="123173"/>
                  </a:lnTo>
                  <a:lnTo>
                    <a:pt x="147050" y="128692"/>
                  </a:lnTo>
                  <a:lnTo>
                    <a:pt x="156019" y="133700"/>
                  </a:lnTo>
                  <a:lnTo>
                    <a:pt x="167569" y="138637"/>
                  </a:lnTo>
                  <a:lnTo>
                    <a:pt x="185009" y="144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72394" y="3029305"/>
              <a:ext cx="136871" cy="107859"/>
            </a:xfrm>
            <a:custGeom>
              <a:avLst/>
              <a:gdLst/>
              <a:ahLst/>
              <a:cxnLst/>
              <a:rect l="0" t="0" r="0" b="0"/>
              <a:pathLst>
                <a:path w="136871" h="107859">
                  <a:moveTo>
                    <a:pt x="0" y="13102"/>
                  </a:moveTo>
                  <a:lnTo>
                    <a:pt x="67" y="24770"/>
                  </a:lnTo>
                  <a:lnTo>
                    <a:pt x="707" y="35258"/>
                  </a:lnTo>
                  <a:lnTo>
                    <a:pt x="1999" y="45565"/>
                  </a:lnTo>
                  <a:lnTo>
                    <a:pt x="3686" y="56039"/>
                  </a:lnTo>
                  <a:lnTo>
                    <a:pt x="5354" y="67031"/>
                  </a:lnTo>
                  <a:lnTo>
                    <a:pt x="6770" y="78572"/>
                  </a:lnTo>
                  <a:lnTo>
                    <a:pt x="7965" y="87037"/>
                  </a:lnTo>
                  <a:lnTo>
                    <a:pt x="8955" y="88174"/>
                  </a:lnTo>
                  <a:lnTo>
                    <a:pt x="9614" y="83724"/>
                  </a:lnTo>
                  <a:lnTo>
                    <a:pt x="10174" y="75915"/>
                  </a:lnTo>
                  <a:lnTo>
                    <a:pt x="11042" y="66389"/>
                  </a:lnTo>
                  <a:lnTo>
                    <a:pt x="12427" y="56096"/>
                  </a:lnTo>
                  <a:lnTo>
                    <a:pt x="14498" y="45670"/>
                  </a:lnTo>
                  <a:lnTo>
                    <a:pt x="17485" y="35631"/>
                  </a:lnTo>
                  <a:lnTo>
                    <a:pt x="21429" y="26203"/>
                  </a:lnTo>
                  <a:lnTo>
                    <a:pt x="26534" y="17711"/>
                  </a:lnTo>
                  <a:lnTo>
                    <a:pt x="33242" y="10672"/>
                  </a:lnTo>
                  <a:lnTo>
                    <a:pt x="41635" y="5239"/>
                  </a:lnTo>
                  <a:lnTo>
                    <a:pt x="51186" y="1572"/>
                  </a:lnTo>
                  <a:lnTo>
                    <a:pt x="60974" y="0"/>
                  </a:lnTo>
                  <a:lnTo>
                    <a:pt x="70437" y="504"/>
                  </a:lnTo>
                  <a:lnTo>
                    <a:pt x="79228" y="2941"/>
                  </a:lnTo>
                  <a:lnTo>
                    <a:pt x="87052" y="7235"/>
                  </a:lnTo>
                  <a:lnTo>
                    <a:pt x="93864" y="13157"/>
                  </a:lnTo>
                  <a:lnTo>
                    <a:pt x="99794" y="20385"/>
                  </a:lnTo>
                  <a:lnTo>
                    <a:pt x="105027" y="28598"/>
                  </a:lnTo>
                  <a:lnTo>
                    <a:pt x="109740" y="37526"/>
                  </a:lnTo>
                  <a:lnTo>
                    <a:pt x="114078" y="46959"/>
                  </a:lnTo>
                  <a:lnTo>
                    <a:pt x="118153" y="56744"/>
                  </a:lnTo>
                  <a:lnTo>
                    <a:pt x="122041" y="66756"/>
                  </a:lnTo>
                  <a:lnTo>
                    <a:pt x="125650" y="76463"/>
                  </a:lnTo>
                  <a:lnTo>
                    <a:pt x="129077" y="85873"/>
                  </a:lnTo>
                  <a:lnTo>
                    <a:pt x="132627" y="95811"/>
                  </a:lnTo>
                  <a:lnTo>
                    <a:pt x="136870" y="107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53484" y="3010821"/>
              <a:ext cx="103180" cy="131654"/>
            </a:xfrm>
            <a:custGeom>
              <a:avLst/>
              <a:gdLst/>
              <a:ahLst/>
              <a:cxnLst/>
              <a:rect l="0" t="0" r="0" b="0"/>
              <a:pathLst>
                <a:path w="103180" h="131654">
                  <a:moveTo>
                    <a:pt x="18951" y="10529"/>
                  </a:moveTo>
                  <a:lnTo>
                    <a:pt x="13217" y="16530"/>
                  </a:lnTo>
                  <a:lnTo>
                    <a:pt x="8934" y="23375"/>
                  </a:lnTo>
                  <a:lnTo>
                    <a:pt x="5728" y="31767"/>
                  </a:lnTo>
                  <a:lnTo>
                    <a:pt x="3366" y="41567"/>
                  </a:lnTo>
                  <a:lnTo>
                    <a:pt x="1669" y="52530"/>
                  </a:lnTo>
                  <a:lnTo>
                    <a:pt x="483" y="64387"/>
                  </a:lnTo>
                  <a:lnTo>
                    <a:pt x="0" y="76737"/>
                  </a:lnTo>
                  <a:lnTo>
                    <a:pt x="729" y="89086"/>
                  </a:lnTo>
                  <a:lnTo>
                    <a:pt x="2858" y="101143"/>
                  </a:lnTo>
                  <a:lnTo>
                    <a:pt x="6593" y="112183"/>
                  </a:lnTo>
                  <a:lnTo>
                    <a:pt x="12306" y="121007"/>
                  </a:lnTo>
                  <a:lnTo>
                    <a:pt x="19997" y="127154"/>
                  </a:lnTo>
                  <a:lnTo>
                    <a:pt x="29059" y="130652"/>
                  </a:lnTo>
                  <a:lnTo>
                    <a:pt x="38512" y="131653"/>
                  </a:lnTo>
                  <a:lnTo>
                    <a:pt x="47749" y="130505"/>
                  </a:lnTo>
                  <a:lnTo>
                    <a:pt x="56559" y="127331"/>
                  </a:lnTo>
                  <a:lnTo>
                    <a:pt x="64926" y="121945"/>
                  </a:lnTo>
                  <a:lnTo>
                    <a:pt x="72913" y="114440"/>
                  </a:lnTo>
                  <a:lnTo>
                    <a:pt x="80277" y="105149"/>
                  </a:lnTo>
                  <a:lnTo>
                    <a:pt x="86476" y="94473"/>
                  </a:lnTo>
                  <a:lnTo>
                    <a:pt x="91318" y="82779"/>
                  </a:lnTo>
                  <a:lnTo>
                    <a:pt x="94917" y="70388"/>
                  </a:lnTo>
                  <a:lnTo>
                    <a:pt x="97889" y="56057"/>
                  </a:lnTo>
                  <a:lnTo>
                    <a:pt x="100494" y="35178"/>
                  </a:lnTo>
                  <a:lnTo>
                    <a:pt x="103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09306" y="3027855"/>
              <a:ext cx="200042" cy="119837"/>
            </a:xfrm>
            <a:custGeom>
              <a:avLst/>
              <a:gdLst/>
              <a:ahLst/>
              <a:cxnLst/>
              <a:rect l="0" t="0" r="0" b="0"/>
              <a:pathLst>
                <a:path w="200042" h="119837">
                  <a:moveTo>
                    <a:pt x="0" y="14551"/>
                  </a:moveTo>
                  <a:lnTo>
                    <a:pt x="66" y="26286"/>
                  </a:lnTo>
                  <a:lnTo>
                    <a:pt x="707" y="37415"/>
                  </a:lnTo>
                  <a:lnTo>
                    <a:pt x="1998" y="49013"/>
                  </a:lnTo>
                  <a:lnTo>
                    <a:pt x="3685" y="61175"/>
                  </a:lnTo>
                  <a:lnTo>
                    <a:pt x="5354" y="73835"/>
                  </a:lnTo>
                  <a:lnTo>
                    <a:pt x="6770" y="86791"/>
                  </a:lnTo>
                  <a:lnTo>
                    <a:pt x="7964" y="96451"/>
                  </a:lnTo>
                  <a:lnTo>
                    <a:pt x="8954" y="98578"/>
                  </a:lnTo>
                  <a:lnTo>
                    <a:pt x="9609" y="94775"/>
                  </a:lnTo>
                  <a:lnTo>
                    <a:pt x="9996" y="87007"/>
                  </a:lnTo>
                  <a:lnTo>
                    <a:pt x="10216" y="76404"/>
                  </a:lnTo>
                  <a:lnTo>
                    <a:pt x="10356" y="63744"/>
                  </a:lnTo>
                  <a:lnTo>
                    <a:pt x="10948" y="50259"/>
                  </a:lnTo>
                  <a:lnTo>
                    <a:pt x="12935" y="37615"/>
                  </a:lnTo>
                  <a:lnTo>
                    <a:pt x="16721" y="26665"/>
                  </a:lnTo>
                  <a:lnTo>
                    <a:pt x="22213" y="18001"/>
                  </a:lnTo>
                  <a:lnTo>
                    <a:pt x="29113" y="12301"/>
                  </a:lnTo>
                  <a:lnTo>
                    <a:pt x="37077" y="9623"/>
                  </a:lnTo>
                  <a:lnTo>
                    <a:pt x="45491" y="9721"/>
                  </a:lnTo>
                  <a:lnTo>
                    <a:pt x="53509" y="12346"/>
                  </a:lnTo>
                  <a:lnTo>
                    <a:pt x="60725" y="17065"/>
                  </a:lnTo>
                  <a:lnTo>
                    <a:pt x="67654" y="22131"/>
                  </a:lnTo>
                  <a:lnTo>
                    <a:pt x="74518" y="24830"/>
                  </a:lnTo>
                  <a:lnTo>
                    <a:pt x="80608" y="24370"/>
                  </a:lnTo>
                  <a:lnTo>
                    <a:pt x="86263" y="21493"/>
                  </a:lnTo>
                  <a:lnTo>
                    <a:pt x="91932" y="17063"/>
                  </a:lnTo>
                  <a:lnTo>
                    <a:pt x="98147" y="12005"/>
                  </a:lnTo>
                  <a:lnTo>
                    <a:pt x="105574" y="7305"/>
                  </a:lnTo>
                  <a:lnTo>
                    <a:pt x="114434" y="3456"/>
                  </a:lnTo>
                  <a:lnTo>
                    <a:pt x="124292" y="855"/>
                  </a:lnTo>
                  <a:lnTo>
                    <a:pt x="134281" y="0"/>
                  </a:lnTo>
                  <a:lnTo>
                    <a:pt x="143875" y="983"/>
                  </a:lnTo>
                  <a:lnTo>
                    <a:pt x="152753" y="3743"/>
                  </a:lnTo>
                  <a:lnTo>
                    <a:pt x="160636" y="8252"/>
                  </a:lnTo>
                  <a:lnTo>
                    <a:pt x="167486" y="14318"/>
                  </a:lnTo>
                  <a:lnTo>
                    <a:pt x="173442" y="21642"/>
                  </a:lnTo>
                  <a:lnTo>
                    <a:pt x="178692" y="29919"/>
                  </a:lnTo>
                  <a:lnTo>
                    <a:pt x="183411" y="38894"/>
                  </a:lnTo>
                  <a:lnTo>
                    <a:pt x="187584" y="48529"/>
                  </a:lnTo>
                  <a:lnTo>
                    <a:pt x="191017" y="58981"/>
                  </a:lnTo>
                  <a:lnTo>
                    <a:pt x="193660" y="70254"/>
                  </a:lnTo>
                  <a:lnTo>
                    <a:pt x="195609" y="81632"/>
                  </a:lnTo>
                  <a:lnTo>
                    <a:pt x="197211" y="92875"/>
                  </a:lnTo>
                  <a:lnTo>
                    <a:pt x="198608" y="104972"/>
                  </a:lnTo>
                  <a:lnTo>
                    <a:pt x="200041" y="119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40933" y="2873950"/>
              <a:ext cx="137656" cy="250904"/>
            </a:xfrm>
            <a:custGeom>
              <a:avLst/>
              <a:gdLst/>
              <a:ahLst/>
              <a:cxnLst/>
              <a:rect l="0" t="0" r="0" b="0"/>
              <a:pathLst>
                <a:path w="137656" h="250904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3" y="72340"/>
                  </a:lnTo>
                  <a:lnTo>
                    <a:pt x="3726" y="85692"/>
                  </a:lnTo>
                  <a:lnTo>
                    <a:pt x="5374" y="99257"/>
                  </a:lnTo>
                  <a:lnTo>
                    <a:pt x="6782" y="112968"/>
                  </a:lnTo>
                  <a:lnTo>
                    <a:pt x="8047" y="126614"/>
                  </a:lnTo>
                  <a:lnTo>
                    <a:pt x="9504" y="139856"/>
                  </a:lnTo>
                  <a:lnTo>
                    <a:pt x="11335" y="152550"/>
                  </a:lnTo>
                  <a:lnTo>
                    <a:pt x="13566" y="165042"/>
                  </a:lnTo>
                  <a:lnTo>
                    <a:pt x="16142" y="178035"/>
                  </a:lnTo>
                  <a:lnTo>
                    <a:pt x="18981" y="191857"/>
                  </a:lnTo>
                  <a:lnTo>
                    <a:pt x="21676" y="205194"/>
                  </a:lnTo>
                  <a:lnTo>
                    <a:pt x="23395" y="214364"/>
                  </a:lnTo>
                  <a:lnTo>
                    <a:pt x="24177" y="217315"/>
                  </a:lnTo>
                  <a:lnTo>
                    <a:pt x="25042" y="215510"/>
                  </a:lnTo>
                  <a:lnTo>
                    <a:pt x="26576" y="210592"/>
                  </a:lnTo>
                  <a:lnTo>
                    <a:pt x="29122" y="203688"/>
                  </a:lnTo>
                  <a:lnTo>
                    <a:pt x="32729" y="195524"/>
                  </a:lnTo>
                  <a:lnTo>
                    <a:pt x="37420" y="186880"/>
                  </a:lnTo>
                  <a:lnTo>
                    <a:pt x="43310" y="178659"/>
                  </a:lnTo>
                  <a:lnTo>
                    <a:pt x="50341" y="171312"/>
                  </a:lnTo>
                  <a:lnTo>
                    <a:pt x="58332" y="165221"/>
                  </a:lnTo>
                  <a:lnTo>
                    <a:pt x="67065" y="160874"/>
                  </a:lnTo>
                  <a:lnTo>
                    <a:pt x="76341" y="158362"/>
                  </a:lnTo>
                  <a:lnTo>
                    <a:pt x="85840" y="157623"/>
                  </a:lnTo>
                  <a:lnTo>
                    <a:pt x="95136" y="158631"/>
                  </a:lnTo>
                  <a:lnTo>
                    <a:pt x="104009" y="161197"/>
                  </a:lnTo>
                  <a:lnTo>
                    <a:pt x="112274" y="165188"/>
                  </a:lnTo>
                  <a:lnTo>
                    <a:pt x="119678" y="170607"/>
                  </a:lnTo>
                  <a:lnTo>
                    <a:pt x="126167" y="177323"/>
                  </a:lnTo>
                  <a:lnTo>
                    <a:pt x="131526" y="185102"/>
                  </a:lnTo>
                  <a:lnTo>
                    <a:pt x="135303" y="193693"/>
                  </a:lnTo>
                  <a:lnTo>
                    <a:pt x="137390" y="202874"/>
                  </a:lnTo>
                  <a:lnTo>
                    <a:pt x="137655" y="212309"/>
                  </a:lnTo>
                  <a:lnTo>
                    <a:pt x="135790" y="221563"/>
                  </a:lnTo>
                  <a:lnTo>
                    <a:pt x="131826" y="230401"/>
                  </a:lnTo>
                  <a:lnTo>
                    <a:pt x="125911" y="238299"/>
                  </a:lnTo>
                  <a:lnTo>
                    <a:pt x="118128" y="244394"/>
                  </a:lnTo>
                  <a:lnTo>
                    <a:pt x="108715" y="248378"/>
                  </a:lnTo>
                  <a:lnTo>
                    <a:pt x="98159" y="250426"/>
                  </a:lnTo>
                  <a:lnTo>
                    <a:pt x="87092" y="250903"/>
                  </a:lnTo>
                  <a:lnTo>
                    <a:pt x="75920" y="250195"/>
                  </a:lnTo>
                  <a:lnTo>
                    <a:pt x="65085" y="248784"/>
                  </a:lnTo>
                  <a:lnTo>
                    <a:pt x="53978" y="247095"/>
                  </a:lnTo>
                  <a:lnTo>
                    <a:pt x="40511" y="244989"/>
                  </a:lnTo>
                  <a:lnTo>
                    <a:pt x="2105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07247" y="2978026"/>
              <a:ext cx="286412" cy="146805"/>
            </a:xfrm>
            <a:custGeom>
              <a:avLst/>
              <a:gdLst/>
              <a:ahLst/>
              <a:cxnLst/>
              <a:rect l="0" t="0" r="0" b="0"/>
              <a:pathLst>
                <a:path w="286412" h="146805">
                  <a:moveTo>
                    <a:pt x="2141" y="74909"/>
                  </a:moveTo>
                  <a:lnTo>
                    <a:pt x="13809" y="74775"/>
                  </a:lnTo>
                  <a:lnTo>
                    <a:pt x="24298" y="73495"/>
                  </a:lnTo>
                  <a:lnTo>
                    <a:pt x="34591" y="70897"/>
                  </a:lnTo>
                  <a:lnTo>
                    <a:pt x="44547" y="67004"/>
                  </a:lnTo>
                  <a:lnTo>
                    <a:pt x="53593" y="61723"/>
                  </a:lnTo>
                  <a:lnTo>
                    <a:pt x="61467" y="55137"/>
                  </a:lnTo>
                  <a:lnTo>
                    <a:pt x="67899" y="47464"/>
                  </a:lnTo>
                  <a:lnTo>
                    <a:pt x="72468" y="38953"/>
                  </a:lnTo>
                  <a:lnTo>
                    <a:pt x="75115" y="29840"/>
                  </a:lnTo>
                  <a:lnTo>
                    <a:pt x="75603" y="20793"/>
                  </a:lnTo>
                  <a:lnTo>
                    <a:pt x="73362" y="12864"/>
                  </a:lnTo>
                  <a:lnTo>
                    <a:pt x="68345" y="6549"/>
                  </a:lnTo>
                  <a:lnTo>
                    <a:pt x="61249" y="2141"/>
                  </a:lnTo>
                  <a:lnTo>
                    <a:pt x="53201" y="0"/>
                  </a:lnTo>
                  <a:lnTo>
                    <a:pt x="44949" y="86"/>
                  </a:lnTo>
                  <a:lnTo>
                    <a:pt x="36990" y="2226"/>
                  </a:lnTo>
                  <a:lnTo>
                    <a:pt x="29733" y="6313"/>
                  </a:lnTo>
                  <a:lnTo>
                    <a:pt x="23305" y="12097"/>
                  </a:lnTo>
                  <a:lnTo>
                    <a:pt x="17634" y="19400"/>
                  </a:lnTo>
                  <a:lnTo>
                    <a:pt x="12575" y="28195"/>
                  </a:lnTo>
                  <a:lnTo>
                    <a:pt x="7989" y="38327"/>
                  </a:lnTo>
                  <a:lnTo>
                    <a:pt x="4074" y="49384"/>
                  </a:lnTo>
                  <a:lnTo>
                    <a:pt x="1348" y="60796"/>
                  </a:lnTo>
                  <a:lnTo>
                    <a:pt x="0" y="72207"/>
                  </a:lnTo>
                  <a:lnTo>
                    <a:pt x="79" y="83307"/>
                  </a:lnTo>
                  <a:lnTo>
                    <a:pt x="1652" y="93762"/>
                  </a:lnTo>
                  <a:lnTo>
                    <a:pt x="4601" y="103459"/>
                  </a:lnTo>
                  <a:lnTo>
                    <a:pt x="8683" y="112462"/>
                  </a:lnTo>
                  <a:lnTo>
                    <a:pt x="13631" y="120904"/>
                  </a:lnTo>
                  <a:lnTo>
                    <a:pt x="19224" y="128907"/>
                  </a:lnTo>
                  <a:lnTo>
                    <a:pt x="25604" y="136097"/>
                  </a:lnTo>
                  <a:lnTo>
                    <a:pt x="33249" y="141643"/>
                  </a:lnTo>
                  <a:lnTo>
                    <a:pt x="42312" y="145218"/>
                  </a:lnTo>
                  <a:lnTo>
                    <a:pt x="52330" y="146804"/>
                  </a:lnTo>
                  <a:lnTo>
                    <a:pt x="62440" y="146431"/>
                  </a:lnTo>
                  <a:lnTo>
                    <a:pt x="72123" y="144323"/>
                  </a:lnTo>
                  <a:lnTo>
                    <a:pt x="81062" y="140654"/>
                  </a:lnTo>
                  <a:lnTo>
                    <a:pt x="88986" y="135458"/>
                  </a:lnTo>
                  <a:lnTo>
                    <a:pt x="95872" y="128918"/>
                  </a:lnTo>
                  <a:lnTo>
                    <a:pt x="102046" y="122116"/>
                  </a:lnTo>
                  <a:lnTo>
                    <a:pt x="108859" y="117173"/>
                  </a:lnTo>
                  <a:lnTo>
                    <a:pt x="116693" y="115415"/>
                  </a:lnTo>
                  <a:lnTo>
                    <a:pt x="123883" y="116821"/>
                  </a:lnTo>
                  <a:lnTo>
                    <a:pt x="130024" y="120735"/>
                  </a:lnTo>
                  <a:lnTo>
                    <a:pt x="134718" y="123469"/>
                  </a:lnTo>
                  <a:lnTo>
                    <a:pt x="137466" y="121087"/>
                  </a:lnTo>
                  <a:lnTo>
                    <a:pt x="138766" y="114849"/>
                  </a:lnTo>
                  <a:lnTo>
                    <a:pt x="139437" y="106088"/>
                  </a:lnTo>
                  <a:lnTo>
                    <a:pt x="140215" y="95626"/>
                  </a:lnTo>
                  <a:lnTo>
                    <a:pt x="141452" y="84010"/>
                  </a:lnTo>
                  <a:lnTo>
                    <a:pt x="143384" y="71774"/>
                  </a:lnTo>
                  <a:lnTo>
                    <a:pt x="146258" y="59480"/>
                  </a:lnTo>
                  <a:lnTo>
                    <a:pt x="150115" y="47443"/>
                  </a:lnTo>
                  <a:lnTo>
                    <a:pt x="155158" y="36241"/>
                  </a:lnTo>
                  <a:lnTo>
                    <a:pt x="161822" y="26774"/>
                  </a:lnTo>
                  <a:lnTo>
                    <a:pt x="170198" y="19371"/>
                  </a:lnTo>
                  <a:lnTo>
                    <a:pt x="180247" y="13875"/>
                  </a:lnTo>
                  <a:lnTo>
                    <a:pt x="191964" y="9929"/>
                  </a:lnTo>
                  <a:lnTo>
                    <a:pt x="205167" y="7159"/>
                  </a:lnTo>
                  <a:lnTo>
                    <a:pt x="219194" y="5239"/>
                  </a:lnTo>
                  <a:lnTo>
                    <a:pt x="234590" y="3717"/>
                  </a:lnTo>
                  <a:lnTo>
                    <a:pt x="254937" y="2450"/>
                  </a:lnTo>
                  <a:lnTo>
                    <a:pt x="286411" y="1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28002" y="2947650"/>
              <a:ext cx="115638" cy="189514"/>
            </a:xfrm>
            <a:custGeom>
              <a:avLst/>
              <a:gdLst/>
              <a:ahLst/>
              <a:cxnLst/>
              <a:rect l="0" t="0" r="0" b="0"/>
              <a:pathLst>
                <a:path w="115638" h="189514">
                  <a:moveTo>
                    <a:pt x="81511" y="0"/>
                  </a:moveTo>
                  <a:lnTo>
                    <a:pt x="69843" y="67"/>
                  </a:lnTo>
                  <a:lnTo>
                    <a:pt x="59355" y="707"/>
                  </a:lnTo>
                  <a:lnTo>
                    <a:pt x="49058" y="2012"/>
                  </a:lnTo>
                  <a:lnTo>
                    <a:pt x="38928" y="4218"/>
                  </a:lnTo>
                  <a:lnTo>
                    <a:pt x="29233" y="7831"/>
                  </a:lnTo>
                  <a:lnTo>
                    <a:pt x="20111" y="13004"/>
                  </a:lnTo>
                  <a:lnTo>
                    <a:pt x="12026" y="19579"/>
                  </a:lnTo>
                  <a:lnTo>
                    <a:pt x="5809" y="27279"/>
                  </a:lnTo>
                  <a:lnTo>
                    <a:pt x="1755" y="35817"/>
                  </a:lnTo>
                  <a:lnTo>
                    <a:pt x="0" y="44632"/>
                  </a:lnTo>
                  <a:lnTo>
                    <a:pt x="785" y="52929"/>
                  </a:lnTo>
                  <a:lnTo>
                    <a:pt x="3984" y="60311"/>
                  </a:lnTo>
                  <a:lnTo>
                    <a:pt x="9369" y="66587"/>
                  </a:lnTo>
                  <a:lnTo>
                    <a:pt x="16786" y="71586"/>
                  </a:lnTo>
                  <a:lnTo>
                    <a:pt x="25950" y="75360"/>
                  </a:lnTo>
                  <a:lnTo>
                    <a:pt x="36337" y="78269"/>
                  </a:lnTo>
                  <a:lnTo>
                    <a:pt x="47290" y="80853"/>
                  </a:lnTo>
                  <a:lnTo>
                    <a:pt x="58390" y="83462"/>
                  </a:lnTo>
                  <a:lnTo>
                    <a:pt x="69280" y="86558"/>
                  </a:lnTo>
                  <a:lnTo>
                    <a:pt x="79594" y="90781"/>
                  </a:lnTo>
                  <a:lnTo>
                    <a:pt x="89187" y="96375"/>
                  </a:lnTo>
                  <a:lnTo>
                    <a:pt x="97781" y="103405"/>
                  </a:lnTo>
                  <a:lnTo>
                    <a:pt x="104884" y="111944"/>
                  </a:lnTo>
                  <a:lnTo>
                    <a:pt x="110355" y="121864"/>
                  </a:lnTo>
                  <a:lnTo>
                    <a:pt x="114049" y="132591"/>
                  </a:lnTo>
                  <a:lnTo>
                    <a:pt x="115637" y="143242"/>
                  </a:lnTo>
                  <a:lnTo>
                    <a:pt x="115140" y="153314"/>
                  </a:lnTo>
                  <a:lnTo>
                    <a:pt x="112537" y="162361"/>
                  </a:lnTo>
                  <a:lnTo>
                    <a:pt x="107599" y="169833"/>
                  </a:lnTo>
                  <a:lnTo>
                    <a:pt x="100427" y="175595"/>
                  </a:lnTo>
                  <a:lnTo>
                    <a:pt x="91375" y="179837"/>
                  </a:lnTo>
                  <a:lnTo>
                    <a:pt x="80867" y="182865"/>
                  </a:lnTo>
                  <a:lnTo>
                    <a:pt x="69303" y="184984"/>
                  </a:lnTo>
                  <a:lnTo>
                    <a:pt x="57598" y="186449"/>
                  </a:lnTo>
                  <a:lnTo>
                    <a:pt x="46033" y="187608"/>
                  </a:lnTo>
                  <a:lnTo>
                    <a:pt x="33601" y="188571"/>
                  </a:lnTo>
                  <a:lnTo>
                    <a:pt x="1834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81218" y="3010821"/>
              <a:ext cx="122425" cy="136940"/>
            </a:xfrm>
            <a:custGeom>
              <a:avLst/>
              <a:gdLst/>
              <a:ahLst/>
              <a:cxnLst/>
              <a:rect l="0" t="0" r="0" b="0"/>
              <a:pathLst>
                <a:path w="122425" h="136940">
                  <a:moveTo>
                    <a:pt x="65165" y="10529"/>
                  </a:moveTo>
                  <a:lnTo>
                    <a:pt x="59231" y="4929"/>
                  </a:lnTo>
                  <a:lnTo>
                    <a:pt x="53026" y="1926"/>
                  </a:lnTo>
                  <a:lnTo>
                    <a:pt x="45940" y="1317"/>
                  </a:lnTo>
                  <a:lnTo>
                    <a:pt x="38345" y="2848"/>
                  </a:lnTo>
                  <a:lnTo>
                    <a:pt x="30996" y="6432"/>
                  </a:lnTo>
                  <a:lnTo>
                    <a:pt x="24308" y="11823"/>
                  </a:lnTo>
                  <a:lnTo>
                    <a:pt x="18360" y="18668"/>
                  </a:lnTo>
                  <a:lnTo>
                    <a:pt x="13062" y="26610"/>
                  </a:lnTo>
                  <a:lnTo>
                    <a:pt x="8291" y="35351"/>
                  </a:lnTo>
                  <a:lnTo>
                    <a:pt x="4239" y="44655"/>
                  </a:lnTo>
                  <a:lnTo>
                    <a:pt x="1415" y="54351"/>
                  </a:lnTo>
                  <a:lnTo>
                    <a:pt x="0" y="64318"/>
                  </a:lnTo>
                  <a:lnTo>
                    <a:pt x="32" y="74468"/>
                  </a:lnTo>
                  <a:lnTo>
                    <a:pt x="1573" y="84742"/>
                  </a:lnTo>
                  <a:lnTo>
                    <a:pt x="4505" y="95091"/>
                  </a:lnTo>
                  <a:lnTo>
                    <a:pt x="8744" y="105160"/>
                  </a:lnTo>
                  <a:lnTo>
                    <a:pt x="14330" y="114315"/>
                  </a:lnTo>
                  <a:lnTo>
                    <a:pt x="21160" y="122277"/>
                  </a:lnTo>
                  <a:lnTo>
                    <a:pt x="29015" y="128775"/>
                  </a:lnTo>
                  <a:lnTo>
                    <a:pt x="37656" y="133391"/>
                  </a:lnTo>
                  <a:lnTo>
                    <a:pt x="46872" y="136081"/>
                  </a:lnTo>
                  <a:lnTo>
                    <a:pt x="56330" y="136939"/>
                  </a:lnTo>
                  <a:lnTo>
                    <a:pt x="65597" y="136011"/>
                  </a:lnTo>
                  <a:lnTo>
                    <a:pt x="74459" y="133501"/>
                  </a:lnTo>
                  <a:lnTo>
                    <a:pt x="82884" y="129718"/>
                  </a:lnTo>
                  <a:lnTo>
                    <a:pt x="90929" y="124971"/>
                  </a:lnTo>
                  <a:lnTo>
                    <a:pt x="98667" y="119515"/>
                  </a:lnTo>
                  <a:lnTo>
                    <a:pt x="105847" y="113226"/>
                  </a:lnTo>
                  <a:lnTo>
                    <a:pt x="111918" y="105641"/>
                  </a:lnTo>
                  <a:lnTo>
                    <a:pt x="116664" y="96614"/>
                  </a:lnTo>
                  <a:lnTo>
                    <a:pt x="120019" y="86450"/>
                  </a:lnTo>
                  <a:lnTo>
                    <a:pt x="121906" y="75709"/>
                  </a:lnTo>
                  <a:lnTo>
                    <a:pt x="122424" y="64786"/>
                  </a:lnTo>
                  <a:lnTo>
                    <a:pt x="121484" y="54029"/>
                  </a:lnTo>
                  <a:lnTo>
                    <a:pt x="118734" y="43813"/>
                  </a:lnTo>
                  <a:lnTo>
                    <a:pt x="114139" y="34289"/>
                  </a:lnTo>
                  <a:lnTo>
                    <a:pt x="107785" y="25743"/>
                  </a:lnTo>
                  <a:lnTo>
                    <a:pt x="99700" y="18674"/>
                  </a:lnTo>
                  <a:lnTo>
                    <a:pt x="90090" y="13214"/>
                  </a:lnTo>
                  <a:lnTo>
                    <a:pt x="79668" y="9183"/>
                  </a:lnTo>
                  <a:lnTo>
                    <a:pt x="68444" y="5865"/>
                  </a:lnTo>
                  <a:lnTo>
                    <a:pt x="54314" y="2971"/>
                  </a:lnTo>
                  <a:lnTo>
                    <a:pt x="335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272767" y="2779194"/>
            <a:ext cx="1347649" cy="684354"/>
            <a:chOff x="8272767" y="2779194"/>
            <a:chExt cx="1347649" cy="684354"/>
          </a:xfrm>
        </p:grpSpPr>
        <p:sp>
          <p:nvSpPr>
            <p:cNvPr id="126" name="Freeform 125"/>
            <p:cNvSpPr/>
            <p:nvPr/>
          </p:nvSpPr>
          <p:spPr>
            <a:xfrm>
              <a:off x="8346466" y="280025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71"/>
                  </a:lnTo>
                  <a:lnTo>
                    <a:pt x="10529" y="50665"/>
                  </a:lnTo>
                  <a:lnTo>
                    <a:pt x="10529" y="66289"/>
                  </a:lnTo>
                  <a:lnTo>
                    <a:pt x="10529" y="83265"/>
                  </a:lnTo>
                  <a:lnTo>
                    <a:pt x="10529" y="101366"/>
                  </a:lnTo>
                  <a:lnTo>
                    <a:pt x="10529" y="120335"/>
                  </a:lnTo>
                  <a:lnTo>
                    <a:pt x="10529" y="139937"/>
                  </a:lnTo>
                  <a:lnTo>
                    <a:pt x="10529" y="159825"/>
                  </a:lnTo>
                  <a:lnTo>
                    <a:pt x="10529" y="179556"/>
                  </a:lnTo>
                  <a:lnTo>
                    <a:pt x="10529" y="198896"/>
                  </a:lnTo>
                  <a:lnTo>
                    <a:pt x="10529" y="217645"/>
                  </a:lnTo>
                  <a:lnTo>
                    <a:pt x="10529" y="235550"/>
                  </a:lnTo>
                  <a:lnTo>
                    <a:pt x="10524" y="252549"/>
                  </a:lnTo>
                  <a:lnTo>
                    <a:pt x="10323" y="268534"/>
                  </a:lnTo>
                  <a:lnTo>
                    <a:pt x="9421" y="285032"/>
                  </a:lnTo>
                  <a:lnTo>
                    <a:pt x="6623" y="30572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72767" y="2958179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70181" y="2933"/>
                  </a:lnTo>
                  <a:lnTo>
                    <a:pt x="161835" y="5716"/>
                  </a:lnTo>
                  <a:lnTo>
                    <a:pt x="153137" y="8615"/>
                  </a:lnTo>
                  <a:lnTo>
                    <a:pt x="144016" y="11656"/>
                  </a:lnTo>
                  <a:lnTo>
                    <a:pt x="134520" y="14821"/>
                  </a:lnTo>
                  <a:lnTo>
                    <a:pt x="124728" y="18085"/>
                  </a:lnTo>
                  <a:lnTo>
                    <a:pt x="114714" y="21423"/>
                  </a:lnTo>
                  <a:lnTo>
                    <a:pt x="104541" y="24814"/>
                  </a:lnTo>
                  <a:lnTo>
                    <a:pt x="94254" y="28243"/>
                  </a:lnTo>
                  <a:lnTo>
                    <a:pt x="83890" y="31698"/>
                  </a:lnTo>
                  <a:lnTo>
                    <a:pt x="73473" y="35170"/>
                  </a:lnTo>
                  <a:lnTo>
                    <a:pt x="63023" y="38650"/>
                  </a:lnTo>
                  <a:lnTo>
                    <a:pt x="52624" y="41983"/>
                  </a:lnTo>
                  <a:lnTo>
                    <a:pt x="41185" y="45194"/>
                  </a:lnTo>
                  <a:lnTo>
                    <a:pt x="25467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30694" y="2800251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50"/>
                  </a:lnTo>
                  <a:lnTo>
                    <a:pt x="11479" y="38831"/>
                  </a:lnTo>
                  <a:lnTo>
                    <a:pt x="13995" y="50643"/>
                  </a:lnTo>
                  <a:lnTo>
                    <a:pt x="16010" y="63106"/>
                  </a:lnTo>
                  <a:lnTo>
                    <a:pt x="17695" y="76216"/>
                  </a:lnTo>
                  <a:lnTo>
                    <a:pt x="19439" y="90146"/>
                  </a:lnTo>
                  <a:lnTo>
                    <a:pt x="21465" y="104921"/>
                  </a:lnTo>
                  <a:lnTo>
                    <a:pt x="23827" y="120434"/>
                  </a:lnTo>
                  <a:lnTo>
                    <a:pt x="26492" y="136533"/>
                  </a:lnTo>
                  <a:lnTo>
                    <a:pt x="29394" y="153068"/>
                  </a:lnTo>
                  <a:lnTo>
                    <a:pt x="32309" y="169918"/>
                  </a:lnTo>
                  <a:lnTo>
                    <a:pt x="34880" y="186989"/>
                  </a:lnTo>
                  <a:lnTo>
                    <a:pt x="36937" y="204209"/>
                  </a:lnTo>
                  <a:lnTo>
                    <a:pt x="38485" y="221366"/>
                  </a:lnTo>
                  <a:lnTo>
                    <a:pt x="39608" y="238118"/>
                  </a:lnTo>
                  <a:lnTo>
                    <a:pt x="40392" y="254282"/>
                  </a:lnTo>
                  <a:lnTo>
                    <a:pt x="40577" y="268716"/>
                  </a:lnTo>
                  <a:lnTo>
                    <a:pt x="38982" y="278954"/>
                  </a:lnTo>
                  <a:lnTo>
                    <a:pt x="35640" y="283590"/>
                  </a:lnTo>
                  <a:lnTo>
                    <a:pt x="32620" y="283020"/>
                  </a:lnTo>
                  <a:lnTo>
                    <a:pt x="30830" y="278393"/>
                  </a:lnTo>
                  <a:lnTo>
                    <a:pt x="30349" y="270991"/>
                  </a:lnTo>
                  <a:lnTo>
                    <a:pt x="30975" y="262002"/>
                  </a:lnTo>
                  <a:lnTo>
                    <a:pt x="32468" y="252207"/>
                  </a:lnTo>
                  <a:lnTo>
                    <a:pt x="35089" y="242519"/>
                  </a:lnTo>
                  <a:lnTo>
                    <a:pt x="39578" y="234070"/>
                  </a:lnTo>
                  <a:lnTo>
                    <a:pt x="46187" y="227361"/>
                  </a:lnTo>
                  <a:lnTo>
                    <a:pt x="54557" y="222668"/>
                  </a:lnTo>
                  <a:lnTo>
                    <a:pt x="64008" y="220325"/>
                  </a:lnTo>
                  <a:lnTo>
                    <a:pt x="74022" y="220271"/>
                  </a:lnTo>
                  <a:lnTo>
                    <a:pt x="83980" y="222316"/>
                  </a:lnTo>
                  <a:lnTo>
                    <a:pt x="93121" y="226337"/>
                  </a:lnTo>
                  <a:lnTo>
                    <a:pt x="101109" y="232072"/>
                  </a:lnTo>
                  <a:lnTo>
                    <a:pt x="107979" y="239172"/>
                  </a:lnTo>
                  <a:lnTo>
                    <a:pt x="113917" y="247299"/>
                  </a:lnTo>
                  <a:lnTo>
                    <a:pt x="119132" y="256164"/>
                  </a:lnTo>
                  <a:lnTo>
                    <a:pt x="123671" y="265479"/>
                  </a:lnTo>
                  <a:lnTo>
                    <a:pt x="127840" y="276062"/>
                  </a:lnTo>
                  <a:lnTo>
                    <a:pt x="132012" y="291073"/>
                  </a:lnTo>
                  <a:lnTo>
                    <a:pt x="1368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603574" y="3013219"/>
              <a:ext cx="174561" cy="113417"/>
            </a:xfrm>
            <a:custGeom>
              <a:avLst/>
              <a:gdLst/>
              <a:ahLst/>
              <a:cxnLst/>
              <a:rect l="0" t="0" r="0" b="0"/>
              <a:pathLst>
                <a:path w="174561" h="113417">
                  <a:moveTo>
                    <a:pt x="58747" y="60773"/>
                  </a:moveTo>
                  <a:lnTo>
                    <a:pt x="61547" y="51972"/>
                  </a:lnTo>
                  <a:lnTo>
                    <a:pt x="63048" y="43625"/>
                  </a:lnTo>
                  <a:lnTo>
                    <a:pt x="63347" y="34936"/>
                  </a:lnTo>
                  <a:lnTo>
                    <a:pt x="62321" y="26160"/>
                  </a:lnTo>
                  <a:lnTo>
                    <a:pt x="59556" y="17962"/>
                  </a:lnTo>
                  <a:lnTo>
                    <a:pt x="54986" y="10690"/>
                  </a:lnTo>
                  <a:lnTo>
                    <a:pt x="48998" y="4846"/>
                  </a:lnTo>
                  <a:lnTo>
                    <a:pt x="42230" y="1210"/>
                  </a:lnTo>
                  <a:lnTo>
                    <a:pt x="35135" y="0"/>
                  </a:lnTo>
                  <a:lnTo>
                    <a:pt x="28103" y="1121"/>
                  </a:lnTo>
                  <a:lnTo>
                    <a:pt x="21542" y="4451"/>
                  </a:lnTo>
                  <a:lnTo>
                    <a:pt x="15621" y="9691"/>
                  </a:lnTo>
                  <a:lnTo>
                    <a:pt x="10479" y="16612"/>
                  </a:lnTo>
                  <a:lnTo>
                    <a:pt x="6315" y="25144"/>
                  </a:lnTo>
                  <a:lnTo>
                    <a:pt x="3146" y="35095"/>
                  </a:lnTo>
                  <a:lnTo>
                    <a:pt x="1000" y="46028"/>
                  </a:lnTo>
                  <a:lnTo>
                    <a:pt x="0" y="57358"/>
                  </a:lnTo>
                  <a:lnTo>
                    <a:pt x="117" y="68699"/>
                  </a:lnTo>
                  <a:lnTo>
                    <a:pt x="1669" y="79244"/>
                  </a:lnTo>
                  <a:lnTo>
                    <a:pt x="5371" y="87729"/>
                  </a:lnTo>
                  <a:lnTo>
                    <a:pt x="11411" y="93644"/>
                  </a:lnTo>
                  <a:lnTo>
                    <a:pt x="19213" y="96987"/>
                  </a:lnTo>
                  <a:lnTo>
                    <a:pt x="27744" y="97883"/>
                  </a:lnTo>
                  <a:lnTo>
                    <a:pt x="36324" y="96669"/>
                  </a:lnTo>
                  <a:lnTo>
                    <a:pt x="44503" y="93621"/>
                  </a:lnTo>
                  <a:lnTo>
                    <a:pt x="51909" y="88851"/>
                  </a:lnTo>
                  <a:lnTo>
                    <a:pt x="58433" y="82573"/>
                  </a:lnTo>
                  <a:lnTo>
                    <a:pt x="63999" y="74921"/>
                  </a:lnTo>
                  <a:lnTo>
                    <a:pt x="68454" y="65884"/>
                  </a:lnTo>
                  <a:lnTo>
                    <a:pt x="71841" y="55615"/>
                  </a:lnTo>
                  <a:lnTo>
                    <a:pt x="74848" y="45562"/>
                  </a:lnTo>
                  <a:lnTo>
                    <a:pt x="78523" y="39397"/>
                  </a:lnTo>
                  <a:lnTo>
                    <a:pt x="82732" y="38986"/>
                  </a:lnTo>
                  <a:lnTo>
                    <a:pt x="86745" y="42521"/>
                  </a:lnTo>
                  <a:lnTo>
                    <a:pt x="90649" y="48339"/>
                  </a:lnTo>
                  <a:lnTo>
                    <a:pt x="94866" y="55245"/>
                  </a:lnTo>
                  <a:lnTo>
                    <a:pt x="99617" y="62558"/>
                  </a:lnTo>
                  <a:lnTo>
                    <a:pt x="104917" y="69964"/>
                  </a:lnTo>
                  <a:lnTo>
                    <a:pt x="110686" y="77336"/>
                  </a:lnTo>
                  <a:lnTo>
                    <a:pt x="116825" y="84628"/>
                  </a:lnTo>
                  <a:lnTo>
                    <a:pt x="123511" y="91538"/>
                  </a:lnTo>
                  <a:lnTo>
                    <a:pt x="132174" y="98163"/>
                  </a:lnTo>
                  <a:lnTo>
                    <a:pt x="146929" y="105087"/>
                  </a:lnTo>
                  <a:lnTo>
                    <a:pt x="174560" y="113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799192" y="280025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7" y="90185"/>
                  </a:lnTo>
                  <a:lnTo>
                    <a:pt x="5376" y="104209"/>
                  </a:lnTo>
                  <a:lnTo>
                    <a:pt x="6779" y="119603"/>
                  </a:lnTo>
                  <a:lnTo>
                    <a:pt x="7870" y="136213"/>
                  </a:lnTo>
                  <a:lnTo>
                    <a:pt x="8678" y="153520"/>
                  </a:lnTo>
                  <a:lnTo>
                    <a:pt x="9257" y="171126"/>
                  </a:lnTo>
                  <a:lnTo>
                    <a:pt x="9661" y="188660"/>
                  </a:lnTo>
                  <a:lnTo>
                    <a:pt x="9941" y="205725"/>
                  </a:lnTo>
                  <a:lnTo>
                    <a:pt x="10133" y="222156"/>
                  </a:lnTo>
                  <a:lnTo>
                    <a:pt x="10262" y="237953"/>
                  </a:lnTo>
                  <a:lnTo>
                    <a:pt x="10364" y="255047"/>
                  </a:lnTo>
                  <a:lnTo>
                    <a:pt x="10447" y="27829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62321" y="2920665"/>
              <a:ext cx="242157" cy="37514"/>
            </a:xfrm>
            <a:custGeom>
              <a:avLst/>
              <a:gdLst/>
              <a:ahLst/>
              <a:cxnLst/>
              <a:rect l="0" t="0" r="0" b="0"/>
              <a:pathLst>
                <a:path w="242157" h="37514">
                  <a:moveTo>
                    <a:pt x="242156" y="16456"/>
                  </a:moveTo>
                  <a:lnTo>
                    <a:pt x="230354" y="10723"/>
                  </a:lnTo>
                  <a:lnTo>
                    <a:pt x="218584" y="6439"/>
                  </a:lnTo>
                  <a:lnTo>
                    <a:pt x="205689" y="3237"/>
                  </a:lnTo>
                  <a:lnTo>
                    <a:pt x="191668" y="1049"/>
                  </a:lnTo>
                  <a:lnTo>
                    <a:pt x="176692" y="0"/>
                  </a:lnTo>
                  <a:lnTo>
                    <a:pt x="160975" y="54"/>
                  </a:lnTo>
                  <a:lnTo>
                    <a:pt x="144871" y="878"/>
                  </a:lnTo>
                  <a:lnTo>
                    <a:pt x="128847" y="1957"/>
                  </a:lnTo>
                  <a:lnTo>
                    <a:pt x="113150" y="2983"/>
                  </a:lnTo>
                  <a:lnTo>
                    <a:pt x="97833" y="4160"/>
                  </a:lnTo>
                  <a:lnTo>
                    <a:pt x="82855" y="6088"/>
                  </a:lnTo>
                  <a:lnTo>
                    <a:pt x="68160" y="9049"/>
                  </a:lnTo>
                  <a:lnTo>
                    <a:pt x="54095" y="12899"/>
                  </a:lnTo>
                  <a:lnTo>
                    <a:pt x="39919" y="17717"/>
                  </a:lnTo>
                  <a:lnTo>
                    <a:pt x="23270" y="25046"/>
                  </a:lnTo>
                  <a:lnTo>
                    <a:pt x="0" y="37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67689" y="280025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1995" y="39071"/>
                  </a:lnTo>
                  <a:lnTo>
                    <a:pt x="3509" y="50552"/>
                  </a:lnTo>
                  <a:lnTo>
                    <a:pt x="4528" y="61745"/>
                  </a:lnTo>
                  <a:lnTo>
                    <a:pt x="4693" y="72736"/>
                  </a:lnTo>
                  <a:lnTo>
                    <a:pt x="4138" y="83752"/>
                  </a:lnTo>
                  <a:lnTo>
                    <a:pt x="3301" y="95143"/>
                  </a:lnTo>
                  <a:lnTo>
                    <a:pt x="2478" y="107078"/>
                  </a:lnTo>
                  <a:lnTo>
                    <a:pt x="1790" y="119875"/>
                  </a:lnTo>
                  <a:lnTo>
                    <a:pt x="1262" y="134062"/>
                  </a:lnTo>
                  <a:lnTo>
                    <a:pt x="879" y="149783"/>
                  </a:lnTo>
                  <a:lnTo>
                    <a:pt x="777" y="166392"/>
                  </a:lnTo>
                  <a:lnTo>
                    <a:pt x="1233" y="182693"/>
                  </a:lnTo>
                  <a:lnTo>
                    <a:pt x="2350" y="198025"/>
                  </a:lnTo>
                  <a:lnTo>
                    <a:pt x="3913" y="212419"/>
                  </a:lnTo>
                  <a:lnTo>
                    <a:pt x="5499" y="226305"/>
                  </a:lnTo>
                  <a:lnTo>
                    <a:pt x="6861" y="240016"/>
                  </a:lnTo>
                  <a:lnTo>
                    <a:pt x="7926" y="253717"/>
                  </a:lnTo>
                  <a:lnTo>
                    <a:pt x="8715" y="267470"/>
                  </a:lnTo>
                  <a:lnTo>
                    <a:pt x="9287" y="281279"/>
                  </a:lnTo>
                  <a:lnTo>
                    <a:pt x="9886" y="294916"/>
                  </a:lnTo>
                  <a:lnTo>
                    <a:pt x="11105" y="309486"/>
                  </a:lnTo>
                  <a:lnTo>
                    <a:pt x="14170" y="32850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83461" y="297923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53854" y="1"/>
                  </a:lnTo>
                  <a:lnTo>
                    <a:pt x="140584" y="1"/>
                  </a:lnTo>
                  <a:lnTo>
                    <a:pt x="127386" y="5"/>
                  </a:lnTo>
                  <a:lnTo>
                    <a:pt x="114218" y="178"/>
                  </a:lnTo>
                  <a:lnTo>
                    <a:pt x="101358" y="826"/>
                  </a:lnTo>
                  <a:lnTo>
                    <a:pt x="88952" y="2079"/>
                  </a:lnTo>
                  <a:lnTo>
                    <a:pt x="76839" y="3905"/>
                  </a:lnTo>
                  <a:lnTo>
                    <a:pt x="64638" y="6202"/>
                  </a:lnTo>
                  <a:lnTo>
                    <a:pt x="52151" y="8853"/>
                  </a:lnTo>
                  <a:lnTo>
                    <a:pt x="39938" y="11610"/>
                  </a:lnTo>
                  <a:lnTo>
                    <a:pt x="28037" y="14365"/>
                  </a:lnTo>
                  <a:lnTo>
                    <a:pt x="15395" y="173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83503" y="2779194"/>
              <a:ext cx="222089" cy="357970"/>
            </a:xfrm>
            <a:custGeom>
              <a:avLst/>
              <a:gdLst/>
              <a:ahLst/>
              <a:cxnLst/>
              <a:rect l="0" t="0" r="0" b="0"/>
              <a:pathLst>
                <a:path w="222089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9" y="77042"/>
                  </a:lnTo>
                  <a:lnTo>
                    <a:pt x="3903" y="90185"/>
                  </a:lnTo>
                  <a:lnTo>
                    <a:pt x="6201" y="104209"/>
                  </a:lnTo>
                  <a:lnTo>
                    <a:pt x="8852" y="119607"/>
                  </a:lnTo>
                  <a:lnTo>
                    <a:pt x="11597" y="136390"/>
                  </a:lnTo>
                  <a:lnTo>
                    <a:pt x="14053" y="154345"/>
                  </a:lnTo>
                  <a:lnTo>
                    <a:pt x="16039" y="173204"/>
                  </a:lnTo>
                  <a:lnTo>
                    <a:pt x="17710" y="192564"/>
                  </a:lnTo>
                  <a:lnTo>
                    <a:pt x="19446" y="211926"/>
                  </a:lnTo>
                  <a:lnTo>
                    <a:pt x="21468" y="231012"/>
                  </a:lnTo>
                  <a:lnTo>
                    <a:pt x="23828" y="249589"/>
                  </a:lnTo>
                  <a:lnTo>
                    <a:pt x="26492" y="267375"/>
                  </a:lnTo>
                  <a:lnTo>
                    <a:pt x="29393" y="284305"/>
                  </a:lnTo>
                  <a:lnTo>
                    <a:pt x="32308" y="300471"/>
                  </a:lnTo>
                  <a:lnTo>
                    <a:pt x="34878" y="316029"/>
                  </a:lnTo>
                  <a:lnTo>
                    <a:pt x="36939" y="331028"/>
                  </a:lnTo>
                  <a:lnTo>
                    <a:pt x="38617" y="342033"/>
                  </a:lnTo>
                  <a:lnTo>
                    <a:pt x="39979" y="344669"/>
                  </a:lnTo>
                  <a:lnTo>
                    <a:pt x="40872" y="340361"/>
                  </a:lnTo>
                  <a:lnTo>
                    <a:pt x="41397" y="331543"/>
                  </a:lnTo>
                  <a:lnTo>
                    <a:pt x="41696" y="320183"/>
                  </a:lnTo>
                  <a:lnTo>
                    <a:pt x="41875" y="307501"/>
                  </a:lnTo>
                  <a:lnTo>
                    <a:pt x="42318" y="294480"/>
                  </a:lnTo>
                  <a:lnTo>
                    <a:pt x="43672" y="282074"/>
                  </a:lnTo>
                  <a:lnTo>
                    <a:pt x="46218" y="270724"/>
                  </a:lnTo>
                  <a:lnTo>
                    <a:pt x="50063" y="260939"/>
                  </a:lnTo>
                  <a:lnTo>
                    <a:pt x="55317" y="253481"/>
                  </a:lnTo>
                  <a:lnTo>
                    <a:pt x="61887" y="248545"/>
                  </a:lnTo>
                  <a:lnTo>
                    <a:pt x="69381" y="246176"/>
                  </a:lnTo>
                  <a:lnTo>
                    <a:pt x="77241" y="246539"/>
                  </a:lnTo>
                  <a:lnTo>
                    <a:pt x="85111" y="249447"/>
                  </a:lnTo>
                  <a:lnTo>
                    <a:pt x="92678" y="254463"/>
                  </a:lnTo>
                  <a:lnTo>
                    <a:pt x="99606" y="261101"/>
                  </a:lnTo>
                  <a:lnTo>
                    <a:pt x="105777" y="268932"/>
                  </a:lnTo>
                  <a:lnTo>
                    <a:pt x="111091" y="277780"/>
                  </a:lnTo>
                  <a:lnTo>
                    <a:pt x="115369" y="287695"/>
                  </a:lnTo>
                  <a:lnTo>
                    <a:pt x="118630" y="298524"/>
                  </a:lnTo>
                  <a:lnTo>
                    <a:pt x="121357" y="306658"/>
                  </a:lnTo>
                  <a:lnTo>
                    <a:pt x="124034" y="308071"/>
                  </a:lnTo>
                  <a:lnTo>
                    <a:pt x="126613" y="304645"/>
                  </a:lnTo>
                  <a:lnTo>
                    <a:pt x="129554" y="298701"/>
                  </a:lnTo>
                  <a:lnTo>
                    <a:pt x="133585" y="292043"/>
                  </a:lnTo>
                  <a:lnTo>
                    <a:pt x="138996" y="285612"/>
                  </a:lnTo>
                  <a:lnTo>
                    <a:pt x="145707" y="279734"/>
                  </a:lnTo>
                  <a:lnTo>
                    <a:pt x="153488" y="274433"/>
                  </a:lnTo>
                  <a:lnTo>
                    <a:pt x="162080" y="269621"/>
                  </a:lnTo>
                  <a:lnTo>
                    <a:pt x="171098" y="265021"/>
                  </a:lnTo>
                  <a:lnTo>
                    <a:pt x="180062" y="260226"/>
                  </a:lnTo>
                  <a:lnTo>
                    <a:pt x="188710" y="255021"/>
                  </a:lnTo>
                  <a:lnTo>
                    <a:pt x="196819" y="249216"/>
                  </a:lnTo>
                  <a:lnTo>
                    <a:pt x="204118" y="242560"/>
                  </a:lnTo>
                  <a:lnTo>
                    <a:pt x="210538" y="235005"/>
                  </a:lnTo>
                  <a:lnTo>
                    <a:pt x="215849" y="226661"/>
                  </a:lnTo>
                  <a:lnTo>
                    <a:pt x="219595" y="217689"/>
                  </a:lnTo>
                  <a:lnTo>
                    <a:pt x="221664" y="208253"/>
                  </a:lnTo>
                  <a:lnTo>
                    <a:pt x="222088" y="198647"/>
                  </a:lnTo>
                  <a:lnTo>
                    <a:pt x="220861" y="189279"/>
                  </a:lnTo>
                  <a:lnTo>
                    <a:pt x="218144" y="180365"/>
                  </a:lnTo>
                  <a:lnTo>
                    <a:pt x="214049" y="172415"/>
                  </a:lnTo>
                  <a:lnTo>
                    <a:pt x="208561" y="166286"/>
                  </a:lnTo>
                  <a:lnTo>
                    <a:pt x="201807" y="162288"/>
                  </a:lnTo>
                  <a:lnTo>
                    <a:pt x="194342" y="160571"/>
                  </a:lnTo>
                  <a:lnTo>
                    <a:pt x="187027" y="161381"/>
                  </a:lnTo>
                  <a:lnTo>
                    <a:pt x="180334" y="164597"/>
                  </a:lnTo>
                  <a:lnTo>
                    <a:pt x="174368" y="169992"/>
                  </a:lnTo>
                  <a:lnTo>
                    <a:pt x="169052" y="177416"/>
                  </a:lnTo>
                  <a:lnTo>
                    <a:pt x="164264" y="186590"/>
                  </a:lnTo>
                  <a:lnTo>
                    <a:pt x="160201" y="197153"/>
                  </a:lnTo>
                  <a:lnTo>
                    <a:pt x="157369" y="208758"/>
                  </a:lnTo>
                  <a:lnTo>
                    <a:pt x="155942" y="221116"/>
                  </a:lnTo>
                  <a:lnTo>
                    <a:pt x="155796" y="234006"/>
                  </a:lnTo>
                  <a:lnTo>
                    <a:pt x="156686" y="247265"/>
                  </a:lnTo>
                  <a:lnTo>
                    <a:pt x="158363" y="260771"/>
                  </a:lnTo>
                  <a:lnTo>
                    <a:pt x="160776" y="274282"/>
                  </a:lnTo>
                  <a:lnTo>
                    <a:pt x="164064" y="287434"/>
                  </a:lnTo>
                  <a:lnTo>
                    <a:pt x="168227" y="300050"/>
                  </a:lnTo>
                  <a:lnTo>
                    <a:pt x="172838" y="311879"/>
                  </a:lnTo>
                  <a:lnTo>
                    <a:pt x="177578" y="323770"/>
                  </a:lnTo>
                  <a:lnTo>
                    <a:pt x="182861" y="337884"/>
                  </a:lnTo>
                  <a:lnTo>
                    <a:pt x="18951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536186" y="3010821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2" y="25833"/>
                  </a:lnTo>
                  <a:lnTo>
                    <a:pt x="11490" y="34469"/>
                  </a:lnTo>
                  <a:lnTo>
                    <a:pt x="14319" y="42955"/>
                  </a:lnTo>
                  <a:lnTo>
                    <a:pt x="17348" y="52042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504601" y="2989764"/>
              <a:ext cx="115815" cy="473784"/>
            </a:xfrm>
            <a:custGeom>
              <a:avLst/>
              <a:gdLst/>
              <a:ahLst/>
              <a:cxnLst/>
              <a:rect l="0" t="0" r="0" b="0"/>
              <a:pathLst>
                <a:path w="115815" h="473784">
                  <a:moveTo>
                    <a:pt x="115814" y="0"/>
                  </a:moveTo>
                  <a:lnTo>
                    <a:pt x="112812" y="8936"/>
                  </a:lnTo>
                  <a:lnTo>
                    <a:pt x="109390" y="18563"/>
                  </a:lnTo>
                  <a:lnTo>
                    <a:pt x="105199" y="29845"/>
                  </a:lnTo>
                  <a:lnTo>
                    <a:pt x="100471" y="42340"/>
                  </a:lnTo>
                  <a:lnTo>
                    <a:pt x="95637" y="55171"/>
                  </a:lnTo>
                  <a:lnTo>
                    <a:pt x="90965" y="67794"/>
                  </a:lnTo>
                  <a:lnTo>
                    <a:pt x="86701" y="80177"/>
                  </a:lnTo>
                  <a:lnTo>
                    <a:pt x="83148" y="92621"/>
                  </a:lnTo>
                  <a:lnTo>
                    <a:pt x="80389" y="105319"/>
                  </a:lnTo>
                  <a:lnTo>
                    <a:pt x="78181" y="118320"/>
                  </a:lnTo>
                  <a:lnTo>
                    <a:pt x="76077" y="131594"/>
                  </a:lnTo>
                  <a:lnTo>
                    <a:pt x="73805" y="145087"/>
                  </a:lnTo>
                  <a:lnTo>
                    <a:pt x="71274" y="158743"/>
                  </a:lnTo>
                  <a:lnTo>
                    <a:pt x="68496" y="172518"/>
                  </a:lnTo>
                  <a:lnTo>
                    <a:pt x="65513" y="186376"/>
                  </a:lnTo>
                  <a:lnTo>
                    <a:pt x="62374" y="200292"/>
                  </a:lnTo>
                  <a:lnTo>
                    <a:pt x="59121" y="214248"/>
                  </a:lnTo>
                  <a:lnTo>
                    <a:pt x="55787" y="228230"/>
                  </a:lnTo>
                  <a:lnTo>
                    <a:pt x="52397" y="242231"/>
                  </a:lnTo>
                  <a:lnTo>
                    <a:pt x="48969" y="256244"/>
                  </a:lnTo>
                  <a:lnTo>
                    <a:pt x="45514" y="270265"/>
                  </a:lnTo>
                  <a:lnTo>
                    <a:pt x="42040" y="284293"/>
                  </a:lnTo>
                  <a:lnTo>
                    <a:pt x="38556" y="298323"/>
                  </a:lnTo>
                  <a:lnTo>
                    <a:pt x="35062" y="312356"/>
                  </a:lnTo>
                  <a:lnTo>
                    <a:pt x="31564" y="326390"/>
                  </a:lnTo>
                  <a:lnTo>
                    <a:pt x="28062" y="340426"/>
                  </a:lnTo>
                  <a:lnTo>
                    <a:pt x="24557" y="354472"/>
                  </a:lnTo>
                  <a:lnTo>
                    <a:pt x="21050" y="368855"/>
                  </a:lnTo>
                  <a:lnTo>
                    <a:pt x="17543" y="384189"/>
                  </a:lnTo>
                  <a:lnTo>
                    <a:pt x="14039" y="400705"/>
                  </a:lnTo>
                  <a:lnTo>
                    <a:pt x="10691" y="417423"/>
                  </a:lnTo>
                  <a:lnTo>
                    <a:pt x="7467" y="433975"/>
                  </a:lnTo>
                  <a:lnTo>
                    <a:pt x="4083" y="45182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048854" y="3347733"/>
            <a:ext cx="2950173" cy="663296"/>
            <a:chOff x="5048854" y="3347733"/>
            <a:chExt cx="2950173" cy="663296"/>
          </a:xfrm>
        </p:grpSpPr>
        <p:sp>
          <p:nvSpPr>
            <p:cNvPr id="138" name="Freeform 137"/>
            <p:cNvSpPr/>
            <p:nvPr/>
          </p:nvSpPr>
          <p:spPr>
            <a:xfrm>
              <a:off x="5048854" y="3517873"/>
              <a:ext cx="139064" cy="237742"/>
            </a:xfrm>
            <a:custGeom>
              <a:avLst/>
              <a:gdLst/>
              <a:ahLst/>
              <a:cxnLst/>
              <a:rect l="0" t="0" r="0" b="0"/>
              <a:pathLst>
                <a:path w="139064" h="237742">
                  <a:moveTo>
                    <a:pt x="107477" y="40430"/>
                  </a:moveTo>
                  <a:lnTo>
                    <a:pt x="104476" y="31695"/>
                  </a:lnTo>
                  <a:lnTo>
                    <a:pt x="101053" y="23989"/>
                  </a:lnTo>
                  <a:lnTo>
                    <a:pt x="96848" y="16601"/>
                  </a:lnTo>
                  <a:lnTo>
                    <a:pt x="91603" y="9858"/>
                  </a:lnTo>
                  <a:lnTo>
                    <a:pt x="84825" y="4625"/>
                  </a:lnTo>
                  <a:lnTo>
                    <a:pt x="76397" y="1268"/>
                  </a:lnTo>
                  <a:lnTo>
                    <a:pt x="66830" y="0"/>
                  </a:lnTo>
                  <a:lnTo>
                    <a:pt x="57035" y="1119"/>
                  </a:lnTo>
                  <a:lnTo>
                    <a:pt x="47570" y="4543"/>
                  </a:lnTo>
                  <a:lnTo>
                    <a:pt x="38779" y="9908"/>
                  </a:lnTo>
                  <a:lnTo>
                    <a:pt x="30954" y="16781"/>
                  </a:lnTo>
                  <a:lnTo>
                    <a:pt x="24141" y="24772"/>
                  </a:lnTo>
                  <a:lnTo>
                    <a:pt x="18211" y="33726"/>
                  </a:lnTo>
                  <a:lnTo>
                    <a:pt x="12978" y="43712"/>
                  </a:lnTo>
                  <a:lnTo>
                    <a:pt x="8275" y="54688"/>
                  </a:lnTo>
                  <a:lnTo>
                    <a:pt x="4282" y="66498"/>
                  </a:lnTo>
                  <a:lnTo>
                    <a:pt x="1504" y="78957"/>
                  </a:lnTo>
                  <a:lnTo>
                    <a:pt x="117" y="91896"/>
                  </a:lnTo>
                  <a:lnTo>
                    <a:pt x="0" y="105179"/>
                  </a:lnTo>
                  <a:lnTo>
                    <a:pt x="909" y="118702"/>
                  </a:lnTo>
                  <a:lnTo>
                    <a:pt x="2600" y="132391"/>
                  </a:lnTo>
                  <a:lnTo>
                    <a:pt x="5022" y="146194"/>
                  </a:lnTo>
                  <a:lnTo>
                    <a:pt x="8317" y="160073"/>
                  </a:lnTo>
                  <a:lnTo>
                    <a:pt x="12498" y="173997"/>
                  </a:lnTo>
                  <a:lnTo>
                    <a:pt x="17610" y="187618"/>
                  </a:lnTo>
                  <a:lnTo>
                    <a:pt x="23798" y="200311"/>
                  </a:lnTo>
                  <a:lnTo>
                    <a:pt x="31038" y="211797"/>
                  </a:lnTo>
                  <a:lnTo>
                    <a:pt x="39171" y="221644"/>
                  </a:lnTo>
                  <a:lnTo>
                    <a:pt x="48001" y="229130"/>
                  </a:lnTo>
                  <a:lnTo>
                    <a:pt x="57347" y="234087"/>
                  </a:lnTo>
                  <a:lnTo>
                    <a:pt x="67062" y="236805"/>
                  </a:lnTo>
                  <a:lnTo>
                    <a:pt x="77036" y="237741"/>
                  </a:lnTo>
                  <a:lnTo>
                    <a:pt x="87180" y="237340"/>
                  </a:lnTo>
                  <a:lnTo>
                    <a:pt x="97174" y="235937"/>
                  </a:lnTo>
                  <a:lnTo>
                    <a:pt x="107552" y="233511"/>
                  </a:lnTo>
                  <a:lnTo>
                    <a:pt x="120342" y="228741"/>
                  </a:lnTo>
                  <a:lnTo>
                    <a:pt x="139063" y="219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21520" y="3563177"/>
              <a:ext cx="134854" cy="143249"/>
            </a:xfrm>
            <a:custGeom>
              <a:avLst/>
              <a:gdLst/>
              <a:ahLst/>
              <a:cxnLst/>
              <a:rect l="0" t="0" r="0" b="0"/>
              <a:pathLst>
                <a:path w="134854" h="143249">
                  <a:moveTo>
                    <a:pt x="71682" y="68825"/>
                  </a:moveTo>
                  <a:lnTo>
                    <a:pt x="71615" y="57157"/>
                  </a:lnTo>
                  <a:lnTo>
                    <a:pt x="70974" y="46669"/>
                  </a:lnTo>
                  <a:lnTo>
                    <a:pt x="69669" y="36376"/>
                  </a:lnTo>
                  <a:lnTo>
                    <a:pt x="67464" y="26420"/>
                  </a:lnTo>
                  <a:lnTo>
                    <a:pt x="63850" y="17373"/>
                  </a:lnTo>
                  <a:lnTo>
                    <a:pt x="58682" y="9508"/>
                  </a:lnTo>
                  <a:lnTo>
                    <a:pt x="52280" y="3422"/>
                  </a:lnTo>
                  <a:lnTo>
                    <a:pt x="45228" y="151"/>
                  </a:lnTo>
                  <a:lnTo>
                    <a:pt x="37939" y="0"/>
                  </a:lnTo>
                  <a:lnTo>
                    <a:pt x="30776" y="2817"/>
                  </a:lnTo>
                  <a:lnTo>
                    <a:pt x="24128" y="8354"/>
                  </a:lnTo>
                  <a:lnTo>
                    <a:pt x="18148" y="16187"/>
                  </a:lnTo>
                  <a:lnTo>
                    <a:pt x="12965" y="25814"/>
                  </a:lnTo>
                  <a:lnTo>
                    <a:pt x="8775" y="36775"/>
                  </a:lnTo>
                  <a:lnTo>
                    <a:pt x="5583" y="48694"/>
                  </a:lnTo>
                  <a:lnTo>
                    <a:pt x="3252" y="61286"/>
                  </a:lnTo>
                  <a:lnTo>
                    <a:pt x="1595" y="74343"/>
                  </a:lnTo>
                  <a:lnTo>
                    <a:pt x="450" y="87711"/>
                  </a:lnTo>
                  <a:lnTo>
                    <a:pt x="0" y="100958"/>
                  </a:lnTo>
                  <a:lnTo>
                    <a:pt x="755" y="113400"/>
                  </a:lnTo>
                  <a:lnTo>
                    <a:pt x="2893" y="124714"/>
                  </a:lnTo>
                  <a:lnTo>
                    <a:pt x="6321" y="134267"/>
                  </a:lnTo>
                  <a:lnTo>
                    <a:pt x="11647" y="140699"/>
                  </a:lnTo>
                  <a:lnTo>
                    <a:pt x="18856" y="143248"/>
                  </a:lnTo>
                  <a:lnTo>
                    <a:pt x="26273" y="142258"/>
                  </a:lnTo>
                  <a:lnTo>
                    <a:pt x="33460" y="138474"/>
                  </a:lnTo>
                  <a:lnTo>
                    <a:pt x="40315" y="132628"/>
                  </a:lnTo>
                  <a:lnTo>
                    <a:pt x="46625" y="125312"/>
                  </a:lnTo>
                  <a:lnTo>
                    <a:pt x="52315" y="116965"/>
                  </a:lnTo>
                  <a:lnTo>
                    <a:pt x="57441" y="107741"/>
                  </a:lnTo>
                  <a:lnTo>
                    <a:pt x="62108" y="97561"/>
                  </a:lnTo>
                  <a:lnTo>
                    <a:pt x="66421" y="86453"/>
                  </a:lnTo>
                  <a:lnTo>
                    <a:pt x="70146" y="74721"/>
                  </a:lnTo>
                  <a:lnTo>
                    <a:pt x="72743" y="62845"/>
                  </a:lnTo>
                  <a:lnTo>
                    <a:pt x="74007" y="51183"/>
                  </a:lnTo>
                  <a:lnTo>
                    <a:pt x="74080" y="42250"/>
                  </a:lnTo>
                  <a:lnTo>
                    <a:pt x="73675" y="39180"/>
                  </a:lnTo>
                  <a:lnTo>
                    <a:pt x="73745" y="41100"/>
                  </a:lnTo>
                  <a:lnTo>
                    <a:pt x="74582" y="46305"/>
                  </a:lnTo>
                  <a:lnTo>
                    <a:pt x="76299" y="53367"/>
                  </a:lnTo>
                  <a:lnTo>
                    <a:pt x="79060" y="61186"/>
                  </a:lnTo>
                  <a:lnTo>
                    <a:pt x="82849" y="69155"/>
                  </a:lnTo>
                  <a:lnTo>
                    <a:pt x="87514" y="77022"/>
                  </a:lnTo>
                  <a:lnTo>
                    <a:pt x="92864" y="84713"/>
                  </a:lnTo>
                  <a:lnTo>
                    <a:pt x="98715" y="92220"/>
                  </a:lnTo>
                  <a:lnTo>
                    <a:pt x="104813" y="99077"/>
                  </a:lnTo>
                  <a:lnTo>
                    <a:pt x="111531" y="104918"/>
                  </a:lnTo>
                  <a:lnTo>
                    <a:pt x="120574" y="109139"/>
                  </a:lnTo>
                  <a:lnTo>
                    <a:pt x="134853" y="110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373015" y="3552402"/>
              <a:ext cx="109701" cy="132244"/>
            </a:xfrm>
            <a:custGeom>
              <a:avLst/>
              <a:gdLst/>
              <a:ahLst/>
              <a:cxnLst/>
              <a:rect l="0" t="0" r="0" b="0"/>
              <a:pathLst>
                <a:path w="109701" h="132244">
                  <a:moveTo>
                    <a:pt x="4415" y="16429"/>
                  </a:moveTo>
                  <a:lnTo>
                    <a:pt x="4415" y="28231"/>
                  </a:lnTo>
                  <a:lnTo>
                    <a:pt x="4415" y="40000"/>
                  </a:lnTo>
                  <a:lnTo>
                    <a:pt x="4420" y="52895"/>
                  </a:lnTo>
                  <a:lnTo>
                    <a:pt x="4592" y="66916"/>
                  </a:lnTo>
                  <a:lnTo>
                    <a:pt x="5240" y="81893"/>
                  </a:lnTo>
                  <a:lnTo>
                    <a:pt x="6485" y="97579"/>
                  </a:lnTo>
                  <a:lnTo>
                    <a:pt x="7953" y="112433"/>
                  </a:lnTo>
                  <a:lnTo>
                    <a:pt x="8547" y="122493"/>
                  </a:lnTo>
                  <a:lnTo>
                    <a:pt x="7941" y="125135"/>
                  </a:lnTo>
                  <a:lnTo>
                    <a:pt x="7056" y="121491"/>
                  </a:lnTo>
                  <a:lnTo>
                    <a:pt x="6124" y="113669"/>
                  </a:lnTo>
                  <a:lnTo>
                    <a:pt x="4902" y="103705"/>
                  </a:lnTo>
                  <a:lnTo>
                    <a:pt x="3246" y="92869"/>
                  </a:lnTo>
                  <a:lnTo>
                    <a:pt x="1479" y="81780"/>
                  </a:lnTo>
                  <a:lnTo>
                    <a:pt x="281" y="70700"/>
                  </a:lnTo>
                  <a:lnTo>
                    <a:pt x="0" y="59715"/>
                  </a:lnTo>
                  <a:lnTo>
                    <a:pt x="814" y="48838"/>
                  </a:lnTo>
                  <a:lnTo>
                    <a:pt x="2889" y="38056"/>
                  </a:lnTo>
                  <a:lnTo>
                    <a:pt x="6182" y="27367"/>
                  </a:lnTo>
                  <a:lnTo>
                    <a:pt x="10666" y="17404"/>
                  </a:lnTo>
                  <a:lnTo>
                    <a:pt x="16417" y="9383"/>
                  </a:lnTo>
                  <a:lnTo>
                    <a:pt x="23352" y="3813"/>
                  </a:lnTo>
                  <a:lnTo>
                    <a:pt x="31109" y="720"/>
                  </a:lnTo>
                  <a:lnTo>
                    <a:pt x="39152" y="0"/>
                  </a:lnTo>
                  <a:lnTo>
                    <a:pt x="47152" y="1330"/>
                  </a:lnTo>
                  <a:lnTo>
                    <a:pt x="54978" y="4289"/>
                  </a:lnTo>
                  <a:lnTo>
                    <a:pt x="62614" y="8467"/>
                  </a:lnTo>
                  <a:lnTo>
                    <a:pt x="70078" y="13529"/>
                  </a:lnTo>
                  <a:lnTo>
                    <a:pt x="77243" y="19381"/>
                  </a:lnTo>
                  <a:lnTo>
                    <a:pt x="83836" y="26140"/>
                  </a:lnTo>
                  <a:lnTo>
                    <a:pt x="89750" y="33802"/>
                  </a:lnTo>
                  <a:lnTo>
                    <a:pt x="94874" y="42406"/>
                  </a:lnTo>
                  <a:lnTo>
                    <a:pt x="99019" y="52093"/>
                  </a:lnTo>
                  <a:lnTo>
                    <a:pt x="102177" y="62826"/>
                  </a:lnTo>
                  <a:lnTo>
                    <a:pt x="104489" y="74220"/>
                  </a:lnTo>
                  <a:lnTo>
                    <a:pt x="106382" y="86958"/>
                  </a:lnTo>
                  <a:lnTo>
                    <a:pt x="108024" y="104392"/>
                  </a:lnTo>
                  <a:lnTo>
                    <a:pt x="109700" y="132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35399" y="3400376"/>
              <a:ext cx="161198" cy="256578"/>
            </a:xfrm>
            <a:custGeom>
              <a:avLst/>
              <a:gdLst/>
              <a:ahLst/>
              <a:cxnLst/>
              <a:rect l="0" t="0" r="0" b="0"/>
              <a:pathLst>
                <a:path w="161198" h="256578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3" y="32462"/>
                  </a:lnTo>
                  <a:lnTo>
                    <a:pt x="3863" y="42937"/>
                  </a:lnTo>
                  <a:lnTo>
                    <a:pt x="6179" y="53929"/>
                  </a:lnTo>
                  <a:lnTo>
                    <a:pt x="8841" y="65572"/>
                  </a:lnTo>
                  <a:lnTo>
                    <a:pt x="11592" y="77826"/>
                  </a:lnTo>
                  <a:lnTo>
                    <a:pt x="14051" y="90580"/>
                  </a:lnTo>
                  <a:lnTo>
                    <a:pt x="16033" y="103716"/>
                  </a:lnTo>
                  <a:lnTo>
                    <a:pt x="17532" y="117129"/>
                  </a:lnTo>
                  <a:lnTo>
                    <a:pt x="18619" y="130740"/>
                  </a:lnTo>
                  <a:lnTo>
                    <a:pt x="19394" y="144483"/>
                  </a:lnTo>
                  <a:lnTo>
                    <a:pt x="20101" y="158151"/>
                  </a:lnTo>
                  <a:lnTo>
                    <a:pt x="21117" y="171408"/>
                  </a:lnTo>
                  <a:lnTo>
                    <a:pt x="22616" y="184108"/>
                  </a:lnTo>
                  <a:lnTo>
                    <a:pt x="24438" y="196434"/>
                  </a:lnTo>
                  <a:lnTo>
                    <a:pt x="26200" y="208784"/>
                  </a:lnTo>
                  <a:lnTo>
                    <a:pt x="27662" y="221295"/>
                  </a:lnTo>
                  <a:lnTo>
                    <a:pt x="28191" y="230633"/>
                  </a:lnTo>
                  <a:lnTo>
                    <a:pt x="27881" y="232928"/>
                  </a:lnTo>
                  <a:lnTo>
                    <a:pt x="28168" y="230063"/>
                  </a:lnTo>
                  <a:lnTo>
                    <a:pt x="29359" y="224117"/>
                  </a:lnTo>
                  <a:lnTo>
                    <a:pt x="31288" y="216367"/>
                  </a:lnTo>
                  <a:lnTo>
                    <a:pt x="33904" y="207553"/>
                  </a:lnTo>
                  <a:lnTo>
                    <a:pt x="37349" y="198098"/>
                  </a:lnTo>
                  <a:lnTo>
                    <a:pt x="41641" y="188259"/>
                  </a:lnTo>
                  <a:lnTo>
                    <a:pt x="46831" y="178513"/>
                  </a:lnTo>
                  <a:lnTo>
                    <a:pt x="53074" y="169565"/>
                  </a:lnTo>
                  <a:lnTo>
                    <a:pt x="60351" y="161737"/>
                  </a:lnTo>
                  <a:lnTo>
                    <a:pt x="68511" y="155326"/>
                  </a:lnTo>
                  <a:lnTo>
                    <a:pt x="77358" y="150767"/>
                  </a:lnTo>
                  <a:lnTo>
                    <a:pt x="86711" y="148114"/>
                  </a:lnTo>
                  <a:lnTo>
                    <a:pt x="96262" y="147281"/>
                  </a:lnTo>
                  <a:lnTo>
                    <a:pt x="105593" y="148226"/>
                  </a:lnTo>
                  <a:lnTo>
                    <a:pt x="114496" y="150751"/>
                  </a:lnTo>
                  <a:lnTo>
                    <a:pt x="122948" y="154714"/>
                  </a:lnTo>
                  <a:lnTo>
                    <a:pt x="131011" y="160114"/>
                  </a:lnTo>
                  <a:lnTo>
                    <a:pt x="138761" y="166823"/>
                  </a:lnTo>
                  <a:lnTo>
                    <a:pt x="145949" y="174766"/>
                  </a:lnTo>
                  <a:lnTo>
                    <a:pt x="152026" y="184001"/>
                  </a:lnTo>
                  <a:lnTo>
                    <a:pt x="156771" y="194427"/>
                  </a:lnTo>
                  <a:lnTo>
                    <a:pt x="159957" y="205512"/>
                  </a:lnTo>
                  <a:lnTo>
                    <a:pt x="161197" y="216412"/>
                  </a:lnTo>
                  <a:lnTo>
                    <a:pt x="160458" y="226655"/>
                  </a:lnTo>
                  <a:lnTo>
                    <a:pt x="157521" y="235819"/>
                  </a:lnTo>
                  <a:lnTo>
                    <a:pt x="151826" y="243370"/>
                  </a:lnTo>
                  <a:lnTo>
                    <a:pt x="143337" y="249181"/>
                  </a:lnTo>
                  <a:lnTo>
                    <a:pt x="132756" y="253286"/>
                  </a:lnTo>
                  <a:lnTo>
                    <a:pt x="121215" y="255690"/>
                  </a:lnTo>
                  <a:lnTo>
                    <a:pt x="109456" y="256577"/>
                  </a:lnTo>
                  <a:lnTo>
                    <a:pt x="97650" y="256397"/>
                  </a:lnTo>
                  <a:lnTo>
                    <a:pt x="85592" y="255755"/>
                  </a:lnTo>
                  <a:lnTo>
                    <a:pt x="73168" y="255034"/>
                  </a:lnTo>
                  <a:lnTo>
                    <a:pt x="60984" y="254401"/>
                  </a:lnTo>
                  <a:lnTo>
                    <a:pt x="49096" y="253833"/>
                  </a:lnTo>
                  <a:lnTo>
                    <a:pt x="36457" y="253289"/>
                  </a:lnTo>
                  <a:lnTo>
                    <a:pt x="21057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19113" y="3501811"/>
              <a:ext cx="111085" cy="177466"/>
            </a:xfrm>
            <a:custGeom>
              <a:avLst/>
              <a:gdLst/>
              <a:ahLst/>
              <a:cxnLst/>
              <a:rect l="0" t="0" r="0" b="0"/>
              <a:pathLst>
                <a:path w="111085" h="177466">
                  <a:moveTo>
                    <a:pt x="16327" y="67021"/>
                  </a:moveTo>
                  <a:lnTo>
                    <a:pt x="22262" y="72687"/>
                  </a:lnTo>
                  <a:lnTo>
                    <a:pt x="28466" y="76331"/>
                  </a:lnTo>
                  <a:lnTo>
                    <a:pt x="35562" y="78241"/>
                  </a:lnTo>
                  <a:lnTo>
                    <a:pt x="43502" y="78742"/>
                  </a:lnTo>
                  <a:lnTo>
                    <a:pt x="52148" y="78122"/>
                  </a:lnTo>
                  <a:lnTo>
                    <a:pt x="61334" y="76642"/>
                  </a:lnTo>
                  <a:lnTo>
                    <a:pt x="70588" y="74201"/>
                  </a:lnTo>
                  <a:lnTo>
                    <a:pt x="79182" y="70366"/>
                  </a:lnTo>
                  <a:lnTo>
                    <a:pt x="86759" y="65011"/>
                  </a:lnTo>
                  <a:lnTo>
                    <a:pt x="92996" y="58297"/>
                  </a:lnTo>
                  <a:lnTo>
                    <a:pt x="97436" y="50496"/>
                  </a:lnTo>
                  <a:lnTo>
                    <a:pt x="100003" y="41887"/>
                  </a:lnTo>
                  <a:lnTo>
                    <a:pt x="100609" y="33022"/>
                  </a:lnTo>
                  <a:lnTo>
                    <a:pt x="98978" y="24691"/>
                  </a:lnTo>
                  <a:lnTo>
                    <a:pt x="95175" y="17285"/>
                  </a:lnTo>
                  <a:lnTo>
                    <a:pt x="89369" y="10994"/>
                  </a:lnTo>
                  <a:lnTo>
                    <a:pt x="81661" y="5986"/>
                  </a:lnTo>
                  <a:lnTo>
                    <a:pt x="72303" y="2222"/>
                  </a:lnTo>
                  <a:lnTo>
                    <a:pt x="61955" y="0"/>
                  </a:lnTo>
                  <a:lnTo>
                    <a:pt x="51557" y="5"/>
                  </a:lnTo>
                  <a:lnTo>
                    <a:pt x="41650" y="2417"/>
                  </a:lnTo>
                  <a:lnTo>
                    <a:pt x="32544" y="6967"/>
                  </a:lnTo>
                  <a:lnTo>
                    <a:pt x="24499" y="13225"/>
                  </a:lnTo>
                  <a:lnTo>
                    <a:pt x="17540" y="20770"/>
                  </a:lnTo>
                  <a:lnTo>
                    <a:pt x="11680" y="29410"/>
                  </a:lnTo>
                  <a:lnTo>
                    <a:pt x="7025" y="39178"/>
                  </a:lnTo>
                  <a:lnTo>
                    <a:pt x="3523" y="50004"/>
                  </a:lnTo>
                  <a:lnTo>
                    <a:pt x="1151" y="61712"/>
                  </a:lnTo>
                  <a:lnTo>
                    <a:pt x="0" y="74103"/>
                  </a:lnTo>
                  <a:lnTo>
                    <a:pt x="7" y="86991"/>
                  </a:lnTo>
                  <a:lnTo>
                    <a:pt x="1145" y="100069"/>
                  </a:lnTo>
                  <a:lnTo>
                    <a:pt x="3504" y="112923"/>
                  </a:lnTo>
                  <a:lnTo>
                    <a:pt x="7022" y="125336"/>
                  </a:lnTo>
                  <a:lnTo>
                    <a:pt x="11671" y="136958"/>
                  </a:lnTo>
                  <a:lnTo>
                    <a:pt x="17541" y="147238"/>
                  </a:lnTo>
                  <a:lnTo>
                    <a:pt x="24568" y="155999"/>
                  </a:lnTo>
                  <a:lnTo>
                    <a:pt x="32727" y="163221"/>
                  </a:lnTo>
                  <a:lnTo>
                    <a:pt x="42106" y="168864"/>
                  </a:lnTo>
                  <a:lnTo>
                    <a:pt x="52625" y="173065"/>
                  </a:lnTo>
                  <a:lnTo>
                    <a:pt x="63676" y="175899"/>
                  </a:lnTo>
                  <a:lnTo>
                    <a:pt x="75399" y="177465"/>
                  </a:lnTo>
                  <a:lnTo>
                    <a:pt x="89943" y="176786"/>
                  </a:lnTo>
                  <a:lnTo>
                    <a:pt x="111084" y="172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98268" y="3381498"/>
              <a:ext cx="137256" cy="308320"/>
            </a:xfrm>
            <a:custGeom>
              <a:avLst/>
              <a:gdLst/>
              <a:ahLst/>
              <a:cxnLst/>
              <a:rect l="0" t="0" r="0" b="0"/>
              <a:pathLst>
                <a:path w="137256" h="308320">
                  <a:moveTo>
                    <a:pt x="95141" y="187333"/>
                  </a:moveTo>
                  <a:lnTo>
                    <a:pt x="92140" y="178599"/>
                  </a:lnTo>
                  <a:lnTo>
                    <a:pt x="88718" y="170893"/>
                  </a:lnTo>
                  <a:lnTo>
                    <a:pt x="84517" y="163504"/>
                  </a:lnTo>
                  <a:lnTo>
                    <a:pt x="79444" y="156761"/>
                  </a:lnTo>
                  <a:lnTo>
                    <a:pt x="73314" y="151528"/>
                  </a:lnTo>
                  <a:lnTo>
                    <a:pt x="66131" y="148166"/>
                  </a:lnTo>
                  <a:lnTo>
                    <a:pt x="58043" y="146726"/>
                  </a:lnTo>
                  <a:lnTo>
                    <a:pt x="49248" y="147197"/>
                  </a:lnTo>
                  <a:lnTo>
                    <a:pt x="39937" y="149376"/>
                  </a:lnTo>
                  <a:lnTo>
                    <a:pt x="30586" y="153262"/>
                  </a:lnTo>
                  <a:lnTo>
                    <a:pt x="21922" y="159135"/>
                  </a:lnTo>
                  <a:lnTo>
                    <a:pt x="14293" y="166972"/>
                  </a:lnTo>
                  <a:lnTo>
                    <a:pt x="8021" y="176485"/>
                  </a:lnTo>
                  <a:lnTo>
                    <a:pt x="3557" y="187312"/>
                  </a:lnTo>
                  <a:lnTo>
                    <a:pt x="963" y="199111"/>
                  </a:lnTo>
                  <a:lnTo>
                    <a:pt x="0" y="211610"/>
                  </a:lnTo>
                  <a:lnTo>
                    <a:pt x="327" y="224597"/>
                  </a:lnTo>
                  <a:lnTo>
                    <a:pt x="1618" y="237919"/>
                  </a:lnTo>
                  <a:lnTo>
                    <a:pt x="3769" y="251303"/>
                  </a:lnTo>
                  <a:lnTo>
                    <a:pt x="6882" y="264370"/>
                  </a:lnTo>
                  <a:lnTo>
                    <a:pt x="10944" y="276920"/>
                  </a:lnTo>
                  <a:lnTo>
                    <a:pt x="16146" y="288296"/>
                  </a:lnTo>
                  <a:lnTo>
                    <a:pt x="22927" y="297347"/>
                  </a:lnTo>
                  <a:lnTo>
                    <a:pt x="31375" y="303647"/>
                  </a:lnTo>
                  <a:lnTo>
                    <a:pt x="40962" y="307248"/>
                  </a:lnTo>
                  <a:lnTo>
                    <a:pt x="50776" y="308319"/>
                  </a:lnTo>
                  <a:lnTo>
                    <a:pt x="60256" y="307222"/>
                  </a:lnTo>
                  <a:lnTo>
                    <a:pt x="69058" y="304252"/>
                  </a:lnTo>
                  <a:lnTo>
                    <a:pt x="76891" y="299534"/>
                  </a:lnTo>
                  <a:lnTo>
                    <a:pt x="83710" y="293291"/>
                  </a:lnTo>
                  <a:lnTo>
                    <a:pt x="89643" y="285663"/>
                  </a:lnTo>
                  <a:lnTo>
                    <a:pt x="94878" y="276641"/>
                  </a:lnTo>
                  <a:lnTo>
                    <a:pt x="99592" y="266349"/>
                  </a:lnTo>
                  <a:lnTo>
                    <a:pt x="103932" y="255014"/>
                  </a:lnTo>
                  <a:lnTo>
                    <a:pt x="108008" y="242881"/>
                  </a:lnTo>
                  <a:lnTo>
                    <a:pt x="111897" y="230160"/>
                  </a:lnTo>
                  <a:lnTo>
                    <a:pt x="115493" y="216856"/>
                  </a:lnTo>
                  <a:lnTo>
                    <a:pt x="118529" y="202786"/>
                  </a:lnTo>
                  <a:lnTo>
                    <a:pt x="120902" y="187912"/>
                  </a:lnTo>
                  <a:lnTo>
                    <a:pt x="122665" y="172329"/>
                  </a:lnTo>
                  <a:lnTo>
                    <a:pt x="123931" y="156184"/>
                  </a:lnTo>
                  <a:lnTo>
                    <a:pt x="124819" y="139616"/>
                  </a:lnTo>
                  <a:lnTo>
                    <a:pt x="125435" y="122745"/>
                  </a:lnTo>
                  <a:lnTo>
                    <a:pt x="125855" y="105659"/>
                  </a:lnTo>
                  <a:lnTo>
                    <a:pt x="126140" y="88425"/>
                  </a:lnTo>
                  <a:lnTo>
                    <a:pt x="126333" y="71089"/>
                  </a:lnTo>
                  <a:lnTo>
                    <a:pt x="126463" y="53684"/>
                  </a:lnTo>
                  <a:lnTo>
                    <a:pt x="126541" y="36264"/>
                  </a:lnTo>
                  <a:lnTo>
                    <a:pt x="126235" y="19989"/>
                  </a:lnTo>
                  <a:lnTo>
                    <a:pt x="124279" y="7036"/>
                  </a:lnTo>
                  <a:lnTo>
                    <a:pt x="120206" y="0"/>
                  </a:lnTo>
                  <a:lnTo>
                    <a:pt x="115797" y="162"/>
                  </a:lnTo>
                  <a:lnTo>
                    <a:pt x="112407" y="5179"/>
                  </a:lnTo>
                  <a:lnTo>
                    <a:pt x="110098" y="13254"/>
                  </a:lnTo>
                  <a:lnTo>
                    <a:pt x="108578" y="23328"/>
                  </a:lnTo>
                  <a:lnTo>
                    <a:pt x="107583" y="34891"/>
                  </a:lnTo>
                  <a:lnTo>
                    <a:pt x="106933" y="47811"/>
                  </a:lnTo>
                  <a:lnTo>
                    <a:pt x="106506" y="61918"/>
                  </a:lnTo>
                  <a:lnTo>
                    <a:pt x="106223" y="76823"/>
                  </a:lnTo>
                  <a:lnTo>
                    <a:pt x="106037" y="91984"/>
                  </a:lnTo>
                  <a:lnTo>
                    <a:pt x="105919" y="107070"/>
                  </a:lnTo>
                  <a:lnTo>
                    <a:pt x="106010" y="121795"/>
                  </a:lnTo>
                  <a:lnTo>
                    <a:pt x="106604" y="135837"/>
                  </a:lnTo>
                  <a:lnTo>
                    <a:pt x="107821" y="149100"/>
                  </a:lnTo>
                  <a:lnTo>
                    <a:pt x="109623" y="161821"/>
                  </a:lnTo>
                  <a:lnTo>
                    <a:pt x="111903" y="174445"/>
                  </a:lnTo>
                  <a:lnTo>
                    <a:pt x="114548" y="187226"/>
                  </a:lnTo>
                  <a:lnTo>
                    <a:pt x="117499" y="199838"/>
                  </a:lnTo>
                  <a:lnTo>
                    <a:pt x="121150" y="212796"/>
                  </a:lnTo>
                  <a:lnTo>
                    <a:pt x="126937" y="228364"/>
                  </a:lnTo>
                  <a:lnTo>
                    <a:pt x="137255" y="250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398694" y="355830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47"/>
                  </a:lnTo>
                  <a:lnTo>
                    <a:pt x="2733" y="38783"/>
                  </a:lnTo>
                  <a:lnTo>
                    <a:pt x="1755" y="51824"/>
                  </a:lnTo>
                  <a:lnTo>
                    <a:pt x="894" y="714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398694" y="34530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451337" y="3526718"/>
              <a:ext cx="94757" cy="125308"/>
            </a:xfrm>
            <a:custGeom>
              <a:avLst/>
              <a:gdLst/>
              <a:ahLst/>
              <a:cxnLst/>
              <a:rect l="0" t="0" r="0" b="0"/>
              <a:pathLst>
                <a:path w="94757" h="125308">
                  <a:moveTo>
                    <a:pt x="0" y="31585"/>
                  </a:moveTo>
                  <a:lnTo>
                    <a:pt x="3000" y="40387"/>
                  </a:lnTo>
                  <a:lnTo>
                    <a:pt x="6423" y="48733"/>
                  </a:lnTo>
                  <a:lnTo>
                    <a:pt x="10614" y="57432"/>
                  </a:lnTo>
                  <a:lnTo>
                    <a:pt x="15341" y="66553"/>
                  </a:lnTo>
                  <a:lnTo>
                    <a:pt x="20174" y="76048"/>
                  </a:lnTo>
                  <a:lnTo>
                    <a:pt x="24856" y="85835"/>
                  </a:lnTo>
                  <a:lnTo>
                    <a:pt x="29466" y="95676"/>
                  </a:lnTo>
                  <a:lnTo>
                    <a:pt x="34315" y="105202"/>
                  </a:lnTo>
                  <a:lnTo>
                    <a:pt x="39590" y="114204"/>
                  </a:lnTo>
                  <a:lnTo>
                    <a:pt x="45765" y="121542"/>
                  </a:lnTo>
                  <a:lnTo>
                    <a:pt x="52566" y="125307"/>
                  </a:lnTo>
                  <a:lnTo>
                    <a:pt x="58640" y="124985"/>
                  </a:lnTo>
                  <a:lnTo>
                    <a:pt x="63828" y="121019"/>
                  </a:lnTo>
                  <a:lnTo>
                    <a:pt x="68389" y="114160"/>
                  </a:lnTo>
                  <a:lnTo>
                    <a:pt x="72551" y="105306"/>
                  </a:lnTo>
                  <a:lnTo>
                    <a:pt x="76470" y="95369"/>
                  </a:lnTo>
                  <a:lnTo>
                    <a:pt x="80234" y="84937"/>
                  </a:lnTo>
                  <a:lnTo>
                    <a:pt x="83737" y="74150"/>
                  </a:lnTo>
                  <a:lnTo>
                    <a:pt x="86705" y="62839"/>
                  </a:lnTo>
                  <a:lnTo>
                    <a:pt x="89032" y="50948"/>
                  </a:lnTo>
                  <a:lnTo>
                    <a:pt x="90766" y="39136"/>
                  </a:lnTo>
                  <a:lnTo>
                    <a:pt x="92199" y="27545"/>
                  </a:lnTo>
                  <a:lnTo>
                    <a:pt x="93457" y="1515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09264" y="354777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52"/>
                  </a:lnTo>
                  <a:lnTo>
                    <a:pt x="3695" y="50066"/>
                  </a:lnTo>
                  <a:lnTo>
                    <a:pt x="5545" y="65035"/>
                  </a:lnTo>
                  <a:lnTo>
                    <a:pt x="7712" y="84915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19792" y="34214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98316" y="3400676"/>
              <a:ext cx="121519" cy="270348"/>
            </a:xfrm>
            <a:custGeom>
              <a:avLst/>
              <a:gdLst/>
              <a:ahLst/>
              <a:cxnLst/>
              <a:rect l="0" t="0" r="0" b="0"/>
              <a:pathLst>
                <a:path w="121519" h="270348">
                  <a:moveTo>
                    <a:pt x="79404" y="199741"/>
                  </a:moveTo>
                  <a:lnTo>
                    <a:pt x="76471" y="190939"/>
                  </a:lnTo>
                  <a:lnTo>
                    <a:pt x="73690" y="182593"/>
                  </a:lnTo>
                  <a:lnTo>
                    <a:pt x="70784" y="173898"/>
                  </a:lnTo>
                  <a:lnTo>
                    <a:pt x="67571" y="164950"/>
                  </a:lnTo>
                  <a:lnTo>
                    <a:pt x="63758" y="156104"/>
                  </a:lnTo>
                  <a:lnTo>
                    <a:pt x="59236" y="147579"/>
                  </a:lnTo>
                  <a:lnTo>
                    <a:pt x="53899" y="139909"/>
                  </a:lnTo>
                  <a:lnTo>
                    <a:pt x="47563" y="133976"/>
                  </a:lnTo>
                  <a:lnTo>
                    <a:pt x="40235" y="130115"/>
                  </a:lnTo>
                  <a:lnTo>
                    <a:pt x="32381" y="128491"/>
                  </a:lnTo>
                  <a:lnTo>
                    <a:pt x="24804" y="129365"/>
                  </a:lnTo>
                  <a:lnTo>
                    <a:pt x="17941" y="132628"/>
                  </a:lnTo>
                  <a:lnTo>
                    <a:pt x="12030" y="138225"/>
                  </a:lnTo>
                  <a:lnTo>
                    <a:pt x="7284" y="146316"/>
                  </a:lnTo>
                  <a:lnTo>
                    <a:pt x="3693" y="156747"/>
                  </a:lnTo>
                  <a:lnTo>
                    <a:pt x="1247" y="168799"/>
                  </a:lnTo>
                  <a:lnTo>
                    <a:pt x="40" y="181410"/>
                  </a:lnTo>
                  <a:lnTo>
                    <a:pt x="0" y="193921"/>
                  </a:lnTo>
                  <a:lnTo>
                    <a:pt x="937" y="206081"/>
                  </a:lnTo>
                  <a:lnTo>
                    <a:pt x="2627" y="217853"/>
                  </a:lnTo>
                  <a:lnTo>
                    <a:pt x="4881" y="229278"/>
                  </a:lnTo>
                  <a:lnTo>
                    <a:pt x="7869" y="240104"/>
                  </a:lnTo>
                  <a:lnTo>
                    <a:pt x="12083" y="249783"/>
                  </a:lnTo>
                  <a:lnTo>
                    <a:pt x="17694" y="258098"/>
                  </a:lnTo>
                  <a:lnTo>
                    <a:pt x="24413" y="264667"/>
                  </a:lnTo>
                  <a:lnTo>
                    <a:pt x="31686" y="268799"/>
                  </a:lnTo>
                  <a:lnTo>
                    <a:pt x="39128" y="270347"/>
                  </a:lnTo>
                  <a:lnTo>
                    <a:pt x="46394" y="269454"/>
                  </a:lnTo>
                  <a:lnTo>
                    <a:pt x="53113" y="266279"/>
                  </a:lnTo>
                  <a:lnTo>
                    <a:pt x="59145" y="261147"/>
                  </a:lnTo>
                  <a:lnTo>
                    <a:pt x="64533" y="254468"/>
                  </a:lnTo>
                  <a:lnTo>
                    <a:pt x="69394" y="246631"/>
                  </a:lnTo>
                  <a:lnTo>
                    <a:pt x="73853" y="237955"/>
                  </a:lnTo>
                  <a:lnTo>
                    <a:pt x="78019" y="228522"/>
                  </a:lnTo>
                  <a:lnTo>
                    <a:pt x="81980" y="218206"/>
                  </a:lnTo>
                  <a:lnTo>
                    <a:pt x="85794" y="207001"/>
                  </a:lnTo>
                  <a:lnTo>
                    <a:pt x="89510" y="194866"/>
                  </a:lnTo>
                  <a:lnTo>
                    <a:pt x="93160" y="181655"/>
                  </a:lnTo>
                  <a:lnTo>
                    <a:pt x="96758" y="167398"/>
                  </a:lnTo>
                  <a:lnTo>
                    <a:pt x="100158" y="152416"/>
                  </a:lnTo>
                  <a:lnTo>
                    <a:pt x="103061" y="137214"/>
                  </a:lnTo>
                  <a:lnTo>
                    <a:pt x="105346" y="122096"/>
                  </a:lnTo>
                  <a:lnTo>
                    <a:pt x="107049" y="107013"/>
                  </a:lnTo>
                  <a:lnTo>
                    <a:pt x="108273" y="91668"/>
                  </a:lnTo>
                  <a:lnTo>
                    <a:pt x="109131" y="75904"/>
                  </a:lnTo>
                  <a:lnTo>
                    <a:pt x="109555" y="59875"/>
                  </a:lnTo>
                  <a:lnTo>
                    <a:pt x="109315" y="43954"/>
                  </a:lnTo>
                  <a:lnTo>
                    <a:pt x="108339" y="28384"/>
                  </a:lnTo>
                  <a:lnTo>
                    <a:pt x="106689" y="14365"/>
                  </a:lnTo>
                  <a:lnTo>
                    <a:pt x="104075" y="4423"/>
                  </a:lnTo>
                  <a:lnTo>
                    <a:pt x="100675" y="0"/>
                  </a:lnTo>
                  <a:lnTo>
                    <a:pt x="97636" y="710"/>
                  </a:lnTo>
                  <a:lnTo>
                    <a:pt x="95307" y="5430"/>
                  </a:lnTo>
                  <a:lnTo>
                    <a:pt x="93626" y="13059"/>
                  </a:lnTo>
                  <a:lnTo>
                    <a:pt x="92448" y="22731"/>
                  </a:lnTo>
                  <a:lnTo>
                    <a:pt x="91635" y="33819"/>
                  </a:lnTo>
                  <a:lnTo>
                    <a:pt x="91080" y="46038"/>
                  </a:lnTo>
                  <a:lnTo>
                    <a:pt x="90703" y="59385"/>
                  </a:lnTo>
                  <a:lnTo>
                    <a:pt x="90450" y="73774"/>
                  </a:lnTo>
                  <a:lnTo>
                    <a:pt x="90279" y="88864"/>
                  </a:lnTo>
                  <a:lnTo>
                    <a:pt x="90164" y="104148"/>
                  </a:lnTo>
                  <a:lnTo>
                    <a:pt x="90092" y="119315"/>
                  </a:lnTo>
                  <a:lnTo>
                    <a:pt x="90213" y="134094"/>
                  </a:lnTo>
                  <a:lnTo>
                    <a:pt x="90827" y="148172"/>
                  </a:lnTo>
                  <a:lnTo>
                    <a:pt x="92062" y="161432"/>
                  </a:lnTo>
                  <a:lnTo>
                    <a:pt x="94068" y="173127"/>
                  </a:lnTo>
                  <a:lnTo>
                    <a:pt x="97824" y="181659"/>
                  </a:lnTo>
                  <a:lnTo>
                    <a:pt x="103481" y="187494"/>
                  </a:lnTo>
                  <a:lnTo>
                    <a:pt x="111338" y="190163"/>
                  </a:lnTo>
                  <a:lnTo>
                    <a:pt x="121518" y="189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839536" y="3477529"/>
              <a:ext cx="89959" cy="154419"/>
            </a:xfrm>
            <a:custGeom>
              <a:avLst/>
              <a:gdLst/>
              <a:ahLst/>
              <a:cxnLst/>
              <a:rect l="0" t="0" r="0" b="0"/>
              <a:pathLst>
                <a:path w="89959" h="154419">
                  <a:moveTo>
                    <a:pt x="22412" y="59717"/>
                  </a:moveTo>
                  <a:lnTo>
                    <a:pt x="31214" y="56783"/>
                  </a:lnTo>
                  <a:lnTo>
                    <a:pt x="39561" y="54001"/>
                  </a:lnTo>
                  <a:lnTo>
                    <a:pt x="48254" y="51097"/>
                  </a:lnTo>
                  <a:lnTo>
                    <a:pt x="57202" y="47884"/>
                  </a:lnTo>
                  <a:lnTo>
                    <a:pt x="66049" y="44071"/>
                  </a:lnTo>
                  <a:lnTo>
                    <a:pt x="74569" y="39549"/>
                  </a:lnTo>
                  <a:lnTo>
                    <a:pt x="82067" y="34212"/>
                  </a:lnTo>
                  <a:lnTo>
                    <a:pt x="87351" y="27876"/>
                  </a:lnTo>
                  <a:lnTo>
                    <a:pt x="89958" y="20556"/>
                  </a:lnTo>
                  <a:lnTo>
                    <a:pt x="89757" y="13049"/>
                  </a:lnTo>
                  <a:lnTo>
                    <a:pt x="86587" y="6769"/>
                  </a:lnTo>
                  <a:lnTo>
                    <a:pt x="80685" y="2412"/>
                  </a:lnTo>
                  <a:lnTo>
                    <a:pt x="72862" y="152"/>
                  </a:lnTo>
                  <a:lnTo>
                    <a:pt x="64260" y="0"/>
                  </a:lnTo>
                  <a:lnTo>
                    <a:pt x="55598" y="1720"/>
                  </a:lnTo>
                  <a:lnTo>
                    <a:pt x="47180" y="5111"/>
                  </a:lnTo>
                  <a:lnTo>
                    <a:pt x="39075" y="10112"/>
                  </a:lnTo>
                  <a:lnTo>
                    <a:pt x="31260" y="16541"/>
                  </a:lnTo>
                  <a:lnTo>
                    <a:pt x="23842" y="24125"/>
                  </a:lnTo>
                  <a:lnTo>
                    <a:pt x="17072" y="32583"/>
                  </a:lnTo>
                  <a:lnTo>
                    <a:pt x="11040" y="41684"/>
                  </a:lnTo>
                  <a:lnTo>
                    <a:pt x="6004" y="51404"/>
                  </a:lnTo>
                  <a:lnTo>
                    <a:pt x="2451" y="61914"/>
                  </a:lnTo>
                  <a:lnTo>
                    <a:pt x="507" y="73240"/>
                  </a:lnTo>
                  <a:lnTo>
                    <a:pt x="0" y="85117"/>
                  </a:lnTo>
                  <a:lnTo>
                    <a:pt x="640" y="97090"/>
                  </a:lnTo>
                  <a:lnTo>
                    <a:pt x="2150" y="108875"/>
                  </a:lnTo>
                  <a:lnTo>
                    <a:pt x="4619" y="120059"/>
                  </a:lnTo>
                  <a:lnTo>
                    <a:pt x="8478" y="130038"/>
                  </a:lnTo>
                  <a:lnTo>
                    <a:pt x="13851" y="138588"/>
                  </a:lnTo>
                  <a:lnTo>
                    <a:pt x="20577" y="145498"/>
                  </a:lnTo>
                  <a:lnTo>
                    <a:pt x="28387" y="150398"/>
                  </a:lnTo>
                  <a:lnTo>
                    <a:pt x="37004" y="153287"/>
                  </a:lnTo>
                  <a:lnTo>
                    <a:pt x="45936" y="154418"/>
                  </a:lnTo>
                  <a:lnTo>
                    <a:pt x="55470" y="154124"/>
                  </a:lnTo>
                  <a:lnTo>
                    <a:pt x="67554" y="151263"/>
                  </a:lnTo>
                  <a:lnTo>
                    <a:pt x="85583" y="143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950685" y="3367866"/>
              <a:ext cx="104862" cy="324018"/>
            </a:xfrm>
            <a:custGeom>
              <a:avLst/>
              <a:gdLst/>
              <a:ahLst/>
              <a:cxnLst/>
              <a:rect l="0" t="0" r="0" b="0"/>
              <a:pathLst>
                <a:path w="104862" h="324018">
                  <a:moveTo>
                    <a:pt x="90248" y="222023"/>
                  </a:moveTo>
                  <a:lnTo>
                    <a:pt x="87246" y="213289"/>
                  </a:lnTo>
                  <a:lnTo>
                    <a:pt x="83824" y="205582"/>
                  </a:lnTo>
                  <a:lnTo>
                    <a:pt x="79623" y="198194"/>
                  </a:lnTo>
                  <a:lnTo>
                    <a:pt x="74550" y="191451"/>
                  </a:lnTo>
                  <a:lnTo>
                    <a:pt x="68420" y="186217"/>
                  </a:lnTo>
                  <a:lnTo>
                    <a:pt x="61242" y="182864"/>
                  </a:lnTo>
                  <a:lnTo>
                    <a:pt x="53328" y="181770"/>
                  </a:lnTo>
                  <a:lnTo>
                    <a:pt x="45181" y="183537"/>
                  </a:lnTo>
                  <a:lnTo>
                    <a:pt x="37119" y="188210"/>
                  </a:lnTo>
                  <a:lnTo>
                    <a:pt x="29421" y="195228"/>
                  </a:lnTo>
                  <a:lnTo>
                    <a:pt x="22404" y="203749"/>
                  </a:lnTo>
                  <a:lnTo>
                    <a:pt x="16172" y="213142"/>
                  </a:lnTo>
                  <a:lnTo>
                    <a:pt x="10821" y="223189"/>
                  </a:lnTo>
                  <a:lnTo>
                    <a:pt x="6516" y="233983"/>
                  </a:lnTo>
                  <a:lnTo>
                    <a:pt x="3253" y="245532"/>
                  </a:lnTo>
                  <a:lnTo>
                    <a:pt x="1041" y="257575"/>
                  </a:lnTo>
                  <a:lnTo>
                    <a:pt x="0" y="269665"/>
                  </a:lnTo>
                  <a:lnTo>
                    <a:pt x="83" y="281533"/>
                  </a:lnTo>
                  <a:lnTo>
                    <a:pt x="1444" y="292774"/>
                  </a:lnTo>
                  <a:lnTo>
                    <a:pt x="4485" y="302792"/>
                  </a:lnTo>
                  <a:lnTo>
                    <a:pt x="9268" y="311363"/>
                  </a:lnTo>
                  <a:lnTo>
                    <a:pt x="15412" y="318118"/>
                  </a:lnTo>
                  <a:lnTo>
                    <a:pt x="22291" y="322382"/>
                  </a:lnTo>
                  <a:lnTo>
                    <a:pt x="29470" y="324017"/>
                  </a:lnTo>
                  <a:lnTo>
                    <a:pt x="36728" y="323014"/>
                  </a:lnTo>
                  <a:lnTo>
                    <a:pt x="43973" y="319232"/>
                  </a:lnTo>
                  <a:lnTo>
                    <a:pt x="51172" y="312877"/>
                  </a:lnTo>
                  <a:lnTo>
                    <a:pt x="58157" y="304391"/>
                  </a:lnTo>
                  <a:lnTo>
                    <a:pt x="64629" y="294270"/>
                  </a:lnTo>
                  <a:lnTo>
                    <a:pt x="70466" y="282956"/>
                  </a:lnTo>
                  <a:lnTo>
                    <a:pt x="75709" y="270957"/>
                  </a:lnTo>
                  <a:lnTo>
                    <a:pt x="80466" y="258837"/>
                  </a:lnTo>
                  <a:lnTo>
                    <a:pt x="84847" y="246903"/>
                  </a:lnTo>
                  <a:lnTo>
                    <a:pt x="88792" y="234924"/>
                  </a:lnTo>
                  <a:lnTo>
                    <a:pt x="92068" y="222275"/>
                  </a:lnTo>
                  <a:lnTo>
                    <a:pt x="94611" y="208643"/>
                  </a:lnTo>
                  <a:lnTo>
                    <a:pt x="96659" y="193874"/>
                  </a:lnTo>
                  <a:lnTo>
                    <a:pt x="98649" y="177816"/>
                  </a:lnTo>
                  <a:lnTo>
                    <a:pt x="100832" y="160539"/>
                  </a:lnTo>
                  <a:lnTo>
                    <a:pt x="102961" y="142733"/>
                  </a:lnTo>
                  <a:lnTo>
                    <a:pt x="104405" y="125553"/>
                  </a:lnTo>
                  <a:lnTo>
                    <a:pt x="104861" y="109594"/>
                  </a:lnTo>
                  <a:lnTo>
                    <a:pt x="104504" y="94764"/>
                  </a:lnTo>
                  <a:lnTo>
                    <a:pt x="103800" y="80576"/>
                  </a:lnTo>
                  <a:lnTo>
                    <a:pt x="103064" y="66660"/>
                  </a:lnTo>
                  <a:lnTo>
                    <a:pt x="102265" y="52819"/>
                  </a:lnTo>
                  <a:lnTo>
                    <a:pt x="101130" y="38972"/>
                  </a:lnTo>
                  <a:lnTo>
                    <a:pt x="99517" y="25123"/>
                  </a:lnTo>
                  <a:lnTo>
                    <a:pt x="97422" y="12426"/>
                  </a:lnTo>
                  <a:lnTo>
                    <a:pt x="94492" y="3494"/>
                  </a:lnTo>
                  <a:lnTo>
                    <a:pt x="90865" y="0"/>
                  </a:lnTo>
                  <a:lnTo>
                    <a:pt x="87675" y="1868"/>
                  </a:lnTo>
                  <a:lnTo>
                    <a:pt x="85256" y="8169"/>
                  </a:lnTo>
                  <a:lnTo>
                    <a:pt x="83691" y="18000"/>
                  </a:lnTo>
                  <a:lnTo>
                    <a:pt x="83125" y="30747"/>
                  </a:lnTo>
                  <a:lnTo>
                    <a:pt x="83538" y="45821"/>
                  </a:lnTo>
                  <a:lnTo>
                    <a:pt x="84621" y="62664"/>
                  </a:lnTo>
                  <a:lnTo>
                    <a:pt x="85883" y="80799"/>
                  </a:lnTo>
                  <a:lnTo>
                    <a:pt x="87027" y="99847"/>
                  </a:lnTo>
                  <a:lnTo>
                    <a:pt x="87944" y="119368"/>
                  </a:lnTo>
                  <a:lnTo>
                    <a:pt x="88635" y="138854"/>
                  </a:lnTo>
                  <a:lnTo>
                    <a:pt x="89138" y="158031"/>
                  </a:lnTo>
                  <a:lnTo>
                    <a:pt x="89665" y="176672"/>
                  </a:lnTo>
                  <a:lnTo>
                    <a:pt x="90557" y="194504"/>
                  </a:lnTo>
                  <a:lnTo>
                    <a:pt x="91974" y="211464"/>
                  </a:lnTo>
                  <a:lnTo>
                    <a:pt x="93740" y="227652"/>
                  </a:lnTo>
                  <a:lnTo>
                    <a:pt x="95465" y="243224"/>
                  </a:lnTo>
                  <a:lnTo>
                    <a:pt x="96921" y="258317"/>
                  </a:lnTo>
                  <a:lnTo>
                    <a:pt x="98051" y="272454"/>
                  </a:lnTo>
                  <a:lnTo>
                    <a:pt x="99006" y="285940"/>
                  </a:lnTo>
                  <a:lnTo>
                    <a:pt x="99866" y="299965"/>
                  </a:lnTo>
                  <a:lnTo>
                    <a:pt x="100776" y="316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240974" y="3467027"/>
              <a:ext cx="92753" cy="188413"/>
            </a:xfrm>
            <a:custGeom>
              <a:avLst/>
              <a:gdLst/>
              <a:ahLst/>
              <a:cxnLst/>
              <a:rect l="0" t="0" r="0" b="0"/>
              <a:pathLst>
                <a:path w="92753" h="188413">
                  <a:moveTo>
                    <a:pt x="0" y="59690"/>
                  </a:moveTo>
                  <a:lnTo>
                    <a:pt x="6001" y="65424"/>
                  </a:lnTo>
                  <a:lnTo>
                    <a:pt x="12846" y="69708"/>
                  </a:lnTo>
                  <a:lnTo>
                    <a:pt x="21230" y="72905"/>
                  </a:lnTo>
                  <a:lnTo>
                    <a:pt x="30684" y="74920"/>
                  </a:lnTo>
                  <a:lnTo>
                    <a:pt x="40350" y="75321"/>
                  </a:lnTo>
                  <a:lnTo>
                    <a:pt x="49705" y="74009"/>
                  </a:lnTo>
                  <a:lnTo>
                    <a:pt x="58577" y="71187"/>
                  </a:lnTo>
                  <a:lnTo>
                    <a:pt x="66981" y="67162"/>
                  </a:lnTo>
                  <a:lnTo>
                    <a:pt x="74984" y="62228"/>
                  </a:lnTo>
                  <a:lnTo>
                    <a:pt x="82186" y="56307"/>
                  </a:lnTo>
                  <a:lnTo>
                    <a:pt x="87746" y="48978"/>
                  </a:lnTo>
                  <a:lnTo>
                    <a:pt x="91329" y="40136"/>
                  </a:lnTo>
                  <a:lnTo>
                    <a:pt x="92752" y="30436"/>
                  </a:lnTo>
                  <a:lnTo>
                    <a:pt x="91738" y="21073"/>
                  </a:lnTo>
                  <a:lnTo>
                    <a:pt x="88386" y="12720"/>
                  </a:lnTo>
                  <a:lnTo>
                    <a:pt x="83068" y="5995"/>
                  </a:lnTo>
                  <a:lnTo>
                    <a:pt x="76226" y="1694"/>
                  </a:lnTo>
                  <a:lnTo>
                    <a:pt x="68266" y="0"/>
                  </a:lnTo>
                  <a:lnTo>
                    <a:pt x="59672" y="780"/>
                  </a:lnTo>
                  <a:lnTo>
                    <a:pt x="50993" y="3871"/>
                  </a:lnTo>
                  <a:lnTo>
                    <a:pt x="42535" y="8944"/>
                  </a:lnTo>
                  <a:lnTo>
                    <a:pt x="34553" y="15582"/>
                  </a:lnTo>
                  <a:lnTo>
                    <a:pt x="27338" y="23389"/>
                  </a:lnTo>
                  <a:lnTo>
                    <a:pt x="20970" y="32050"/>
                  </a:lnTo>
                  <a:lnTo>
                    <a:pt x="15524" y="41643"/>
                  </a:lnTo>
                  <a:lnTo>
                    <a:pt x="11155" y="52598"/>
                  </a:lnTo>
                  <a:lnTo>
                    <a:pt x="7849" y="65040"/>
                  </a:lnTo>
                  <a:lnTo>
                    <a:pt x="5610" y="78651"/>
                  </a:lnTo>
                  <a:lnTo>
                    <a:pt x="4547" y="92859"/>
                  </a:lnTo>
                  <a:lnTo>
                    <a:pt x="4609" y="107264"/>
                  </a:lnTo>
                  <a:lnTo>
                    <a:pt x="5616" y="121512"/>
                  </a:lnTo>
                  <a:lnTo>
                    <a:pt x="7354" y="135225"/>
                  </a:lnTo>
                  <a:lnTo>
                    <a:pt x="9645" y="148246"/>
                  </a:lnTo>
                  <a:lnTo>
                    <a:pt x="12827" y="160123"/>
                  </a:lnTo>
                  <a:lnTo>
                    <a:pt x="17705" y="170050"/>
                  </a:lnTo>
                  <a:lnTo>
                    <a:pt x="24574" y="177759"/>
                  </a:lnTo>
                  <a:lnTo>
                    <a:pt x="33046" y="183275"/>
                  </a:lnTo>
                  <a:lnTo>
                    <a:pt x="43348" y="187087"/>
                  </a:lnTo>
                  <a:lnTo>
                    <a:pt x="58624" y="188412"/>
                  </a:lnTo>
                  <a:lnTo>
                    <a:pt x="84228" y="186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77845" y="3505661"/>
              <a:ext cx="73700" cy="140813"/>
            </a:xfrm>
            <a:custGeom>
              <a:avLst/>
              <a:gdLst/>
              <a:ahLst/>
              <a:cxnLst/>
              <a:rect l="0" t="0" r="0" b="0"/>
              <a:pathLst>
                <a:path w="73700" h="140813">
                  <a:moveTo>
                    <a:pt x="0" y="10528"/>
                  </a:moveTo>
                  <a:lnTo>
                    <a:pt x="2933" y="25063"/>
                  </a:lnTo>
                  <a:lnTo>
                    <a:pt x="5715" y="37694"/>
                  </a:lnTo>
                  <a:lnTo>
                    <a:pt x="8614" y="49608"/>
                  </a:lnTo>
                  <a:lnTo>
                    <a:pt x="11655" y="61435"/>
                  </a:lnTo>
                  <a:lnTo>
                    <a:pt x="14820" y="73924"/>
                  </a:lnTo>
                  <a:lnTo>
                    <a:pt x="18089" y="87404"/>
                  </a:lnTo>
                  <a:lnTo>
                    <a:pt x="21600" y="101379"/>
                  </a:lnTo>
                  <a:lnTo>
                    <a:pt x="25640" y="114769"/>
                  </a:lnTo>
                  <a:lnTo>
                    <a:pt x="30323" y="126954"/>
                  </a:lnTo>
                  <a:lnTo>
                    <a:pt x="35628" y="136388"/>
                  </a:lnTo>
                  <a:lnTo>
                    <a:pt x="40799" y="140812"/>
                  </a:lnTo>
                  <a:lnTo>
                    <a:pt x="44898" y="140244"/>
                  </a:lnTo>
                  <a:lnTo>
                    <a:pt x="48234" y="136068"/>
                  </a:lnTo>
                  <a:lnTo>
                    <a:pt x="51262" y="129553"/>
                  </a:lnTo>
                  <a:lnTo>
                    <a:pt x="54088" y="121241"/>
                  </a:lnTo>
                  <a:lnTo>
                    <a:pt x="56507" y="111061"/>
                  </a:lnTo>
                  <a:lnTo>
                    <a:pt x="58423" y="99100"/>
                  </a:lnTo>
                  <a:lnTo>
                    <a:pt x="60025" y="85960"/>
                  </a:lnTo>
                  <a:lnTo>
                    <a:pt x="61704" y="72590"/>
                  </a:lnTo>
                  <a:lnTo>
                    <a:pt x="63679" y="59564"/>
                  </a:lnTo>
                  <a:lnTo>
                    <a:pt x="65844" y="47324"/>
                  </a:lnTo>
                  <a:lnTo>
                    <a:pt x="68071" y="35044"/>
                  </a:lnTo>
                  <a:lnTo>
                    <a:pt x="70560" y="2053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93658" y="3488053"/>
              <a:ext cx="84229" cy="152361"/>
            </a:xfrm>
            <a:custGeom>
              <a:avLst/>
              <a:gdLst/>
              <a:ahLst/>
              <a:cxnLst/>
              <a:rect l="0" t="0" r="0" b="0"/>
              <a:pathLst>
                <a:path w="84229" h="152361">
                  <a:moveTo>
                    <a:pt x="0" y="70250"/>
                  </a:moveTo>
                  <a:lnTo>
                    <a:pt x="3134" y="78850"/>
                  </a:lnTo>
                  <a:lnTo>
                    <a:pt x="7838" y="85276"/>
                  </a:lnTo>
                  <a:lnTo>
                    <a:pt x="14618" y="90076"/>
                  </a:lnTo>
                  <a:lnTo>
                    <a:pt x="22892" y="93272"/>
                  </a:lnTo>
                  <a:lnTo>
                    <a:pt x="31709" y="94521"/>
                  </a:lnTo>
                  <a:lnTo>
                    <a:pt x="40461" y="93803"/>
                  </a:lnTo>
                  <a:lnTo>
                    <a:pt x="48746" y="91222"/>
                  </a:lnTo>
                  <a:lnTo>
                    <a:pt x="56219" y="86833"/>
                  </a:lnTo>
                  <a:lnTo>
                    <a:pt x="62783" y="80843"/>
                  </a:lnTo>
                  <a:lnTo>
                    <a:pt x="68374" y="73401"/>
                  </a:lnTo>
                  <a:lnTo>
                    <a:pt x="72846" y="64512"/>
                  </a:lnTo>
                  <a:lnTo>
                    <a:pt x="76221" y="54321"/>
                  </a:lnTo>
                  <a:lnTo>
                    <a:pt x="78337" y="43396"/>
                  </a:lnTo>
                  <a:lnTo>
                    <a:pt x="78784" y="32603"/>
                  </a:lnTo>
                  <a:lnTo>
                    <a:pt x="77482" y="22436"/>
                  </a:lnTo>
                  <a:lnTo>
                    <a:pt x="74321" y="13494"/>
                  </a:lnTo>
                  <a:lnTo>
                    <a:pt x="69000" y="6623"/>
                  </a:lnTo>
                  <a:lnTo>
                    <a:pt x="61576" y="2092"/>
                  </a:lnTo>
                  <a:lnTo>
                    <a:pt x="52694" y="0"/>
                  </a:lnTo>
                  <a:lnTo>
                    <a:pt x="43364" y="550"/>
                  </a:lnTo>
                  <a:lnTo>
                    <a:pt x="34216" y="3589"/>
                  </a:lnTo>
                  <a:lnTo>
                    <a:pt x="25808" y="8863"/>
                  </a:lnTo>
                  <a:lnTo>
                    <a:pt x="18773" y="16206"/>
                  </a:lnTo>
                  <a:lnTo>
                    <a:pt x="13309" y="25325"/>
                  </a:lnTo>
                  <a:lnTo>
                    <a:pt x="9266" y="35851"/>
                  </a:lnTo>
                  <a:lnTo>
                    <a:pt x="6373" y="47431"/>
                  </a:lnTo>
                  <a:lnTo>
                    <a:pt x="4349" y="59768"/>
                  </a:lnTo>
                  <a:lnTo>
                    <a:pt x="3121" y="72474"/>
                  </a:lnTo>
                  <a:lnTo>
                    <a:pt x="2811" y="85076"/>
                  </a:lnTo>
                  <a:lnTo>
                    <a:pt x="3419" y="97325"/>
                  </a:lnTo>
                  <a:lnTo>
                    <a:pt x="4978" y="109007"/>
                  </a:lnTo>
                  <a:lnTo>
                    <a:pt x="7626" y="119860"/>
                  </a:lnTo>
                  <a:lnTo>
                    <a:pt x="11346" y="129814"/>
                  </a:lnTo>
                  <a:lnTo>
                    <a:pt x="16302" y="138482"/>
                  </a:lnTo>
                  <a:lnTo>
                    <a:pt x="22911" y="145102"/>
                  </a:lnTo>
                  <a:lnTo>
                    <a:pt x="31234" y="149442"/>
                  </a:lnTo>
                  <a:lnTo>
                    <a:pt x="40637" y="151701"/>
                  </a:lnTo>
                  <a:lnTo>
                    <a:pt x="50996" y="152360"/>
                  </a:lnTo>
                  <a:lnTo>
                    <a:pt x="64335" y="150358"/>
                  </a:lnTo>
                  <a:lnTo>
                    <a:pt x="84228" y="143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20000" y="3519280"/>
              <a:ext cx="126343" cy="165366"/>
            </a:xfrm>
            <a:custGeom>
              <a:avLst/>
              <a:gdLst/>
              <a:ahLst/>
              <a:cxnLst/>
              <a:rect l="0" t="0" r="0" b="0"/>
              <a:pathLst>
                <a:path w="126343" h="165366">
                  <a:moveTo>
                    <a:pt x="0" y="28494"/>
                  </a:moveTo>
                  <a:lnTo>
                    <a:pt x="2867" y="43163"/>
                  </a:lnTo>
                  <a:lnTo>
                    <a:pt x="5009" y="57074"/>
                  </a:lnTo>
                  <a:lnTo>
                    <a:pt x="6616" y="71563"/>
                  </a:lnTo>
                  <a:lnTo>
                    <a:pt x="7970" y="86419"/>
                  </a:lnTo>
                  <a:lnTo>
                    <a:pt x="9466" y="100947"/>
                  </a:lnTo>
                  <a:lnTo>
                    <a:pt x="11321" y="114695"/>
                  </a:lnTo>
                  <a:lnTo>
                    <a:pt x="13662" y="125273"/>
                  </a:lnTo>
                  <a:lnTo>
                    <a:pt x="15945" y="129474"/>
                  </a:lnTo>
                  <a:lnTo>
                    <a:pt x="17112" y="127769"/>
                  </a:lnTo>
                  <a:lnTo>
                    <a:pt x="17032" y="121831"/>
                  </a:lnTo>
                  <a:lnTo>
                    <a:pt x="16102" y="113082"/>
                  </a:lnTo>
                  <a:lnTo>
                    <a:pt x="14902" y="102503"/>
                  </a:lnTo>
                  <a:lnTo>
                    <a:pt x="13782" y="90741"/>
                  </a:lnTo>
                  <a:lnTo>
                    <a:pt x="13040" y="78374"/>
                  </a:lnTo>
                  <a:lnTo>
                    <a:pt x="12993" y="65973"/>
                  </a:lnTo>
                  <a:lnTo>
                    <a:pt x="13745" y="53848"/>
                  </a:lnTo>
                  <a:lnTo>
                    <a:pt x="15386" y="42242"/>
                  </a:lnTo>
                  <a:lnTo>
                    <a:pt x="18082" y="31438"/>
                  </a:lnTo>
                  <a:lnTo>
                    <a:pt x="21825" y="21514"/>
                  </a:lnTo>
                  <a:lnTo>
                    <a:pt x="26625" y="12866"/>
                  </a:lnTo>
                  <a:lnTo>
                    <a:pt x="32596" y="6259"/>
                  </a:lnTo>
                  <a:lnTo>
                    <a:pt x="39682" y="1936"/>
                  </a:lnTo>
                  <a:lnTo>
                    <a:pt x="47541" y="0"/>
                  </a:lnTo>
                  <a:lnTo>
                    <a:pt x="55653" y="662"/>
                  </a:lnTo>
                  <a:lnTo>
                    <a:pt x="63694" y="3774"/>
                  </a:lnTo>
                  <a:lnTo>
                    <a:pt x="71380" y="8930"/>
                  </a:lnTo>
                  <a:lnTo>
                    <a:pt x="78389" y="15661"/>
                  </a:lnTo>
                  <a:lnTo>
                    <a:pt x="84618" y="23557"/>
                  </a:lnTo>
                  <a:lnTo>
                    <a:pt x="90139" y="32447"/>
                  </a:lnTo>
                  <a:lnTo>
                    <a:pt x="95090" y="42390"/>
                  </a:lnTo>
                  <a:lnTo>
                    <a:pt x="99606" y="53337"/>
                  </a:lnTo>
                  <a:lnTo>
                    <a:pt x="103640" y="65128"/>
                  </a:lnTo>
                  <a:lnTo>
                    <a:pt x="106978" y="77575"/>
                  </a:lnTo>
                  <a:lnTo>
                    <a:pt x="109563" y="90497"/>
                  </a:lnTo>
                  <a:lnTo>
                    <a:pt x="111673" y="103534"/>
                  </a:lnTo>
                  <a:lnTo>
                    <a:pt x="114144" y="117634"/>
                  </a:lnTo>
                  <a:lnTo>
                    <a:pt x="118312" y="136269"/>
                  </a:lnTo>
                  <a:lnTo>
                    <a:pt x="126342" y="165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798984" y="3347733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9" y="81191"/>
                  </a:lnTo>
                  <a:lnTo>
                    <a:pt x="3904" y="97640"/>
                  </a:lnTo>
                  <a:lnTo>
                    <a:pt x="6201" y="114960"/>
                  </a:lnTo>
                  <a:lnTo>
                    <a:pt x="8853" y="133159"/>
                  </a:lnTo>
                  <a:lnTo>
                    <a:pt x="11598" y="151955"/>
                  </a:lnTo>
                  <a:lnTo>
                    <a:pt x="14055" y="170878"/>
                  </a:lnTo>
                  <a:lnTo>
                    <a:pt x="16035" y="189640"/>
                  </a:lnTo>
                  <a:lnTo>
                    <a:pt x="17534" y="207984"/>
                  </a:lnTo>
                  <a:lnTo>
                    <a:pt x="18620" y="225608"/>
                  </a:lnTo>
                  <a:lnTo>
                    <a:pt x="19394" y="242412"/>
                  </a:lnTo>
                  <a:lnTo>
                    <a:pt x="20132" y="258065"/>
                  </a:lnTo>
                  <a:lnTo>
                    <a:pt x="21459" y="273560"/>
                  </a:lnTo>
                  <a:lnTo>
                    <a:pt x="24614" y="29137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83212" y="3547774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8" y="19226"/>
                  </a:lnTo>
                  <a:lnTo>
                    <a:pt x="23186" y="26881"/>
                  </a:lnTo>
                  <a:lnTo>
                    <a:pt x="29745" y="35290"/>
                  </a:lnTo>
                  <a:lnTo>
                    <a:pt x="38602" y="46313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830570" y="3516189"/>
              <a:ext cx="168457" cy="494840"/>
            </a:xfrm>
            <a:custGeom>
              <a:avLst/>
              <a:gdLst/>
              <a:ahLst/>
              <a:cxnLst/>
              <a:rect l="0" t="0" r="0" b="0"/>
              <a:pathLst>
                <a:path w="168457" h="494840">
                  <a:moveTo>
                    <a:pt x="168456" y="0"/>
                  </a:moveTo>
                  <a:lnTo>
                    <a:pt x="162589" y="5934"/>
                  </a:lnTo>
                  <a:lnTo>
                    <a:pt x="157024" y="12139"/>
                  </a:lnTo>
                  <a:lnTo>
                    <a:pt x="151224" y="19244"/>
                  </a:lnTo>
                  <a:lnTo>
                    <a:pt x="145144" y="27530"/>
                  </a:lnTo>
                  <a:lnTo>
                    <a:pt x="138814" y="37473"/>
                  </a:lnTo>
                  <a:lnTo>
                    <a:pt x="132286" y="49165"/>
                  </a:lnTo>
                  <a:lnTo>
                    <a:pt x="125610" y="62070"/>
                  </a:lnTo>
                  <a:lnTo>
                    <a:pt x="118827" y="75256"/>
                  </a:lnTo>
                  <a:lnTo>
                    <a:pt x="111974" y="88154"/>
                  </a:lnTo>
                  <a:lnTo>
                    <a:pt x="105237" y="100573"/>
                  </a:lnTo>
                  <a:lnTo>
                    <a:pt x="98941" y="112518"/>
                  </a:lnTo>
                  <a:lnTo>
                    <a:pt x="93225" y="124074"/>
                  </a:lnTo>
                  <a:lnTo>
                    <a:pt x="88065" y="135496"/>
                  </a:lnTo>
                  <a:lnTo>
                    <a:pt x="83365" y="147171"/>
                  </a:lnTo>
                  <a:lnTo>
                    <a:pt x="79012" y="159290"/>
                  </a:lnTo>
                  <a:lnTo>
                    <a:pt x="74749" y="171704"/>
                  </a:lnTo>
                  <a:lnTo>
                    <a:pt x="70192" y="184038"/>
                  </a:lnTo>
                  <a:lnTo>
                    <a:pt x="65162" y="196080"/>
                  </a:lnTo>
                  <a:lnTo>
                    <a:pt x="59818" y="207945"/>
                  </a:lnTo>
                  <a:lnTo>
                    <a:pt x="54536" y="219977"/>
                  </a:lnTo>
                  <a:lnTo>
                    <a:pt x="49541" y="232369"/>
                  </a:lnTo>
                  <a:lnTo>
                    <a:pt x="44884" y="245150"/>
                  </a:lnTo>
                  <a:lnTo>
                    <a:pt x="40528" y="258268"/>
                  </a:lnTo>
                  <a:lnTo>
                    <a:pt x="36421" y="271654"/>
                  </a:lnTo>
                  <a:lnTo>
                    <a:pt x="32662" y="285237"/>
                  </a:lnTo>
                  <a:lnTo>
                    <a:pt x="29510" y="298961"/>
                  </a:lnTo>
                  <a:lnTo>
                    <a:pt x="27051" y="312781"/>
                  </a:lnTo>
                  <a:lnTo>
                    <a:pt x="25060" y="326502"/>
                  </a:lnTo>
                  <a:lnTo>
                    <a:pt x="23107" y="339794"/>
                  </a:lnTo>
                  <a:lnTo>
                    <a:pt x="20939" y="352518"/>
                  </a:lnTo>
                  <a:lnTo>
                    <a:pt x="18481" y="364859"/>
                  </a:lnTo>
                  <a:lnTo>
                    <a:pt x="15752" y="377219"/>
                  </a:lnTo>
                  <a:lnTo>
                    <a:pt x="12807" y="389840"/>
                  </a:lnTo>
                  <a:lnTo>
                    <a:pt x="9863" y="402945"/>
                  </a:lnTo>
                  <a:lnTo>
                    <a:pt x="7274" y="416814"/>
                  </a:lnTo>
                  <a:lnTo>
                    <a:pt x="5203" y="431498"/>
                  </a:lnTo>
                  <a:lnTo>
                    <a:pt x="3641" y="446146"/>
                  </a:lnTo>
                  <a:lnTo>
                    <a:pt x="2342" y="460545"/>
                  </a:lnTo>
                  <a:lnTo>
                    <a:pt x="1193" y="47596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977969" y="367411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10652" y="4498381"/>
            <a:ext cx="1126551" cy="934324"/>
            <a:chOff x="610652" y="4498381"/>
            <a:chExt cx="1126551" cy="934324"/>
          </a:xfrm>
        </p:grpSpPr>
        <p:sp>
          <p:nvSpPr>
            <p:cNvPr id="161" name="Freeform 160"/>
            <p:cNvSpPr/>
            <p:nvPr/>
          </p:nvSpPr>
          <p:spPr>
            <a:xfrm>
              <a:off x="656624" y="4498381"/>
              <a:ext cx="179604" cy="323672"/>
            </a:xfrm>
            <a:custGeom>
              <a:avLst/>
              <a:gdLst/>
              <a:ahLst/>
              <a:cxnLst/>
              <a:rect l="0" t="0" r="0" b="0"/>
              <a:pathLst>
                <a:path w="179604" h="323672">
                  <a:moveTo>
                    <a:pt x="122484" y="7816"/>
                  </a:moveTo>
                  <a:lnTo>
                    <a:pt x="113616" y="4949"/>
                  </a:lnTo>
                  <a:lnTo>
                    <a:pt x="104629" y="2807"/>
                  </a:lnTo>
                  <a:lnTo>
                    <a:pt x="94638" y="1208"/>
                  </a:lnTo>
                  <a:lnTo>
                    <a:pt x="83831" y="201"/>
                  </a:lnTo>
                  <a:lnTo>
                    <a:pt x="72667" y="0"/>
                  </a:lnTo>
                  <a:lnTo>
                    <a:pt x="61462" y="661"/>
                  </a:lnTo>
                  <a:lnTo>
                    <a:pt x="50350" y="2244"/>
                  </a:lnTo>
                  <a:lnTo>
                    <a:pt x="39366" y="4905"/>
                  </a:lnTo>
                  <a:lnTo>
                    <a:pt x="28518" y="8626"/>
                  </a:lnTo>
                  <a:lnTo>
                    <a:pt x="18440" y="13412"/>
                  </a:lnTo>
                  <a:lnTo>
                    <a:pt x="10335" y="19373"/>
                  </a:lnTo>
                  <a:lnTo>
                    <a:pt x="4703" y="26457"/>
                  </a:lnTo>
                  <a:lnTo>
                    <a:pt x="1397" y="34484"/>
                  </a:lnTo>
                  <a:lnTo>
                    <a:pt x="0" y="43242"/>
                  </a:lnTo>
                  <a:lnTo>
                    <a:pt x="55" y="52549"/>
                  </a:lnTo>
                  <a:lnTo>
                    <a:pt x="1002" y="62578"/>
                  </a:lnTo>
                  <a:lnTo>
                    <a:pt x="2227" y="73826"/>
                  </a:lnTo>
                  <a:lnTo>
                    <a:pt x="3375" y="86462"/>
                  </a:lnTo>
                  <a:lnTo>
                    <a:pt x="4479" y="100032"/>
                  </a:lnTo>
                  <a:lnTo>
                    <a:pt x="5834" y="113681"/>
                  </a:lnTo>
                  <a:lnTo>
                    <a:pt x="7605" y="126873"/>
                  </a:lnTo>
                  <a:lnTo>
                    <a:pt x="9988" y="138639"/>
                  </a:lnTo>
                  <a:lnTo>
                    <a:pt x="13996" y="147284"/>
                  </a:lnTo>
                  <a:lnTo>
                    <a:pt x="19920" y="151963"/>
                  </a:lnTo>
                  <a:lnTo>
                    <a:pt x="26367" y="153044"/>
                  </a:lnTo>
                  <a:lnTo>
                    <a:pt x="32903" y="151467"/>
                  </a:lnTo>
                  <a:lnTo>
                    <a:pt x="39668" y="148237"/>
                  </a:lnTo>
                  <a:lnTo>
                    <a:pt x="46990" y="144265"/>
                  </a:lnTo>
                  <a:lnTo>
                    <a:pt x="54999" y="140102"/>
                  </a:lnTo>
                  <a:lnTo>
                    <a:pt x="63651" y="136312"/>
                  </a:lnTo>
                  <a:lnTo>
                    <a:pt x="72831" y="133590"/>
                  </a:lnTo>
                  <a:lnTo>
                    <a:pt x="82410" y="132206"/>
                  </a:lnTo>
                  <a:lnTo>
                    <a:pt x="92282" y="132241"/>
                  </a:lnTo>
                  <a:lnTo>
                    <a:pt x="102361" y="133775"/>
                  </a:lnTo>
                  <a:lnTo>
                    <a:pt x="112580" y="136698"/>
                  </a:lnTo>
                  <a:lnTo>
                    <a:pt x="122729" y="140930"/>
                  </a:lnTo>
                  <a:lnTo>
                    <a:pt x="132470" y="146509"/>
                  </a:lnTo>
                  <a:lnTo>
                    <a:pt x="141647" y="153334"/>
                  </a:lnTo>
                  <a:lnTo>
                    <a:pt x="150114" y="161186"/>
                  </a:lnTo>
                  <a:lnTo>
                    <a:pt x="157656" y="169826"/>
                  </a:lnTo>
                  <a:lnTo>
                    <a:pt x="164243" y="179048"/>
                  </a:lnTo>
                  <a:lnTo>
                    <a:pt x="169836" y="188850"/>
                  </a:lnTo>
                  <a:lnTo>
                    <a:pt x="174302" y="199415"/>
                  </a:lnTo>
                  <a:lnTo>
                    <a:pt x="177666" y="210773"/>
                  </a:lnTo>
                  <a:lnTo>
                    <a:pt x="179603" y="222502"/>
                  </a:lnTo>
                  <a:lnTo>
                    <a:pt x="179398" y="233843"/>
                  </a:lnTo>
                  <a:lnTo>
                    <a:pt x="176849" y="244391"/>
                  </a:lnTo>
                  <a:lnTo>
                    <a:pt x="172204" y="253929"/>
                  </a:lnTo>
                  <a:lnTo>
                    <a:pt x="165882" y="262265"/>
                  </a:lnTo>
                  <a:lnTo>
                    <a:pt x="158298" y="269425"/>
                  </a:lnTo>
                  <a:lnTo>
                    <a:pt x="149802" y="275589"/>
                  </a:lnTo>
                  <a:lnTo>
                    <a:pt x="140663" y="280979"/>
                  </a:lnTo>
                  <a:lnTo>
                    <a:pt x="131078" y="285797"/>
                  </a:lnTo>
                  <a:lnTo>
                    <a:pt x="121186" y="290207"/>
                  </a:lnTo>
                  <a:lnTo>
                    <a:pt x="111086" y="294329"/>
                  </a:lnTo>
                  <a:lnTo>
                    <a:pt x="100846" y="298254"/>
                  </a:lnTo>
                  <a:lnTo>
                    <a:pt x="90510" y="302044"/>
                  </a:lnTo>
                  <a:lnTo>
                    <a:pt x="80111" y="305742"/>
                  </a:lnTo>
                  <a:lnTo>
                    <a:pt x="69682" y="309373"/>
                  </a:lnTo>
                  <a:lnTo>
                    <a:pt x="59693" y="312807"/>
                  </a:lnTo>
                  <a:lnTo>
                    <a:pt x="50064" y="316097"/>
                  </a:lnTo>
                  <a:lnTo>
                    <a:pt x="39947" y="319535"/>
                  </a:lnTo>
                  <a:lnTo>
                    <a:pt x="27728" y="323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10652" y="4906279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314515" y="0"/>
                  </a:lnTo>
                  <a:lnTo>
                    <a:pt x="302105" y="0"/>
                  </a:lnTo>
                  <a:lnTo>
                    <a:pt x="287923" y="5"/>
                  </a:lnTo>
                  <a:lnTo>
                    <a:pt x="272388" y="178"/>
                  </a:lnTo>
                  <a:lnTo>
                    <a:pt x="256392" y="826"/>
                  </a:lnTo>
                  <a:lnTo>
                    <a:pt x="240505" y="2075"/>
                  </a:lnTo>
                  <a:lnTo>
                    <a:pt x="224784" y="3728"/>
                  </a:lnTo>
                  <a:lnTo>
                    <a:pt x="208949" y="5376"/>
                  </a:lnTo>
                  <a:lnTo>
                    <a:pt x="192826" y="6788"/>
                  </a:lnTo>
                  <a:lnTo>
                    <a:pt x="176543" y="8227"/>
                  </a:lnTo>
                  <a:lnTo>
                    <a:pt x="160445" y="10332"/>
                  </a:lnTo>
                  <a:lnTo>
                    <a:pt x="144717" y="13416"/>
                  </a:lnTo>
                  <a:lnTo>
                    <a:pt x="129220" y="17472"/>
                  </a:lnTo>
                  <a:lnTo>
                    <a:pt x="113595" y="22344"/>
                  </a:lnTo>
                  <a:lnTo>
                    <a:pt x="97647" y="27843"/>
                  </a:lnTo>
                  <a:lnTo>
                    <a:pt x="81665" y="33636"/>
                  </a:lnTo>
                  <a:lnTo>
                    <a:pt x="66308" y="39284"/>
                  </a:lnTo>
                  <a:lnTo>
                    <a:pt x="51917" y="44554"/>
                  </a:lnTo>
                  <a:lnTo>
                    <a:pt x="38939" y="49257"/>
                  </a:lnTo>
                  <a:lnTo>
                    <a:pt x="26823" y="53619"/>
                  </a:lnTo>
                  <a:lnTo>
                    <a:pt x="14506" y="580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32751" y="5103374"/>
              <a:ext cx="121288" cy="262456"/>
            </a:xfrm>
            <a:custGeom>
              <a:avLst/>
              <a:gdLst/>
              <a:ahLst/>
              <a:cxnLst/>
              <a:rect l="0" t="0" r="0" b="0"/>
              <a:pathLst>
                <a:path w="121288" h="262456">
                  <a:moveTo>
                    <a:pt x="109528" y="2947"/>
                  </a:moveTo>
                  <a:lnTo>
                    <a:pt x="103728" y="11748"/>
                  </a:lnTo>
                  <a:lnTo>
                    <a:pt x="98803" y="20095"/>
                  </a:lnTo>
                  <a:lnTo>
                    <a:pt x="94296" y="28794"/>
                  </a:lnTo>
                  <a:lnTo>
                    <a:pt x="89903" y="37914"/>
                  </a:lnTo>
                  <a:lnTo>
                    <a:pt x="85241" y="47410"/>
                  </a:lnTo>
                  <a:lnTo>
                    <a:pt x="80126" y="57197"/>
                  </a:lnTo>
                  <a:lnTo>
                    <a:pt x="74548" y="67038"/>
                  </a:lnTo>
                  <a:lnTo>
                    <a:pt x="68576" y="76564"/>
                  </a:lnTo>
                  <a:lnTo>
                    <a:pt x="62298" y="85606"/>
                  </a:lnTo>
                  <a:lnTo>
                    <a:pt x="55794" y="94490"/>
                  </a:lnTo>
                  <a:lnTo>
                    <a:pt x="49129" y="103908"/>
                  </a:lnTo>
                  <a:lnTo>
                    <a:pt x="42360" y="114217"/>
                  </a:lnTo>
                  <a:lnTo>
                    <a:pt x="35850" y="125601"/>
                  </a:lnTo>
                  <a:lnTo>
                    <a:pt x="30238" y="138233"/>
                  </a:lnTo>
                  <a:lnTo>
                    <a:pt x="25804" y="152065"/>
                  </a:lnTo>
                  <a:lnTo>
                    <a:pt x="22658" y="166745"/>
                  </a:lnTo>
                  <a:lnTo>
                    <a:pt x="20914" y="181736"/>
                  </a:lnTo>
                  <a:lnTo>
                    <a:pt x="20487" y="196695"/>
                  </a:lnTo>
                  <a:lnTo>
                    <a:pt x="21318" y="211160"/>
                  </a:lnTo>
                  <a:lnTo>
                    <a:pt x="23462" y="224493"/>
                  </a:lnTo>
                  <a:lnTo>
                    <a:pt x="26832" y="236444"/>
                  </a:lnTo>
                  <a:lnTo>
                    <a:pt x="31381" y="246620"/>
                  </a:lnTo>
                  <a:lnTo>
                    <a:pt x="37182" y="254334"/>
                  </a:lnTo>
                  <a:lnTo>
                    <a:pt x="44154" y="259443"/>
                  </a:lnTo>
                  <a:lnTo>
                    <a:pt x="51937" y="262096"/>
                  </a:lnTo>
                  <a:lnTo>
                    <a:pt x="59999" y="262455"/>
                  </a:lnTo>
                  <a:lnTo>
                    <a:pt x="68011" y="260850"/>
                  </a:lnTo>
                  <a:lnTo>
                    <a:pt x="75846" y="257692"/>
                  </a:lnTo>
                  <a:lnTo>
                    <a:pt x="83488" y="253372"/>
                  </a:lnTo>
                  <a:lnTo>
                    <a:pt x="90956" y="248211"/>
                  </a:lnTo>
                  <a:lnTo>
                    <a:pt x="98124" y="242291"/>
                  </a:lnTo>
                  <a:lnTo>
                    <a:pt x="104718" y="235487"/>
                  </a:lnTo>
                  <a:lnTo>
                    <a:pt x="110629" y="227793"/>
                  </a:lnTo>
                  <a:lnTo>
                    <a:pt x="115581" y="219168"/>
                  </a:lnTo>
                  <a:lnTo>
                    <a:pt x="119078" y="209468"/>
                  </a:lnTo>
                  <a:lnTo>
                    <a:pt x="120978" y="198726"/>
                  </a:lnTo>
                  <a:lnTo>
                    <a:pt x="121287" y="187426"/>
                  </a:lnTo>
                  <a:lnTo>
                    <a:pt x="119982" y="176382"/>
                  </a:lnTo>
                  <a:lnTo>
                    <a:pt x="117211" y="166032"/>
                  </a:lnTo>
                  <a:lnTo>
                    <a:pt x="113082" y="156457"/>
                  </a:lnTo>
                  <a:lnTo>
                    <a:pt x="107569" y="147566"/>
                  </a:lnTo>
                  <a:lnTo>
                    <a:pt x="100790" y="139220"/>
                  </a:lnTo>
                  <a:lnTo>
                    <a:pt x="92968" y="131445"/>
                  </a:lnTo>
                  <a:lnTo>
                    <a:pt x="84349" y="124435"/>
                  </a:lnTo>
                  <a:lnTo>
                    <a:pt x="75144" y="118233"/>
                  </a:lnTo>
                  <a:lnTo>
                    <a:pt x="65524" y="112743"/>
                  </a:lnTo>
                  <a:lnTo>
                    <a:pt x="55613" y="107821"/>
                  </a:lnTo>
                  <a:lnTo>
                    <a:pt x="45508" y="103314"/>
                  </a:lnTo>
                  <a:lnTo>
                    <a:pt x="35434" y="98777"/>
                  </a:lnTo>
                  <a:lnTo>
                    <a:pt x="25743" y="93506"/>
                  </a:lnTo>
                  <a:lnTo>
                    <a:pt x="16613" y="87173"/>
                  </a:lnTo>
                  <a:lnTo>
                    <a:pt x="8686" y="79800"/>
                  </a:lnTo>
                  <a:lnTo>
                    <a:pt x="3104" y="71554"/>
                  </a:lnTo>
                  <a:lnTo>
                    <a:pt x="283" y="62641"/>
                  </a:lnTo>
                  <a:lnTo>
                    <a:pt x="0" y="53403"/>
                  </a:lnTo>
                  <a:lnTo>
                    <a:pt x="1779" y="44290"/>
                  </a:lnTo>
                  <a:lnTo>
                    <a:pt x="5129" y="35546"/>
                  </a:lnTo>
                  <a:lnTo>
                    <a:pt x="9951" y="27541"/>
                  </a:lnTo>
                  <a:lnTo>
                    <a:pt x="16526" y="20844"/>
                  </a:lnTo>
                  <a:lnTo>
                    <a:pt x="24864" y="15634"/>
                  </a:lnTo>
                  <a:lnTo>
                    <a:pt x="34562" y="11609"/>
                  </a:lnTo>
                  <a:lnTo>
                    <a:pt x="44988" y="8201"/>
                  </a:lnTo>
                  <a:lnTo>
                    <a:pt x="55699" y="5023"/>
                  </a:lnTo>
                  <a:lnTo>
                    <a:pt x="66410" y="2224"/>
                  </a:lnTo>
                  <a:lnTo>
                    <a:pt x="78157" y="238"/>
                  </a:lnTo>
                  <a:lnTo>
                    <a:pt x="94200" y="0"/>
                  </a:lnTo>
                  <a:lnTo>
                    <a:pt x="120057" y="2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063378" y="4885223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109946" y="5867"/>
                  </a:lnTo>
                  <a:lnTo>
                    <a:pt x="104381" y="11431"/>
                  </a:lnTo>
                  <a:lnTo>
                    <a:pt x="98582" y="17231"/>
                  </a:lnTo>
                  <a:lnTo>
                    <a:pt x="92501" y="23311"/>
                  </a:lnTo>
                  <a:lnTo>
                    <a:pt x="86171" y="29641"/>
                  </a:lnTo>
                  <a:lnTo>
                    <a:pt x="79643" y="36173"/>
                  </a:lnTo>
                  <a:lnTo>
                    <a:pt x="72968" y="43023"/>
                  </a:lnTo>
                  <a:lnTo>
                    <a:pt x="66185" y="50454"/>
                  </a:lnTo>
                  <a:lnTo>
                    <a:pt x="59332" y="58565"/>
                  </a:lnTo>
                  <a:lnTo>
                    <a:pt x="52595" y="67299"/>
                  </a:lnTo>
                  <a:lnTo>
                    <a:pt x="46298" y="76541"/>
                  </a:lnTo>
                  <a:lnTo>
                    <a:pt x="40578" y="86166"/>
                  </a:lnTo>
                  <a:lnTo>
                    <a:pt x="35245" y="96070"/>
                  </a:lnTo>
                  <a:lnTo>
                    <a:pt x="29897" y="106171"/>
                  </a:lnTo>
                  <a:lnTo>
                    <a:pt x="24304" y="116400"/>
                  </a:lnTo>
                  <a:lnTo>
                    <a:pt x="18712" y="126452"/>
                  </a:lnTo>
                  <a:lnTo>
                    <a:pt x="13198" y="136875"/>
                  </a:lnTo>
                  <a:lnTo>
                    <a:pt x="7274" y="14970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084435" y="4885223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7"/>
                  </a:lnTo>
                  <a:lnTo>
                    <a:pt x="29641" y="44462"/>
                  </a:lnTo>
                  <a:lnTo>
                    <a:pt x="36165" y="54254"/>
                  </a:lnTo>
                  <a:lnTo>
                    <a:pt x="42668" y="64268"/>
                  </a:lnTo>
                  <a:lnTo>
                    <a:pt x="48802" y="74442"/>
                  </a:lnTo>
                  <a:lnTo>
                    <a:pt x="54411" y="84728"/>
                  </a:lnTo>
                  <a:lnTo>
                    <a:pt x="59668" y="95093"/>
                  </a:lnTo>
                  <a:lnTo>
                    <a:pt x="64965" y="105510"/>
                  </a:lnTo>
                  <a:lnTo>
                    <a:pt x="70522" y="115950"/>
                  </a:lnTo>
                  <a:lnTo>
                    <a:pt x="76091" y="125947"/>
                  </a:lnTo>
                  <a:lnTo>
                    <a:pt x="81587" y="135582"/>
                  </a:lnTo>
                  <a:lnTo>
                    <a:pt x="87496" y="145704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358176" y="4906279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0" y="21057"/>
                  </a:moveTo>
                  <a:lnTo>
                    <a:pt x="8868" y="18190"/>
                  </a:lnTo>
                  <a:lnTo>
                    <a:pt x="17855" y="16048"/>
                  </a:lnTo>
                  <a:lnTo>
                    <a:pt x="27850" y="14450"/>
                  </a:lnTo>
                  <a:lnTo>
                    <a:pt x="38831" y="13442"/>
                  </a:lnTo>
                  <a:lnTo>
                    <a:pt x="50642" y="13243"/>
                  </a:lnTo>
                  <a:lnTo>
                    <a:pt x="63101" y="13894"/>
                  </a:lnTo>
                  <a:lnTo>
                    <a:pt x="76038" y="15132"/>
                  </a:lnTo>
                  <a:lnTo>
                    <a:pt x="89319" y="16496"/>
                  </a:lnTo>
                  <a:lnTo>
                    <a:pt x="102846" y="17706"/>
                  </a:lnTo>
                  <a:lnTo>
                    <a:pt x="116707" y="18667"/>
                  </a:lnTo>
                  <a:lnTo>
                    <a:pt x="131157" y="19387"/>
                  </a:lnTo>
                  <a:lnTo>
                    <a:pt x="146290" y="19901"/>
                  </a:lnTo>
                  <a:lnTo>
                    <a:pt x="162047" y="20093"/>
                  </a:lnTo>
                  <a:lnTo>
                    <a:pt x="178310" y="19699"/>
                  </a:lnTo>
                  <a:lnTo>
                    <a:pt x="194951" y="18623"/>
                  </a:lnTo>
                  <a:lnTo>
                    <a:pt x="211703" y="17088"/>
                  </a:lnTo>
                  <a:lnTo>
                    <a:pt x="228176" y="15520"/>
                  </a:lnTo>
                  <a:lnTo>
                    <a:pt x="244181" y="14166"/>
                  </a:lnTo>
                  <a:lnTo>
                    <a:pt x="259707" y="12937"/>
                  </a:lnTo>
                  <a:lnTo>
                    <a:pt x="274826" y="11504"/>
                  </a:lnTo>
                  <a:lnTo>
                    <a:pt x="289625" y="9694"/>
                  </a:lnTo>
                  <a:lnTo>
                    <a:pt x="304158" y="7638"/>
                  </a:lnTo>
                  <a:lnTo>
                    <a:pt x="320186" y="5495"/>
                  </a:lnTo>
                  <a:lnTo>
                    <a:pt x="342472" y="3075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558217" y="508526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5" y="73279"/>
                  </a:lnTo>
                  <a:lnTo>
                    <a:pt x="6772" y="88346"/>
                  </a:lnTo>
                  <a:lnTo>
                    <a:pt x="8043" y="103210"/>
                  </a:lnTo>
                  <a:lnTo>
                    <a:pt x="9502" y="117870"/>
                  </a:lnTo>
                  <a:lnTo>
                    <a:pt x="11330" y="132358"/>
                  </a:lnTo>
                  <a:lnTo>
                    <a:pt x="13388" y="146713"/>
                  </a:lnTo>
                  <a:lnTo>
                    <a:pt x="15316" y="160972"/>
                  </a:lnTo>
                  <a:lnTo>
                    <a:pt x="16911" y="175161"/>
                  </a:lnTo>
                  <a:lnTo>
                    <a:pt x="18133" y="189301"/>
                  </a:lnTo>
                  <a:lnTo>
                    <a:pt x="19029" y="203409"/>
                  </a:lnTo>
                  <a:lnTo>
                    <a:pt x="19670" y="217489"/>
                  </a:lnTo>
                  <a:lnTo>
                    <a:pt x="20288" y="231386"/>
                  </a:lnTo>
                  <a:lnTo>
                    <a:pt x="21242" y="244796"/>
                  </a:lnTo>
                  <a:lnTo>
                    <a:pt x="22700" y="257600"/>
                  </a:lnTo>
                  <a:lnTo>
                    <a:pt x="24494" y="269995"/>
                  </a:lnTo>
                  <a:lnTo>
                    <a:pt x="26238" y="282391"/>
                  </a:lnTo>
                  <a:lnTo>
                    <a:pt x="27705" y="295012"/>
                  </a:lnTo>
                  <a:lnTo>
                    <a:pt x="28844" y="307315"/>
                  </a:lnTo>
                  <a:lnTo>
                    <a:pt x="29805" y="319289"/>
                  </a:lnTo>
                  <a:lnTo>
                    <a:pt x="30671" y="331989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3011150" y="4474611"/>
            <a:ext cx="1042322" cy="947566"/>
            <a:chOff x="3011150" y="4474611"/>
            <a:chExt cx="1042322" cy="947566"/>
          </a:xfrm>
        </p:grpSpPr>
        <p:sp>
          <p:nvSpPr>
            <p:cNvPr id="169" name="Freeform 168"/>
            <p:cNvSpPr/>
            <p:nvPr/>
          </p:nvSpPr>
          <p:spPr>
            <a:xfrm>
              <a:off x="3095378" y="4474611"/>
              <a:ext cx="157928" cy="347442"/>
            </a:xfrm>
            <a:custGeom>
              <a:avLst/>
              <a:gdLst/>
              <a:ahLst/>
              <a:cxnLst/>
              <a:rect l="0" t="0" r="0" b="0"/>
              <a:pathLst>
                <a:path w="157928" h="347442">
                  <a:moveTo>
                    <a:pt x="157927" y="0"/>
                  </a:moveTo>
                  <a:lnTo>
                    <a:pt x="146259" y="67"/>
                  </a:lnTo>
                  <a:lnTo>
                    <a:pt x="135771" y="708"/>
                  </a:lnTo>
                  <a:lnTo>
                    <a:pt x="125464" y="1999"/>
                  </a:lnTo>
                  <a:lnTo>
                    <a:pt x="114990" y="3686"/>
                  </a:lnTo>
                  <a:lnTo>
                    <a:pt x="103998" y="5355"/>
                  </a:lnTo>
                  <a:lnTo>
                    <a:pt x="92360" y="6772"/>
                  </a:lnTo>
                  <a:lnTo>
                    <a:pt x="80279" y="8043"/>
                  </a:lnTo>
                  <a:lnTo>
                    <a:pt x="68173" y="9502"/>
                  </a:lnTo>
                  <a:lnTo>
                    <a:pt x="56304" y="11349"/>
                  </a:lnTo>
                  <a:lnTo>
                    <a:pt x="45234" y="14098"/>
                  </a:lnTo>
                  <a:lnTo>
                    <a:pt x="35866" y="18620"/>
                  </a:lnTo>
                  <a:lnTo>
                    <a:pt x="28534" y="25227"/>
                  </a:lnTo>
                  <a:lnTo>
                    <a:pt x="23088" y="33751"/>
                  </a:lnTo>
                  <a:lnTo>
                    <a:pt x="19176" y="43833"/>
                  </a:lnTo>
                  <a:lnTo>
                    <a:pt x="16447" y="55076"/>
                  </a:lnTo>
                  <a:lnTo>
                    <a:pt x="15238" y="66502"/>
                  </a:lnTo>
                  <a:lnTo>
                    <a:pt x="16531" y="76633"/>
                  </a:lnTo>
                  <a:lnTo>
                    <a:pt x="20656" y="84770"/>
                  </a:lnTo>
                  <a:lnTo>
                    <a:pt x="27187" y="91075"/>
                  </a:lnTo>
                  <a:lnTo>
                    <a:pt x="35323" y="96169"/>
                  </a:lnTo>
                  <a:lnTo>
                    <a:pt x="44424" y="100564"/>
                  </a:lnTo>
                  <a:lnTo>
                    <a:pt x="54091" y="104571"/>
                  </a:lnTo>
                  <a:lnTo>
                    <a:pt x="64090" y="108365"/>
                  </a:lnTo>
                  <a:lnTo>
                    <a:pt x="74285" y="112050"/>
                  </a:lnTo>
                  <a:lnTo>
                    <a:pt x="84433" y="116004"/>
                  </a:lnTo>
                  <a:lnTo>
                    <a:pt x="94180" y="120871"/>
                  </a:lnTo>
                  <a:lnTo>
                    <a:pt x="103365" y="126924"/>
                  </a:lnTo>
                  <a:lnTo>
                    <a:pt x="111839" y="134108"/>
                  </a:lnTo>
                  <a:lnTo>
                    <a:pt x="119387" y="142226"/>
                  </a:lnTo>
                  <a:lnTo>
                    <a:pt x="125977" y="151061"/>
                  </a:lnTo>
                  <a:lnTo>
                    <a:pt x="131573" y="160587"/>
                  </a:lnTo>
                  <a:lnTo>
                    <a:pt x="136042" y="170957"/>
                  </a:lnTo>
                  <a:lnTo>
                    <a:pt x="139415" y="182191"/>
                  </a:lnTo>
                  <a:lnTo>
                    <a:pt x="141699" y="194174"/>
                  </a:lnTo>
                  <a:lnTo>
                    <a:pt x="142791" y="206750"/>
                  </a:lnTo>
                  <a:lnTo>
                    <a:pt x="142740" y="219757"/>
                  </a:lnTo>
                  <a:lnTo>
                    <a:pt x="141401" y="232746"/>
                  </a:lnTo>
                  <a:lnTo>
                    <a:pt x="138376" y="245007"/>
                  </a:lnTo>
                  <a:lnTo>
                    <a:pt x="133598" y="256213"/>
                  </a:lnTo>
                  <a:lnTo>
                    <a:pt x="127287" y="266379"/>
                  </a:lnTo>
                  <a:lnTo>
                    <a:pt x="119764" y="275677"/>
                  </a:lnTo>
                  <a:lnTo>
                    <a:pt x="111335" y="284299"/>
                  </a:lnTo>
                  <a:lnTo>
                    <a:pt x="102253" y="292261"/>
                  </a:lnTo>
                  <a:lnTo>
                    <a:pt x="92713" y="299397"/>
                  </a:lnTo>
                  <a:lnTo>
                    <a:pt x="82854" y="305688"/>
                  </a:lnTo>
                  <a:lnTo>
                    <a:pt x="72778" y="311407"/>
                  </a:lnTo>
                  <a:lnTo>
                    <a:pt x="62554" y="317016"/>
                  </a:lnTo>
                  <a:lnTo>
                    <a:pt x="52239" y="322783"/>
                  </a:lnTo>
                  <a:lnTo>
                    <a:pt x="42128" y="328492"/>
                  </a:lnTo>
                  <a:lnTo>
                    <a:pt x="31658" y="334098"/>
                  </a:lnTo>
                  <a:lnTo>
                    <a:pt x="18793" y="34009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11150" y="4832580"/>
              <a:ext cx="315856" cy="126343"/>
            </a:xfrm>
            <a:custGeom>
              <a:avLst/>
              <a:gdLst/>
              <a:ahLst/>
              <a:cxnLst/>
              <a:rect l="0" t="0" r="0" b="0"/>
              <a:pathLst>
                <a:path w="315856" h="126343">
                  <a:moveTo>
                    <a:pt x="315855" y="0"/>
                  </a:moveTo>
                  <a:lnTo>
                    <a:pt x="307054" y="2934"/>
                  </a:lnTo>
                  <a:lnTo>
                    <a:pt x="298707" y="5716"/>
                  </a:lnTo>
                  <a:lnTo>
                    <a:pt x="290003" y="8615"/>
                  </a:lnTo>
                  <a:lnTo>
                    <a:pt x="280710" y="11656"/>
                  </a:lnTo>
                  <a:lnTo>
                    <a:pt x="270566" y="14821"/>
                  </a:lnTo>
                  <a:lnTo>
                    <a:pt x="259521" y="18085"/>
                  </a:lnTo>
                  <a:lnTo>
                    <a:pt x="247682" y="21422"/>
                  </a:lnTo>
                  <a:lnTo>
                    <a:pt x="235211" y="24814"/>
                  </a:lnTo>
                  <a:lnTo>
                    <a:pt x="222269" y="28248"/>
                  </a:lnTo>
                  <a:lnTo>
                    <a:pt x="208986" y="31875"/>
                  </a:lnTo>
                  <a:lnTo>
                    <a:pt x="195464" y="35996"/>
                  </a:lnTo>
                  <a:lnTo>
                    <a:pt x="181781" y="40729"/>
                  </a:lnTo>
                  <a:lnTo>
                    <a:pt x="168152" y="45875"/>
                  </a:lnTo>
                  <a:lnTo>
                    <a:pt x="154921" y="51021"/>
                  </a:lnTo>
                  <a:lnTo>
                    <a:pt x="142239" y="55931"/>
                  </a:lnTo>
                  <a:lnTo>
                    <a:pt x="129925" y="60701"/>
                  </a:lnTo>
                  <a:lnTo>
                    <a:pt x="117583" y="65663"/>
                  </a:lnTo>
                  <a:lnTo>
                    <a:pt x="104984" y="71002"/>
                  </a:lnTo>
                  <a:lnTo>
                    <a:pt x="92234" y="76740"/>
                  </a:lnTo>
                  <a:lnTo>
                    <a:pt x="79666" y="82825"/>
                  </a:lnTo>
                  <a:lnTo>
                    <a:pt x="67474" y="89176"/>
                  </a:lnTo>
                  <a:lnTo>
                    <a:pt x="55748" y="95613"/>
                  </a:lnTo>
                  <a:lnTo>
                    <a:pt x="43201" y="102596"/>
                  </a:lnTo>
                  <a:lnTo>
                    <a:pt x="26497" y="1118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086567" y="4986254"/>
              <a:ext cx="145682" cy="315828"/>
            </a:xfrm>
            <a:custGeom>
              <a:avLst/>
              <a:gdLst/>
              <a:ahLst/>
              <a:cxnLst/>
              <a:rect l="0" t="0" r="0" b="0"/>
              <a:pathLst>
                <a:path w="145682" h="315828">
                  <a:moveTo>
                    <a:pt x="145681" y="25311"/>
                  </a:moveTo>
                  <a:lnTo>
                    <a:pt x="142681" y="34044"/>
                  </a:lnTo>
                  <a:lnTo>
                    <a:pt x="139258" y="41751"/>
                  </a:lnTo>
                  <a:lnTo>
                    <a:pt x="135062" y="49158"/>
                  </a:lnTo>
                  <a:lnTo>
                    <a:pt x="130162" y="56592"/>
                  </a:lnTo>
                  <a:lnTo>
                    <a:pt x="124680" y="64419"/>
                  </a:lnTo>
                  <a:lnTo>
                    <a:pt x="118750" y="72802"/>
                  </a:lnTo>
                  <a:lnTo>
                    <a:pt x="112488" y="81891"/>
                  </a:lnTo>
                  <a:lnTo>
                    <a:pt x="105990" y="91902"/>
                  </a:lnTo>
                  <a:lnTo>
                    <a:pt x="99326" y="102858"/>
                  </a:lnTo>
                  <a:lnTo>
                    <a:pt x="92547" y="114469"/>
                  </a:lnTo>
                  <a:lnTo>
                    <a:pt x="85690" y="126255"/>
                  </a:lnTo>
                  <a:lnTo>
                    <a:pt x="78780" y="137925"/>
                  </a:lnTo>
                  <a:lnTo>
                    <a:pt x="71834" y="149540"/>
                  </a:lnTo>
                  <a:lnTo>
                    <a:pt x="64864" y="161404"/>
                  </a:lnTo>
                  <a:lnTo>
                    <a:pt x="57882" y="173677"/>
                  </a:lnTo>
                  <a:lnTo>
                    <a:pt x="51058" y="186209"/>
                  </a:lnTo>
                  <a:lnTo>
                    <a:pt x="44702" y="198629"/>
                  </a:lnTo>
                  <a:lnTo>
                    <a:pt x="38951" y="210731"/>
                  </a:lnTo>
                  <a:lnTo>
                    <a:pt x="33936" y="222638"/>
                  </a:lnTo>
                  <a:lnTo>
                    <a:pt x="29867" y="234700"/>
                  </a:lnTo>
                  <a:lnTo>
                    <a:pt x="26765" y="247107"/>
                  </a:lnTo>
                  <a:lnTo>
                    <a:pt x="24664" y="259728"/>
                  </a:lnTo>
                  <a:lnTo>
                    <a:pt x="23696" y="272207"/>
                  </a:lnTo>
                  <a:lnTo>
                    <a:pt x="23830" y="284327"/>
                  </a:lnTo>
                  <a:lnTo>
                    <a:pt x="25225" y="295397"/>
                  </a:lnTo>
                  <a:lnTo>
                    <a:pt x="28288" y="304235"/>
                  </a:lnTo>
                  <a:lnTo>
                    <a:pt x="33091" y="310392"/>
                  </a:lnTo>
                  <a:lnTo>
                    <a:pt x="39418" y="314066"/>
                  </a:lnTo>
                  <a:lnTo>
                    <a:pt x="46952" y="315717"/>
                  </a:lnTo>
                  <a:lnTo>
                    <a:pt x="55384" y="315827"/>
                  </a:lnTo>
                  <a:lnTo>
                    <a:pt x="64297" y="314651"/>
                  </a:lnTo>
                  <a:lnTo>
                    <a:pt x="73193" y="312210"/>
                  </a:lnTo>
                  <a:lnTo>
                    <a:pt x="81800" y="308609"/>
                  </a:lnTo>
                  <a:lnTo>
                    <a:pt x="90052" y="303890"/>
                  </a:lnTo>
                  <a:lnTo>
                    <a:pt x="97981" y="297966"/>
                  </a:lnTo>
                  <a:lnTo>
                    <a:pt x="105641" y="290899"/>
                  </a:lnTo>
                  <a:lnTo>
                    <a:pt x="112769" y="282712"/>
                  </a:lnTo>
                  <a:lnTo>
                    <a:pt x="118805" y="273314"/>
                  </a:lnTo>
                  <a:lnTo>
                    <a:pt x="123527" y="262773"/>
                  </a:lnTo>
                  <a:lnTo>
                    <a:pt x="126868" y="251441"/>
                  </a:lnTo>
                  <a:lnTo>
                    <a:pt x="128744" y="239841"/>
                  </a:lnTo>
                  <a:lnTo>
                    <a:pt x="129254" y="228306"/>
                  </a:lnTo>
                  <a:lnTo>
                    <a:pt x="128310" y="217122"/>
                  </a:lnTo>
                  <a:lnTo>
                    <a:pt x="125557" y="206611"/>
                  </a:lnTo>
                  <a:lnTo>
                    <a:pt x="120965" y="196878"/>
                  </a:lnTo>
                  <a:lnTo>
                    <a:pt x="114782" y="187849"/>
                  </a:lnTo>
                  <a:lnTo>
                    <a:pt x="107344" y="179391"/>
                  </a:lnTo>
                  <a:lnTo>
                    <a:pt x="98972" y="171362"/>
                  </a:lnTo>
                  <a:lnTo>
                    <a:pt x="89929" y="163646"/>
                  </a:lnTo>
                  <a:lnTo>
                    <a:pt x="80415" y="156150"/>
                  </a:lnTo>
                  <a:lnTo>
                    <a:pt x="70578" y="148807"/>
                  </a:lnTo>
                  <a:lnTo>
                    <a:pt x="60686" y="141570"/>
                  </a:lnTo>
                  <a:lnTo>
                    <a:pt x="51118" y="134403"/>
                  </a:lnTo>
                  <a:lnTo>
                    <a:pt x="42052" y="127285"/>
                  </a:lnTo>
                  <a:lnTo>
                    <a:pt x="33490" y="120200"/>
                  </a:lnTo>
                  <a:lnTo>
                    <a:pt x="25351" y="113137"/>
                  </a:lnTo>
                  <a:lnTo>
                    <a:pt x="17556" y="106084"/>
                  </a:lnTo>
                  <a:lnTo>
                    <a:pt x="10506" y="98872"/>
                  </a:lnTo>
                  <a:lnTo>
                    <a:pt x="5055" y="91192"/>
                  </a:lnTo>
                  <a:lnTo>
                    <a:pt x="1543" y="82911"/>
                  </a:lnTo>
                  <a:lnTo>
                    <a:pt x="0" y="74061"/>
                  </a:lnTo>
                  <a:lnTo>
                    <a:pt x="401" y="64741"/>
                  </a:lnTo>
                  <a:lnTo>
                    <a:pt x="2525" y="55068"/>
                  </a:lnTo>
                  <a:lnTo>
                    <a:pt x="6034" y="45302"/>
                  </a:lnTo>
                  <a:lnTo>
                    <a:pt x="10589" y="35826"/>
                  </a:lnTo>
                  <a:lnTo>
                    <a:pt x="15914" y="26834"/>
                  </a:lnTo>
                  <a:lnTo>
                    <a:pt x="22113" y="18662"/>
                  </a:lnTo>
                  <a:lnTo>
                    <a:pt x="29637" y="11852"/>
                  </a:lnTo>
                  <a:lnTo>
                    <a:pt x="38623" y="6574"/>
                  </a:lnTo>
                  <a:lnTo>
                    <a:pt x="48759" y="2844"/>
                  </a:lnTo>
                  <a:lnTo>
                    <a:pt x="59481" y="699"/>
                  </a:lnTo>
                  <a:lnTo>
                    <a:pt x="70392" y="0"/>
                  </a:lnTo>
                  <a:lnTo>
                    <a:pt x="81141" y="647"/>
                  </a:lnTo>
                  <a:lnTo>
                    <a:pt x="91351" y="2668"/>
                  </a:lnTo>
                  <a:lnTo>
                    <a:pt x="100871" y="5940"/>
                  </a:lnTo>
                  <a:lnTo>
                    <a:pt x="109443" y="9933"/>
                  </a:lnTo>
                  <a:lnTo>
                    <a:pt x="117444" y="14183"/>
                  </a:lnTo>
                  <a:lnTo>
                    <a:pt x="125576" y="19058"/>
                  </a:lnTo>
                  <a:lnTo>
                    <a:pt x="135153" y="25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442818" y="481152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99485" y="5934"/>
                  </a:lnTo>
                  <a:lnTo>
                    <a:pt x="94560" y="12139"/>
                  </a:lnTo>
                  <a:lnTo>
                    <a:pt x="90053" y="19235"/>
                  </a:lnTo>
                  <a:lnTo>
                    <a:pt x="85660" y="27175"/>
                  </a:lnTo>
                  <a:lnTo>
                    <a:pt x="80998" y="35822"/>
                  </a:lnTo>
                  <a:lnTo>
                    <a:pt x="75883" y="45011"/>
                  </a:lnTo>
                  <a:lnTo>
                    <a:pt x="70305" y="54438"/>
                  </a:lnTo>
                  <a:lnTo>
                    <a:pt x="64333" y="63680"/>
                  </a:lnTo>
                  <a:lnTo>
                    <a:pt x="58055" y="72520"/>
                  </a:lnTo>
                  <a:lnTo>
                    <a:pt x="51551" y="80927"/>
                  </a:lnTo>
                  <a:lnTo>
                    <a:pt x="44886" y="88961"/>
                  </a:lnTo>
                  <a:lnTo>
                    <a:pt x="38112" y="96694"/>
                  </a:lnTo>
                  <a:lnTo>
                    <a:pt x="31376" y="104096"/>
                  </a:lnTo>
                  <a:lnTo>
                    <a:pt x="24153" y="111848"/>
                  </a:lnTo>
                  <a:lnTo>
                    <a:pt x="14691" y="1217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53347" y="4822052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52"/>
                  </a:lnTo>
                  <a:lnTo>
                    <a:pt x="15519" y="31459"/>
                  </a:lnTo>
                  <a:lnTo>
                    <a:pt x="21001" y="39933"/>
                  </a:lnTo>
                  <a:lnTo>
                    <a:pt x="26931" y="49561"/>
                  </a:lnTo>
                  <a:lnTo>
                    <a:pt x="33193" y="60129"/>
                  </a:lnTo>
                  <a:lnTo>
                    <a:pt x="39691" y="71141"/>
                  </a:lnTo>
                  <a:lnTo>
                    <a:pt x="46351" y="82242"/>
                  </a:lnTo>
                  <a:lnTo>
                    <a:pt x="53010" y="93015"/>
                  </a:lnTo>
                  <a:lnTo>
                    <a:pt x="60173" y="104065"/>
                  </a:lnTo>
                  <a:lnTo>
                    <a:pt x="69585" y="117477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695502" y="4864165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0" y="0"/>
                  </a:moveTo>
                  <a:lnTo>
                    <a:pt x="14669" y="0"/>
                  </a:lnTo>
                  <a:lnTo>
                    <a:pt x="28580" y="1"/>
                  </a:lnTo>
                  <a:lnTo>
                    <a:pt x="43074" y="1"/>
                  </a:lnTo>
                  <a:lnTo>
                    <a:pt x="58102" y="1"/>
                  </a:lnTo>
                  <a:lnTo>
                    <a:pt x="73279" y="1"/>
                  </a:lnTo>
                  <a:lnTo>
                    <a:pt x="88351" y="1"/>
                  </a:lnTo>
                  <a:lnTo>
                    <a:pt x="103388" y="1"/>
                  </a:lnTo>
                  <a:lnTo>
                    <a:pt x="118696" y="1"/>
                  </a:lnTo>
                  <a:lnTo>
                    <a:pt x="134433" y="1"/>
                  </a:lnTo>
                  <a:lnTo>
                    <a:pt x="150441" y="1"/>
                  </a:lnTo>
                  <a:lnTo>
                    <a:pt x="166347" y="1"/>
                  </a:lnTo>
                  <a:lnTo>
                    <a:pt x="181943" y="1"/>
                  </a:lnTo>
                  <a:lnTo>
                    <a:pt x="197350" y="1"/>
                  </a:lnTo>
                  <a:lnTo>
                    <a:pt x="212914" y="1"/>
                  </a:lnTo>
                  <a:lnTo>
                    <a:pt x="228825" y="5"/>
                  </a:lnTo>
                  <a:lnTo>
                    <a:pt x="244952" y="178"/>
                  </a:lnTo>
                  <a:lnTo>
                    <a:pt x="260939" y="826"/>
                  </a:lnTo>
                  <a:lnTo>
                    <a:pt x="276576" y="2075"/>
                  </a:lnTo>
                  <a:lnTo>
                    <a:pt x="291610" y="3736"/>
                  </a:lnTo>
                  <a:lnTo>
                    <a:pt x="307350" y="5563"/>
                  </a:lnTo>
                  <a:lnTo>
                    <a:pt x="327412" y="7717"/>
                  </a:lnTo>
                  <a:lnTo>
                    <a:pt x="35796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790259" y="507473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4" y="8679"/>
                  </a:lnTo>
                  <a:lnTo>
                    <a:pt x="177" y="21200"/>
                  </a:lnTo>
                  <a:lnTo>
                    <a:pt x="825" y="36025"/>
                  </a:lnTo>
                  <a:lnTo>
                    <a:pt x="2074" y="52533"/>
                  </a:lnTo>
                  <a:lnTo>
                    <a:pt x="3727" y="69998"/>
                  </a:lnTo>
                  <a:lnTo>
                    <a:pt x="5375" y="87480"/>
                  </a:lnTo>
                  <a:lnTo>
                    <a:pt x="6782" y="104453"/>
                  </a:lnTo>
                  <a:lnTo>
                    <a:pt x="8048" y="120778"/>
                  </a:lnTo>
                  <a:lnTo>
                    <a:pt x="9504" y="136508"/>
                  </a:lnTo>
                  <a:lnTo>
                    <a:pt x="11331" y="151757"/>
                  </a:lnTo>
                  <a:lnTo>
                    <a:pt x="13389" y="166643"/>
                  </a:lnTo>
                  <a:lnTo>
                    <a:pt x="15316" y="181266"/>
                  </a:lnTo>
                  <a:lnTo>
                    <a:pt x="16910" y="195703"/>
                  </a:lnTo>
                  <a:lnTo>
                    <a:pt x="18133" y="210013"/>
                  </a:lnTo>
                  <a:lnTo>
                    <a:pt x="19029" y="224234"/>
                  </a:lnTo>
                  <a:lnTo>
                    <a:pt x="19665" y="238401"/>
                  </a:lnTo>
                  <a:lnTo>
                    <a:pt x="20109" y="252694"/>
                  </a:lnTo>
                  <a:lnTo>
                    <a:pt x="20416" y="267436"/>
                  </a:lnTo>
                  <a:lnTo>
                    <a:pt x="20625" y="282742"/>
                  </a:lnTo>
                  <a:lnTo>
                    <a:pt x="20766" y="297824"/>
                  </a:lnTo>
                  <a:lnTo>
                    <a:pt x="20878" y="312569"/>
                  </a:lnTo>
                  <a:lnTo>
                    <a:pt x="20969" y="32827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368704" y="4497952"/>
            <a:ext cx="494841" cy="355686"/>
            <a:chOff x="1368704" y="4497952"/>
            <a:chExt cx="494841" cy="355686"/>
          </a:xfrm>
        </p:grpSpPr>
        <p:sp>
          <p:nvSpPr>
            <p:cNvPr id="177" name="Freeform 176"/>
            <p:cNvSpPr/>
            <p:nvPr/>
          </p:nvSpPr>
          <p:spPr>
            <a:xfrm>
              <a:off x="1368704" y="4497952"/>
              <a:ext cx="176907" cy="334629"/>
            </a:xfrm>
            <a:custGeom>
              <a:avLst/>
              <a:gdLst/>
              <a:ahLst/>
              <a:cxnLst/>
              <a:rect l="0" t="0" r="0" b="0"/>
              <a:pathLst>
                <a:path w="176907" h="334629">
                  <a:moveTo>
                    <a:pt x="73700" y="8245"/>
                  </a:moveTo>
                  <a:lnTo>
                    <a:pt x="67899" y="14179"/>
                  </a:lnTo>
                  <a:lnTo>
                    <a:pt x="62975" y="20384"/>
                  </a:lnTo>
                  <a:lnTo>
                    <a:pt x="58468" y="27475"/>
                  </a:lnTo>
                  <a:lnTo>
                    <a:pt x="54074" y="35243"/>
                  </a:lnTo>
                  <a:lnTo>
                    <a:pt x="49412" y="43241"/>
                  </a:lnTo>
                  <a:lnTo>
                    <a:pt x="44311" y="51107"/>
                  </a:lnTo>
                  <a:lnTo>
                    <a:pt x="39251" y="56124"/>
                  </a:lnTo>
                  <a:lnTo>
                    <a:pt x="35706" y="55484"/>
                  </a:lnTo>
                  <a:lnTo>
                    <a:pt x="34776" y="50910"/>
                  </a:lnTo>
                  <a:lnTo>
                    <a:pt x="36219" y="44027"/>
                  </a:lnTo>
                  <a:lnTo>
                    <a:pt x="39595" y="35938"/>
                  </a:lnTo>
                  <a:lnTo>
                    <a:pt x="44682" y="27490"/>
                  </a:lnTo>
                  <a:lnTo>
                    <a:pt x="51222" y="19145"/>
                  </a:lnTo>
                  <a:lnTo>
                    <a:pt x="59074" y="11552"/>
                  </a:lnTo>
                  <a:lnTo>
                    <a:pt x="68258" y="5651"/>
                  </a:lnTo>
                  <a:lnTo>
                    <a:pt x="78656" y="1794"/>
                  </a:lnTo>
                  <a:lnTo>
                    <a:pt x="89724" y="0"/>
                  </a:lnTo>
                  <a:lnTo>
                    <a:pt x="100615" y="223"/>
                  </a:lnTo>
                  <a:lnTo>
                    <a:pt x="110858" y="2227"/>
                  </a:lnTo>
                  <a:lnTo>
                    <a:pt x="120190" y="5823"/>
                  </a:lnTo>
                  <a:lnTo>
                    <a:pt x="128387" y="10969"/>
                  </a:lnTo>
                  <a:lnTo>
                    <a:pt x="135445" y="17498"/>
                  </a:lnTo>
                  <a:lnTo>
                    <a:pt x="141202" y="25150"/>
                  </a:lnTo>
                  <a:lnTo>
                    <a:pt x="145254" y="33656"/>
                  </a:lnTo>
                  <a:lnTo>
                    <a:pt x="147538" y="42784"/>
                  </a:lnTo>
                  <a:lnTo>
                    <a:pt x="148278" y="52353"/>
                  </a:lnTo>
                  <a:lnTo>
                    <a:pt x="147795" y="62229"/>
                  </a:lnTo>
                  <a:lnTo>
                    <a:pt x="146395" y="72317"/>
                  </a:lnTo>
                  <a:lnTo>
                    <a:pt x="144169" y="82548"/>
                  </a:lnTo>
                  <a:lnTo>
                    <a:pt x="141006" y="92877"/>
                  </a:lnTo>
                  <a:lnTo>
                    <a:pt x="136918" y="103267"/>
                  </a:lnTo>
                  <a:lnTo>
                    <a:pt x="132039" y="113533"/>
                  </a:lnTo>
                  <a:lnTo>
                    <a:pt x="126539" y="123353"/>
                  </a:lnTo>
                  <a:lnTo>
                    <a:pt x="120591" y="132537"/>
                  </a:lnTo>
                  <a:lnTo>
                    <a:pt x="114803" y="139318"/>
                  </a:lnTo>
                  <a:lnTo>
                    <a:pt x="112090" y="142019"/>
                  </a:lnTo>
                  <a:lnTo>
                    <a:pt x="114779" y="142645"/>
                  </a:lnTo>
                  <a:lnTo>
                    <a:pt x="120891" y="143324"/>
                  </a:lnTo>
                  <a:lnTo>
                    <a:pt x="128478" y="145021"/>
                  </a:lnTo>
                  <a:lnTo>
                    <a:pt x="136493" y="147943"/>
                  </a:lnTo>
                  <a:lnTo>
                    <a:pt x="144322" y="152123"/>
                  </a:lnTo>
                  <a:lnTo>
                    <a:pt x="151505" y="157646"/>
                  </a:lnTo>
                  <a:lnTo>
                    <a:pt x="157887" y="164426"/>
                  </a:lnTo>
                  <a:lnTo>
                    <a:pt x="163359" y="172412"/>
                  </a:lnTo>
                  <a:lnTo>
                    <a:pt x="167753" y="181673"/>
                  </a:lnTo>
                  <a:lnTo>
                    <a:pt x="171086" y="192129"/>
                  </a:lnTo>
                  <a:lnTo>
                    <a:pt x="173514" y="203742"/>
                  </a:lnTo>
                  <a:lnTo>
                    <a:pt x="175236" y="216594"/>
                  </a:lnTo>
                  <a:lnTo>
                    <a:pt x="176427" y="230602"/>
                  </a:lnTo>
                  <a:lnTo>
                    <a:pt x="176906" y="245244"/>
                  </a:lnTo>
                  <a:lnTo>
                    <a:pt x="176172" y="259687"/>
                  </a:lnTo>
                  <a:lnTo>
                    <a:pt x="174033" y="273457"/>
                  </a:lnTo>
                  <a:lnTo>
                    <a:pt x="170120" y="285972"/>
                  </a:lnTo>
                  <a:lnTo>
                    <a:pt x="163755" y="296394"/>
                  </a:lnTo>
                  <a:lnTo>
                    <a:pt x="154804" y="304472"/>
                  </a:lnTo>
                  <a:lnTo>
                    <a:pt x="143741" y="310438"/>
                  </a:lnTo>
                  <a:lnTo>
                    <a:pt x="131343" y="314707"/>
                  </a:lnTo>
                  <a:lnTo>
                    <a:pt x="118195" y="317702"/>
                  </a:lnTo>
                  <a:lnTo>
                    <a:pt x="104642" y="319939"/>
                  </a:lnTo>
                  <a:lnTo>
                    <a:pt x="90873" y="321999"/>
                  </a:lnTo>
                  <a:lnTo>
                    <a:pt x="76995" y="324207"/>
                  </a:lnTo>
                  <a:lnTo>
                    <a:pt x="63284" y="326516"/>
                  </a:lnTo>
                  <a:lnTo>
                    <a:pt x="48643" y="328850"/>
                  </a:lnTo>
                  <a:lnTo>
                    <a:pt x="29551" y="331419"/>
                  </a:lnTo>
                  <a:lnTo>
                    <a:pt x="0" y="334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588243" y="4508001"/>
              <a:ext cx="275302" cy="345637"/>
            </a:xfrm>
            <a:custGeom>
              <a:avLst/>
              <a:gdLst/>
              <a:ahLst/>
              <a:cxnLst/>
              <a:rect l="0" t="0" r="0" b="0"/>
              <a:pathLst>
                <a:path w="275302" h="345637">
                  <a:moveTo>
                    <a:pt x="43674" y="40310"/>
                  </a:moveTo>
                  <a:lnTo>
                    <a:pt x="40673" y="49111"/>
                  </a:lnTo>
                  <a:lnTo>
                    <a:pt x="37251" y="57457"/>
                  </a:lnTo>
                  <a:lnTo>
                    <a:pt x="33054" y="66110"/>
                  </a:lnTo>
                  <a:lnTo>
                    <a:pt x="28147" y="73509"/>
                  </a:lnTo>
                  <a:lnTo>
                    <a:pt x="23309" y="76871"/>
                  </a:lnTo>
                  <a:lnTo>
                    <a:pt x="19952" y="75770"/>
                  </a:lnTo>
                  <a:lnTo>
                    <a:pt x="18708" y="71332"/>
                  </a:lnTo>
                  <a:lnTo>
                    <a:pt x="19527" y="64705"/>
                  </a:lnTo>
                  <a:lnTo>
                    <a:pt x="22067" y="56850"/>
                  </a:lnTo>
                  <a:lnTo>
                    <a:pt x="25927" y="48586"/>
                  </a:lnTo>
                  <a:lnTo>
                    <a:pt x="30755" y="40362"/>
                  </a:lnTo>
                  <a:lnTo>
                    <a:pt x="36272" y="32348"/>
                  </a:lnTo>
                  <a:lnTo>
                    <a:pt x="42269" y="24569"/>
                  </a:lnTo>
                  <a:lnTo>
                    <a:pt x="48601" y="17008"/>
                  </a:lnTo>
                  <a:lnTo>
                    <a:pt x="55326" y="10113"/>
                  </a:lnTo>
                  <a:lnTo>
                    <a:pt x="62681" y="4765"/>
                  </a:lnTo>
                  <a:lnTo>
                    <a:pt x="70734" y="1326"/>
                  </a:lnTo>
                  <a:lnTo>
                    <a:pt x="79092" y="0"/>
                  </a:lnTo>
                  <a:lnTo>
                    <a:pt x="87017" y="1081"/>
                  </a:lnTo>
                  <a:lnTo>
                    <a:pt x="94122" y="4477"/>
                  </a:lnTo>
                  <a:lnTo>
                    <a:pt x="100367" y="9825"/>
                  </a:lnTo>
                  <a:lnTo>
                    <a:pt x="105869" y="16686"/>
                  </a:lnTo>
                  <a:lnTo>
                    <a:pt x="110792" y="24664"/>
                  </a:lnTo>
                  <a:lnTo>
                    <a:pt x="115285" y="33439"/>
                  </a:lnTo>
                  <a:lnTo>
                    <a:pt x="119470" y="42773"/>
                  </a:lnTo>
                  <a:lnTo>
                    <a:pt x="123436" y="52502"/>
                  </a:lnTo>
                  <a:lnTo>
                    <a:pt x="127085" y="62830"/>
                  </a:lnTo>
                  <a:lnTo>
                    <a:pt x="130157" y="74289"/>
                  </a:lnTo>
                  <a:lnTo>
                    <a:pt x="132555" y="87078"/>
                  </a:lnTo>
                  <a:lnTo>
                    <a:pt x="134334" y="101093"/>
                  </a:lnTo>
                  <a:lnTo>
                    <a:pt x="135610" y="116104"/>
                  </a:lnTo>
                  <a:lnTo>
                    <a:pt x="136502" y="131866"/>
                  </a:lnTo>
                  <a:lnTo>
                    <a:pt x="136949" y="148010"/>
                  </a:lnTo>
                  <a:lnTo>
                    <a:pt x="136724" y="164066"/>
                  </a:lnTo>
                  <a:lnTo>
                    <a:pt x="135759" y="179783"/>
                  </a:lnTo>
                  <a:lnTo>
                    <a:pt x="134129" y="194944"/>
                  </a:lnTo>
                  <a:lnTo>
                    <a:pt x="131963" y="209286"/>
                  </a:lnTo>
                  <a:lnTo>
                    <a:pt x="129395" y="222750"/>
                  </a:lnTo>
                  <a:lnTo>
                    <a:pt x="126536" y="235436"/>
                  </a:lnTo>
                  <a:lnTo>
                    <a:pt x="123471" y="247504"/>
                  </a:lnTo>
                  <a:lnTo>
                    <a:pt x="120259" y="259104"/>
                  </a:lnTo>
                  <a:lnTo>
                    <a:pt x="116780" y="270202"/>
                  </a:lnTo>
                  <a:lnTo>
                    <a:pt x="112760" y="280590"/>
                  </a:lnTo>
                  <a:lnTo>
                    <a:pt x="108084" y="290209"/>
                  </a:lnTo>
                  <a:lnTo>
                    <a:pt x="102638" y="299144"/>
                  </a:lnTo>
                  <a:lnTo>
                    <a:pt x="96225" y="307533"/>
                  </a:lnTo>
                  <a:lnTo>
                    <a:pt x="88830" y="315501"/>
                  </a:lnTo>
                  <a:lnTo>
                    <a:pt x="80422" y="322837"/>
                  </a:lnTo>
                  <a:lnTo>
                    <a:pt x="70875" y="329011"/>
                  </a:lnTo>
                  <a:lnTo>
                    <a:pt x="60245" y="333816"/>
                  </a:lnTo>
                  <a:lnTo>
                    <a:pt x="49192" y="336873"/>
                  </a:lnTo>
                  <a:lnTo>
                    <a:pt x="38846" y="337493"/>
                  </a:lnTo>
                  <a:lnTo>
                    <a:pt x="29783" y="335534"/>
                  </a:lnTo>
                  <a:lnTo>
                    <a:pt x="22057" y="331302"/>
                  </a:lnTo>
                  <a:lnTo>
                    <a:pt x="15478" y="325265"/>
                  </a:lnTo>
                  <a:lnTo>
                    <a:pt x="9803" y="317876"/>
                  </a:lnTo>
                  <a:lnTo>
                    <a:pt x="5126" y="309512"/>
                  </a:lnTo>
                  <a:lnTo>
                    <a:pt x="1873" y="300462"/>
                  </a:lnTo>
                  <a:lnTo>
                    <a:pt x="166" y="290941"/>
                  </a:lnTo>
                  <a:lnTo>
                    <a:pt x="0" y="281263"/>
                  </a:lnTo>
                  <a:lnTo>
                    <a:pt x="1408" y="271839"/>
                  </a:lnTo>
                  <a:lnTo>
                    <a:pt x="4251" y="262883"/>
                  </a:lnTo>
                  <a:lnTo>
                    <a:pt x="8430" y="254904"/>
                  </a:lnTo>
                  <a:lnTo>
                    <a:pt x="13976" y="248754"/>
                  </a:lnTo>
                  <a:lnTo>
                    <a:pt x="20779" y="244737"/>
                  </a:lnTo>
                  <a:lnTo>
                    <a:pt x="28616" y="242837"/>
                  </a:lnTo>
                  <a:lnTo>
                    <a:pt x="37247" y="242992"/>
                  </a:lnTo>
                  <a:lnTo>
                    <a:pt x="46453" y="244946"/>
                  </a:lnTo>
                  <a:lnTo>
                    <a:pt x="55906" y="248340"/>
                  </a:lnTo>
                  <a:lnTo>
                    <a:pt x="65171" y="252818"/>
                  </a:lnTo>
                  <a:lnTo>
                    <a:pt x="74035" y="258080"/>
                  </a:lnTo>
                  <a:lnTo>
                    <a:pt x="82630" y="263898"/>
                  </a:lnTo>
                  <a:lnTo>
                    <a:pt x="91322" y="270101"/>
                  </a:lnTo>
                  <a:lnTo>
                    <a:pt x="100321" y="276565"/>
                  </a:lnTo>
                  <a:lnTo>
                    <a:pt x="109673" y="283040"/>
                  </a:lnTo>
                  <a:lnTo>
                    <a:pt x="119337" y="289162"/>
                  </a:lnTo>
                  <a:lnTo>
                    <a:pt x="129249" y="294765"/>
                  </a:lnTo>
                  <a:lnTo>
                    <a:pt x="139348" y="300019"/>
                  </a:lnTo>
                  <a:lnTo>
                    <a:pt x="149579" y="305316"/>
                  </a:lnTo>
                  <a:lnTo>
                    <a:pt x="159905" y="310878"/>
                  </a:lnTo>
                  <a:lnTo>
                    <a:pt x="170297" y="316597"/>
                  </a:lnTo>
                  <a:lnTo>
                    <a:pt x="180733" y="322138"/>
                  </a:lnTo>
                  <a:lnTo>
                    <a:pt x="191204" y="327306"/>
                  </a:lnTo>
                  <a:lnTo>
                    <a:pt x="201863" y="331912"/>
                  </a:lnTo>
                  <a:lnTo>
                    <a:pt x="213012" y="335700"/>
                  </a:lnTo>
                  <a:lnTo>
                    <a:pt x="224756" y="338614"/>
                  </a:lnTo>
                  <a:lnTo>
                    <a:pt x="236452" y="340761"/>
                  </a:lnTo>
                  <a:lnTo>
                    <a:pt x="247944" y="342525"/>
                  </a:lnTo>
                  <a:lnTo>
                    <a:pt x="260243" y="344062"/>
                  </a:lnTo>
                  <a:lnTo>
                    <a:pt x="275301" y="345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702954" y="4527253"/>
            <a:ext cx="386734" cy="294800"/>
            <a:chOff x="3702954" y="4527253"/>
            <a:chExt cx="386734" cy="294800"/>
          </a:xfrm>
        </p:grpSpPr>
        <p:sp>
          <p:nvSpPr>
            <p:cNvPr id="180" name="Freeform 179"/>
            <p:cNvSpPr/>
            <p:nvPr/>
          </p:nvSpPr>
          <p:spPr>
            <a:xfrm>
              <a:off x="3842901" y="4527253"/>
              <a:ext cx="10530" cy="294800"/>
            </a:xfrm>
            <a:custGeom>
              <a:avLst/>
              <a:gdLst/>
              <a:ahLst/>
              <a:cxnLst/>
              <a:rect l="0" t="0" r="0" b="0"/>
              <a:pathLst>
                <a:path w="10530" h="294800">
                  <a:moveTo>
                    <a:pt x="10529" y="0"/>
                  </a:moveTo>
                  <a:lnTo>
                    <a:pt x="7662" y="9003"/>
                  </a:lnTo>
                  <a:lnTo>
                    <a:pt x="5520" y="19271"/>
                  </a:lnTo>
                  <a:lnTo>
                    <a:pt x="3917" y="31854"/>
                  </a:lnTo>
                  <a:lnTo>
                    <a:pt x="2737" y="46382"/>
                  </a:lnTo>
                  <a:lnTo>
                    <a:pt x="1888" y="62178"/>
                  </a:lnTo>
                  <a:lnTo>
                    <a:pt x="1291" y="78716"/>
                  </a:lnTo>
                  <a:lnTo>
                    <a:pt x="876" y="95675"/>
                  </a:lnTo>
                  <a:lnTo>
                    <a:pt x="593" y="112873"/>
                  </a:lnTo>
                  <a:lnTo>
                    <a:pt x="398" y="130210"/>
                  </a:lnTo>
                  <a:lnTo>
                    <a:pt x="268" y="147628"/>
                  </a:lnTo>
                  <a:lnTo>
                    <a:pt x="179" y="165094"/>
                  </a:lnTo>
                  <a:lnTo>
                    <a:pt x="120" y="182585"/>
                  </a:lnTo>
                  <a:lnTo>
                    <a:pt x="81" y="199927"/>
                  </a:lnTo>
                  <a:lnTo>
                    <a:pt x="54" y="216805"/>
                  </a:lnTo>
                  <a:lnTo>
                    <a:pt x="36" y="233066"/>
                  </a:lnTo>
                  <a:lnTo>
                    <a:pt x="24" y="248140"/>
                  </a:lnTo>
                  <a:lnTo>
                    <a:pt x="15" y="262431"/>
                  </a:lnTo>
                  <a:lnTo>
                    <a:pt x="7" y="277193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02954" y="4569367"/>
              <a:ext cx="139948" cy="145984"/>
            </a:xfrm>
            <a:custGeom>
              <a:avLst/>
              <a:gdLst/>
              <a:ahLst/>
              <a:cxnLst/>
              <a:rect l="0" t="0" r="0" b="0"/>
              <a:pathLst>
                <a:path w="139948" h="145984">
                  <a:moveTo>
                    <a:pt x="139947" y="73700"/>
                  </a:moveTo>
                  <a:lnTo>
                    <a:pt x="134012" y="79567"/>
                  </a:lnTo>
                  <a:lnTo>
                    <a:pt x="127808" y="85132"/>
                  </a:lnTo>
                  <a:lnTo>
                    <a:pt x="120712" y="90931"/>
                  </a:lnTo>
                  <a:lnTo>
                    <a:pt x="112772" y="97012"/>
                  </a:lnTo>
                  <a:lnTo>
                    <a:pt x="104125" y="103341"/>
                  </a:lnTo>
                  <a:lnTo>
                    <a:pt x="94931" y="109865"/>
                  </a:lnTo>
                  <a:lnTo>
                    <a:pt x="85331" y="116368"/>
                  </a:lnTo>
                  <a:lnTo>
                    <a:pt x="75442" y="122503"/>
                  </a:lnTo>
                  <a:lnTo>
                    <a:pt x="65349" y="128107"/>
                  </a:lnTo>
                  <a:lnTo>
                    <a:pt x="55115" y="133190"/>
                  </a:lnTo>
                  <a:lnTo>
                    <a:pt x="44786" y="137840"/>
                  </a:lnTo>
                  <a:lnTo>
                    <a:pt x="34405" y="142130"/>
                  </a:lnTo>
                  <a:lnTo>
                    <a:pt x="24485" y="145333"/>
                  </a:lnTo>
                  <a:lnTo>
                    <a:pt x="15962" y="145983"/>
                  </a:lnTo>
                  <a:lnTo>
                    <a:pt x="9238" y="143487"/>
                  </a:lnTo>
                  <a:lnTo>
                    <a:pt x="4385" y="138046"/>
                  </a:lnTo>
                  <a:lnTo>
                    <a:pt x="1412" y="130191"/>
                  </a:lnTo>
                  <a:lnTo>
                    <a:pt x="112" y="120501"/>
                  </a:lnTo>
                  <a:lnTo>
                    <a:pt x="0" y="109472"/>
                  </a:lnTo>
                  <a:lnTo>
                    <a:pt x="438" y="97495"/>
                  </a:lnTo>
                  <a:lnTo>
                    <a:pt x="1023" y="84862"/>
                  </a:lnTo>
                  <a:lnTo>
                    <a:pt x="1732" y="71944"/>
                  </a:lnTo>
                  <a:lnTo>
                    <a:pt x="2813" y="59193"/>
                  </a:lnTo>
                  <a:lnTo>
                    <a:pt x="4388" y="46850"/>
                  </a:lnTo>
                  <a:lnTo>
                    <a:pt x="6287" y="35403"/>
                  </a:lnTo>
                  <a:lnTo>
                    <a:pt x="8306" y="24555"/>
                  </a:lnTo>
                  <a:lnTo>
                    <a:pt x="10625" y="13354"/>
                  </a:lnTo>
                  <a:lnTo>
                    <a:pt x="136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899321" y="4537782"/>
              <a:ext cx="190367" cy="273421"/>
            </a:xfrm>
            <a:custGeom>
              <a:avLst/>
              <a:gdLst/>
              <a:ahLst/>
              <a:cxnLst/>
              <a:rect l="0" t="0" r="0" b="0"/>
              <a:pathLst>
                <a:path w="190367" h="273421">
                  <a:moveTo>
                    <a:pt x="122565" y="0"/>
                  </a:moveTo>
                  <a:lnTo>
                    <a:pt x="110964" y="134"/>
                  </a:lnTo>
                  <a:lnTo>
                    <a:pt x="101115" y="1415"/>
                  </a:lnTo>
                  <a:lnTo>
                    <a:pt x="92110" y="4013"/>
                  </a:lnTo>
                  <a:lnTo>
                    <a:pt x="83668" y="7905"/>
                  </a:lnTo>
                  <a:lnTo>
                    <a:pt x="75641" y="13186"/>
                  </a:lnTo>
                  <a:lnTo>
                    <a:pt x="67918" y="19772"/>
                  </a:lnTo>
                  <a:lnTo>
                    <a:pt x="60414" y="27445"/>
                  </a:lnTo>
                  <a:lnTo>
                    <a:pt x="53062" y="35956"/>
                  </a:lnTo>
                  <a:lnTo>
                    <a:pt x="45823" y="45083"/>
                  </a:lnTo>
                  <a:lnTo>
                    <a:pt x="38825" y="54648"/>
                  </a:lnTo>
                  <a:lnTo>
                    <a:pt x="32351" y="64521"/>
                  </a:lnTo>
                  <a:lnTo>
                    <a:pt x="26517" y="74611"/>
                  </a:lnTo>
                  <a:lnTo>
                    <a:pt x="21277" y="85013"/>
                  </a:lnTo>
                  <a:lnTo>
                    <a:pt x="16524" y="95989"/>
                  </a:lnTo>
                  <a:lnTo>
                    <a:pt x="12145" y="107636"/>
                  </a:lnTo>
                  <a:lnTo>
                    <a:pt x="8203" y="119900"/>
                  </a:lnTo>
                  <a:lnTo>
                    <a:pt x="4927" y="132665"/>
                  </a:lnTo>
                  <a:lnTo>
                    <a:pt x="2394" y="145809"/>
                  </a:lnTo>
                  <a:lnTo>
                    <a:pt x="693" y="159228"/>
                  </a:lnTo>
                  <a:lnTo>
                    <a:pt x="0" y="172844"/>
                  </a:lnTo>
                  <a:lnTo>
                    <a:pt x="318" y="186589"/>
                  </a:lnTo>
                  <a:lnTo>
                    <a:pt x="1668" y="200260"/>
                  </a:lnTo>
                  <a:lnTo>
                    <a:pt x="4169" y="213519"/>
                  </a:lnTo>
                  <a:lnTo>
                    <a:pt x="7781" y="226207"/>
                  </a:lnTo>
                  <a:lnTo>
                    <a:pt x="12494" y="238015"/>
                  </a:lnTo>
                  <a:lnTo>
                    <a:pt x="18407" y="248420"/>
                  </a:lnTo>
                  <a:lnTo>
                    <a:pt x="25463" y="257260"/>
                  </a:lnTo>
                  <a:lnTo>
                    <a:pt x="33641" y="264365"/>
                  </a:lnTo>
                  <a:lnTo>
                    <a:pt x="43034" y="269398"/>
                  </a:lnTo>
                  <a:lnTo>
                    <a:pt x="53565" y="272371"/>
                  </a:lnTo>
                  <a:lnTo>
                    <a:pt x="64721" y="273420"/>
                  </a:lnTo>
                  <a:lnTo>
                    <a:pt x="75669" y="272620"/>
                  </a:lnTo>
                  <a:lnTo>
                    <a:pt x="85958" y="270197"/>
                  </a:lnTo>
                  <a:lnTo>
                    <a:pt x="95662" y="266472"/>
                  </a:lnTo>
                  <a:lnTo>
                    <a:pt x="105172" y="261763"/>
                  </a:lnTo>
                  <a:lnTo>
                    <a:pt x="114752" y="256342"/>
                  </a:lnTo>
                  <a:lnTo>
                    <a:pt x="124339" y="250416"/>
                  </a:lnTo>
                  <a:lnTo>
                    <a:pt x="133637" y="244140"/>
                  </a:lnTo>
                  <a:lnTo>
                    <a:pt x="142490" y="237613"/>
                  </a:lnTo>
                  <a:lnTo>
                    <a:pt x="150894" y="230586"/>
                  </a:lnTo>
                  <a:lnTo>
                    <a:pt x="158918" y="222498"/>
                  </a:lnTo>
                  <a:lnTo>
                    <a:pt x="166639" y="213124"/>
                  </a:lnTo>
                  <a:lnTo>
                    <a:pt x="173806" y="202556"/>
                  </a:lnTo>
                  <a:lnTo>
                    <a:pt x="179868" y="191013"/>
                  </a:lnTo>
                  <a:lnTo>
                    <a:pt x="184607" y="178722"/>
                  </a:lnTo>
                  <a:lnTo>
                    <a:pt x="187958" y="165724"/>
                  </a:lnTo>
                  <a:lnTo>
                    <a:pt x="189841" y="151868"/>
                  </a:lnTo>
                  <a:lnTo>
                    <a:pt x="190366" y="137151"/>
                  </a:lnTo>
                  <a:lnTo>
                    <a:pt x="189770" y="122014"/>
                  </a:lnTo>
                  <a:lnTo>
                    <a:pt x="188315" y="107233"/>
                  </a:lnTo>
                  <a:lnTo>
                    <a:pt x="186222" y="93223"/>
                  </a:lnTo>
                  <a:lnTo>
                    <a:pt x="183345" y="80206"/>
                  </a:lnTo>
                  <a:lnTo>
                    <a:pt x="179204" y="68382"/>
                  </a:lnTo>
                  <a:lnTo>
                    <a:pt x="173639" y="57732"/>
                  </a:lnTo>
                  <a:lnTo>
                    <a:pt x="166782" y="48240"/>
                  </a:lnTo>
                  <a:lnTo>
                    <a:pt x="158883" y="39995"/>
                  </a:lnTo>
                  <a:lnTo>
                    <a:pt x="150199" y="32934"/>
                  </a:lnTo>
                  <a:lnTo>
                    <a:pt x="140944" y="27189"/>
                  </a:lnTo>
                  <a:lnTo>
                    <a:pt x="131286" y="23152"/>
                  </a:lnTo>
                  <a:lnTo>
                    <a:pt x="121359" y="20877"/>
                  </a:lnTo>
                  <a:lnTo>
                    <a:pt x="111511" y="19978"/>
                  </a:lnTo>
                  <a:lnTo>
                    <a:pt x="101248" y="19719"/>
                  </a:lnTo>
                  <a:lnTo>
                    <a:pt x="88553" y="20073"/>
                  </a:lnTo>
                  <a:lnTo>
                    <a:pt x="6992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6466" y="467767"/>
            <a:ext cx="1874073" cy="1143752"/>
            <a:chOff x="726466" y="467767"/>
            <a:chExt cx="1874073" cy="1143752"/>
          </a:xfrm>
        </p:grpSpPr>
        <p:sp>
          <p:nvSpPr>
            <p:cNvPr id="2" name="Freeform 1"/>
            <p:cNvSpPr/>
            <p:nvPr/>
          </p:nvSpPr>
          <p:spPr>
            <a:xfrm>
              <a:off x="836125" y="467767"/>
              <a:ext cx="316074" cy="417285"/>
            </a:xfrm>
            <a:custGeom>
              <a:avLst/>
              <a:gdLst/>
              <a:ahLst/>
              <a:cxnLst/>
              <a:rect l="0" t="0" r="0" b="0"/>
              <a:pathLst>
                <a:path w="316074" h="417285">
                  <a:moveTo>
                    <a:pt x="258838" y="6673"/>
                  </a:moveTo>
                  <a:lnTo>
                    <a:pt x="249903" y="9540"/>
                  </a:lnTo>
                  <a:lnTo>
                    <a:pt x="240276" y="11682"/>
                  </a:lnTo>
                  <a:lnTo>
                    <a:pt x="228989" y="13285"/>
                  </a:lnTo>
                  <a:lnTo>
                    <a:pt x="216321" y="14465"/>
                  </a:lnTo>
                  <a:lnTo>
                    <a:pt x="202842" y="15314"/>
                  </a:lnTo>
                  <a:lnTo>
                    <a:pt x="188974" y="15907"/>
                  </a:lnTo>
                  <a:lnTo>
                    <a:pt x="175111" y="16148"/>
                  </a:lnTo>
                  <a:lnTo>
                    <a:pt x="161668" y="15784"/>
                  </a:lnTo>
                  <a:lnTo>
                    <a:pt x="148816" y="14724"/>
                  </a:lnTo>
                  <a:lnTo>
                    <a:pt x="136375" y="13030"/>
                  </a:lnTo>
                  <a:lnTo>
                    <a:pt x="123941" y="10821"/>
                  </a:lnTo>
                  <a:lnTo>
                    <a:pt x="111273" y="8229"/>
                  </a:lnTo>
                  <a:lnTo>
                    <a:pt x="98305" y="5523"/>
                  </a:lnTo>
                  <a:lnTo>
                    <a:pt x="85058" y="3094"/>
                  </a:lnTo>
                  <a:lnTo>
                    <a:pt x="71592" y="1140"/>
                  </a:lnTo>
                  <a:lnTo>
                    <a:pt x="58124" y="0"/>
                  </a:lnTo>
                  <a:lnTo>
                    <a:pt x="45008" y="217"/>
                  </a:lnTo>
                  <a:lnTo>
                    <a:pt x="32429" y="1969"/>
                  </a:lnTo>
                  <a:lnTo>
                    <a:pt x="21036" y="5434"/>
                  </a:lnTo>
                  <a:lnTo>
                    <a:pt x="11974" y="10959"/>
                  </a:lnTo>
                  <a:lnTo>
                    <a:pt x="5662" y="18524"/>
                  </a:lnTo>
                  <a:lnTo>
                    <a:pt x="1884" y="27671"/>
                  </a:lnTo>
                  <a:lnTo>
                    <a:pt x="162" y="37711"/>
                  </a:lnTo>
                  <a:lnTo>
                    <a:pt x="0" y="48171"/>
                  </a:lnTo>
                  <a:lnTo>
                    <a:pt x="970" y="59123"/>
                  </a:lnTo>
                  <a:lnTo>
                    <a:pt x="2742" y="71066"/>
                  </a:lnTo>
                  <a:lnTo>
                    <a:pt x="5070" y="84203"/>
                  </a:lnTo>
                  <a:lnTo>
                    <a:pt x="7782" y="98127"/>
                  </a:lnTo>
                  <a:lnTo>
                    <a:pt x="10754" y="112020"/>
                  </a:lnTo>
                  <a:lnTo>
                    <a:pt x="13898" y="125408"/>
                  </a:lnTo>
                  <a:lnTo>
                    <a:pt x="16993" y="138330"/>
                  </a:lnTo>
                  <a:lnTo>
                    <a:pt x="19692" y="151147"/>
                  </a:lnTo>
                  <a:lnTo>
                    <a:pt x="21845" y="164097"/>
                  </a:lnTo>
                  <a:lnTo>
                    <a:pt x="23629" y="177099"/>
                  </a:lnTo>
                  <a:lnTo>
                    <a:pt x="25442" y="189843"/>
                  </a:lnTo>
                  <a:lnTo>
                    <a:pt x="27529" y="202131"/>
                  </a:lnTo>
                  <a:lnTo>
                    <a:pt x="30392" y="212830"/>
                  </a:lnTo>
                  <a:lnTo>
                    <a:pt x="34730" y="218862"/>
                  </a:lnTo>
                  <a:lnTo>
                    <a:pt x="40179" y="218922"/>
                  </a:lnTo>
                  <a:lnTo>
                    <a:pt x="45899" y="215082"/>
                  </a:lnTo>
                  <a:lnTo>
                    <a:pt x="51931" y="209047"/>
                  </a:lnTo>
                  <a:lnTo>
                    <a:pt x="58641" y="201997"/>
                  </a:lnTo>
                  <a:lnTo>
                    <a:pt x="66173" y="194592"/>
                  </a:lnTo>
                  <a:lnTo>
                    <a:pt x="74473" y="187296"/>
                  </a:lnTo>
                  <a:lnTo>
                    <a:pt x="83400" y="180531"/>
                  </a:lnTo>
                  <a:lnTo>
                    <a:pt x="92812" y="174460"/>
                  </a:lnTo>
                  <a:lnTo>
                    <a:pt x="102907" y="169210"/>
                  </a:lnTo>
                  <a:lnTo>
                    <a:pt x="114199" y="164971"/>
                  </a:lnTo>
                  <a:lnTo>
                    <a:pt x="126862" y="161750"/>
                  </a:lnTo>
                  <a:lnTo>
                    <a:pt x="140451" y="159568"/>
                  </a:lnTo>
                  <a:lnTo>
                    <a:pt x="154111" y="158544"/>
                  </a:lnTo>
                  <a:lnTo>
                    <a:pt x="167334" y="158631"/>
                  </a:lnTo>
                  <a:lnTo>
                    <a:pt x="179973" y="159654"/>
                  </a:lnTo>
                  <a:lnTo>
                    <a:pt x="192068" y="161404"/>
                  </a:lnTo>
                  <a:lnTo>
                    <a:pt x="203720" y="163693"/>
                  </a:lnTo>
                  <a:lnTo>
                    <a:pt x="215036" y="166534"/>
                  </a:lnTo>
                  <a:lnTo>
                    <a:pt x="226108" y="170118"/>
                  </a:lnTo>
                  <a:lnTo>
                    <a:pt x="237005" y="174502"/>
                  </a:lnTo>
                  <a:lnTo>
                    <a:pt x="247613" y="179921"/>
                  </a:lnTo>
                  <a:lnTo>
                    <a:pt x="257664" y="186847"/>
                  </a:lnTo>
                  <a:lnTo>
                    <a:pt x="267055" y="195397"/>
                  </a:lnTo>
                  <a:lnTo>
                    <a:pt x="275835" y="205224"/>
                  </a:lnTo>
                  <a:lnTo>
                    <a:pt x="284119" y="215729"/>
                  </a:lnTo>
                  <a:lnTo>
                    <a:pt x="292017" y="226505"/>
                  </a:lnTo>
                  <a:lnTo>
                    <a:pt x="299304" y="237671"/>
                  </a:lnTo>
                  <a:lnTo>
                    <a:pt x="305447" y="249758"/>
                  </a:lnTo>
                  <a:lnTo>
                    <a:pt x="310241" y="262992"/>
                  </a:lnTo>
                  <a:lnTo>
                    <a:pt x="313629" y="276981"/>
                  </a:lnTo>
                  <a:lnTo>
                    <a:pt x="315537" y="290918"/>
                  </a:lnTo>
                  <a:lnTo>
                    <a:pt x="316073" y="304325"/>
                  </a:lnTo>
                  <a:lnTo>
                    <a:pt x="315316" y="316921"/>
                  </a:lnTo>
                  <a:lnTo>
                    <a:pt x="313220" y="328454"/>
                  </a:lnTo>
                  <a:lnTo>
                    <a:pt x="309883" y="338911"/>
                  </a:lnTo>
                  <a:lnTo>
                    <a:pt x="305357" y="348441"/>
                  </a:lnTo>
                  <a:lnTo>
                    <a:pt x="299570" y="357243"/>
                  </a:lnTo>
                  <a:lnTo>
                    <a:pt x="292603" y="365501"/>
                  </a:lnTo>
                  <a:lnTo>
                    <a:pt x="284654" y="373203"/>
                  </a:lnTo>
                  <a:lnTo>
                    <a:pt x="275948" y="380158"/>
                  </a:lnTo>
                  <a:lnTo>
                    <a:pt x="266681" y="386319"/>
                  </a:lnTo>
                  <a:lnTo>
                    <a:pt x="256849" y="391780"/>
                  </a:lnTo>
                  <a:lnTo>
                    <a:pt x="246264" y="396682"/>
                  </a:lnTo>
                  <a:lnTo>
                    <a:pt x="234883" y="401161"/>
                  </a:lnTo>
                  <a:lnTo>
                    <a:pt x="222799" y="405169"/>
                  </a:lnTo>
                  <a:lnTo>
                    <a:pt x="210156" y="408489"/>
                  </a:lnTo>
                  <a:lnTo>
                    <a:pt x="197089" y="411057"/>
                  </a:lnTo>
                  <a:lnTo>
                    <a:pt x="183550" y="412951"/>
                  </a:lnTo>
                  <a:lnTo>
                    <a:pt x="169324" y="414306"/>
                  </a:lnTo>
                  <a:lnTo>
                    <a:pt x="154353" y="415254"/>
                  </a:lnTo>
                  <a:lnTo>
                    <a:pt x="138902" y="415910"/>
                  </a:lnTo>
                  <a:lnTo>
                    <a:pt x="121636" y="416430"/>
                  </a:lnTo>
                  <a:lnTo>
                    <a:pt x="97684" y="416862"/>
                  </a:lnTo>
                  <a:lnTo>
                    <a:pt x="58797" y="417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927165"/>
              <a:ext cx="568540" cy="115815"/>
            </a:xfrm>
            <a:custGeom>
              <a:avLst/>
              <a:gdLst/>
              <a:ahLst/>
              <a:cxnLst/>
              <a:rect l="0" t="0" r="0" b="0"/>
              <a:pathLst>
                <a:path w="568540" h="115815">
                  <a:moveTo>
                    <a:pt x="568539" y="0"/>
                  </a:moveTo>
                  <a:lnTo>
                    <a:pt x="556737" y="2867"/>
                  </a:lnTo>
                  <a:lnTo>
                    <a:pt x="544968" y="5009"/>
                  </a:lnTo>
                  <a:lnTo>
                    <a:pt x="532073" y="6617"/>
                  </a:lnTo>
                  <a:lnTo>
                    <a:pt x="518052" y="7970"/>
                  </a:lnTo>
                  <a:lnTo>
                    <a:pt x="503075" y="9467"/>
                  </a:lnTo>
                  <a:lnTo>
                    <a:pt x="487348" y="11318"/>
                  </a:lnTo>
                  <a:lnTo>
                    <a:pt x="470900" y="13558"/>
                  </a:lnTo>
                  <a:lnTo>
                    <a:pt x="453579" y="16138"/>
                  </a:lnTo>
                  <a:lnTo>
                    <a:pt x="435389" y="18988"/>
                  </a:lnTo>
                  <a:lnTo>
                    <a:pt x="416939" y="22037"/>
                  </a:lnTo>
                  <a:lnTo>
                    <a:pt x="399313" y="25230"/>
                  </a:lnTo>
                  <a:lnTo>
                    <a:pt x="383039" y="28523"/>
                  </a:lnTo>
                  <a:lnTo>
                    <a:pt x="367655" y="31886"/>
                  </a:lnTo>
                  <a:lnTo>
                    <a:pt x="352030" y="35296"/>
                  </a:lnTo>
                  <a:lnTo>
                    <a:pt x="335512" y="38739"/>
                  </a:lnTo>
                  <a:lnTo>
                    <a:pt x="317956" y="42204"/>
                  </a:lnTo>
                  <a:lnTo>
                    <a:pt x="299473" y="45684"/>
                  </a:lnTo>
                  <a:lnTo>
                    <a:pt x="280265" y="49173"/>
                  </a:lnTo>
                  <a:lnTo>
                    <a:pt x="261009" y="52670"/>
                  </a:lnTo>
                  <a:lnTo>
                    <a:pt x="242780" y="56170"/>
                  </a:lnTo>
                  <a:lnTo>
                    <a:pt x="226087" y="59674"/>
                  </a:lnTo>
                  <a:lnTo>
                    <a:pt x="210916" y="63179"/>
                  </a:lnTo>
                  <a:lnTo>
                    <a:pt x="197025" y="66686"/>
                  </a:lnTo>
                  <a:lnTo>
                    <a:pt x="184108" y="70194"/>
                  </a:lnTo>
                  <a:lnTo>
                    <a:pt x="171412" y="73702"/>
                  </a:lnTo>
                  <a:lnTo>
                    <a:pt x="157807" y="77211"/>
                  </a:lnTo>
                  <a:lnTo>
                    <a:pt x="142753" y="80720"/>
                  </a:lnTo>
                  <a:lnTo>
                    <a:pt x="126400" y="84229"/>
                  </a:lnTo>
                  <a:lnTo>
                    <a:pt x="109279" y="87738"/>
                  </a:lnTo>
                  <a:lnTo>
                    <a:pt x="91813" y="91248"/>
                  </a:lnTo>
                  <a:lnTo>
                    <a:pt x="74596" y="94798"/>
                  </a:lnTo>
                  <a:lnTo>
                    <a:pt x="56557" y="98924"/>
                  </a:lnTo>
                  <a:lnTo>
                    <a:pt x="33883" y="10510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1994" y="1134907"/>
              <a:ext cx="232442" cy="398905"/>
            </a:xfrm>
            <a:custGeom>
              <a:avLst/>
              <a:gdLst/>
              <a:ahLst/>
              <a:cxnLst/>
              <a:rect l="0" t="0" r="0" b="0"/>
              <a:pathLst>
                <a:path w="232442" h="398905">
                  <a:moveTo>
                    <a:pt x="232441" y="23885"/>
                  </a:moveTo>
                  <a:lnTo>
                    <a:pt x="223707" y="29820"/>
                  </a:lnTo>
                  <a:lnTo>
                    <a:pt x="216000" y="36025"/>
                  </a:lnTo>
                  <a:lnTo>
                    <a:pt x="208593" y="43125"/>
                  </a:lnTo>
                  <a:lnTo>
                    <a:pt x="201159" y="51238"/>
                  </a:lnTo>
                  <a:lnTo>
                    <a:pt x="193332" y="60533"/>
                  </a:lnTo>
                  <a:lnTo>
                    <a:pt x="184954" y="70980"/>
                  </a:lnTo>
                  <a:lnTo>
                    <a:pt x="176038" y="82406"/>
                  </a:lnTo>
                  <a:lnTo>
                    <a:pt x="166675" y="94592"/>
                  </a:lnTo>
                  <a:lnTo>
                    <a:pt x="156977" y="107336"/>
                  </a:lnTo>
                  <a:lnTo>
                    <a:pt x="147364" y="120315"/>
                  </a:lnTo>
                  <a:lnTo>
                    <a:pt x="138523" y="133101"/>
                  </a:lnTo>
                  <a:lnTo>
                    <a:pt x="130762" y="145472"/>
                  </a:lnTo>
                  <a:lnTo>
                    <a:pt x="123891" y="157235"/>
                  </a:lnTo>
                  <a:lnTo>
                    <a:pt x="117429" y="168143"/>
                  </a:lnTo>
                  <a:lnTo>
                    <a:pt x="111036" y="178161"/>
                  </a:lnTo>
                  <a:lnTo>
                    <a:pt x="104401" y="187890"/>
                  </a:lnTo>
                  <a:lnTo>
                    <a:pt x="97173" y="198416"/>
                  </a:lnTo>
                  <a:lnTo>
                    <a:pt x="89228" y="210282"/>
                  </a:lnTo>
                  <a:lnTo>
                    <a:pt x="80618" y="223357"/>
                  </a:lnTo>
                  <a:lnTo>
                    <a:pt x="71468" y="237131"/>
                  </a:lnTo>
                  <a:lnTo>
                    <a:pt x="61916" y="251214"/>
                  </a:lnTo>
                  <a:lnTo>
                    <a:pt x="52402" y="265398"/>
                  </a:lnTo>
                  <a:lnTo>
                    <a:pt x="43629" y="279592"/>
                  </a:lnTo>
                  <a:lnTo>
                    <a:pt x="35918" y="293759"/>
                  </a:lnTo>
                  <a:lnTo>
                    <a:pt x="29251" y="307728"/>
                  </a:lnTo>
                  <a:lnTo>
                    <a:pt x="23457" y="321194"/>
                  </a:lnTo>
                  <a:lnTo>
                    <a:pt x="18349" y="334033"/>
                  </a:lnTo>
                  <a:lnTo>
                    <a:pt x="14240" y="346283"/>
                  </a:lnTo>
                  <a:lnTo>
                    <a:pt x="11908" y="358051"/>
                  </a:lnTo>
                  <a:lnTo>
                    <a:pt x="11649" y="369432"/>
                  </a:lnTo>
                  <a:lnTo>
                    <a:pt x="13782" y="379873"/>
                  </a:lnTo>
                  <a:lnTo>
                    <a:pt x="18868" y="388221"/>
                  </a:lnTo>
                  <a:lnTo>
                    <a:pt x="26918" y="394018"/>
                  </a:lnTo>
                  <a:lnTo>
                    <a:pt x="37186" y="397434"/>
                  </a:lnTo>
                  <a:lnTo>
                    <a:pt x="48512" y="398904"/>
                  </a:lnTo>
                  <a:lnTo>
                    <a:pt x="60118" y="398890"/>
                  </a:lnTo>
                  <a:lnTo>
                    <a:pt x="71650" y="397630"/>
                  </a:lnTo>
                  <a:lnTo>
                    <a:pt x="82991" y="395131"/>
                  </a:lnTo>
                  <a:lnTo>
                    <a:pt x="94129" y="391496"/>
                  </a:lnTo>
                  <a:lnTo>
                    <a:pt x="104929" y="386923"/>
                  </a:lnTo>
                  <a:lnTo>
                    <a:pt x="115123" y="381630"/>
                  </a:lnTo>
                  <a:lnTo>
                    <a:pt x="124616" y="375805"/>
                  </a:lnTo>
                  <a:lnTo>
                    <a:pt x="133469" y="369435"/>
                  </a:lnTo>
                  <a:lnTo>
                    <a:pt x="141802" y="362328"/>
                  </a:lnTo>
                  <a:lnTo>
                    <a:pt x="149744" y="354434"/>
                  </a:lnTo>
                  <a:lnTo>
                    <a:pt x="157400" y="345845"/>
                  </a:lnTo>
                  <a:lnTo>
                    <a:pt x="164856" y="336701"/>
                  </a:lnTo>
                  <a:lnTo>
                    <a:pt x="172162" y="327137"/>
                  </a:lnTo>
                  <a:lnTo>
                    <a:pt x="179035" y="317104"/>
                  </a:lnTo>
                  <a:lnTo>
                    <a:pt x="184893" y="306384"/>
                  </a:lnTo>
                  <a:lnTo>
                    <a:pt x="189491" y="294916"/>
                  </a:lnTo>
                  <a:lnTo>
                    <a:pt x="192747" y="282944"/>
                  </a:lnTo>
                  <a:lnTo>
                    <a:pt x="194565" y="270908"/>
                  </a:lnTo>
                  <a:lnTo>
                    <a:pt x="195041" y="259076"/>
                  </a:lnTo>
                  <a:lnTo>
                    <a:pt x="194243" y="247691"/>
                  </a:lnTo>
                  <a:lnTo>
                    <a:pt x="192121" y="237046"/>
                  </a:lnTo>
                  <a:lnTo>
                    <a:pt x="188770" y="227221"/>
                  </a:lnTo>
                  <a:lnTo>
                    <a:pt x="184405" y="218132"/>
                  </a:lnTo>
                  <a:lnTo>
                    <a:pt x="179258" y="209633"/>
                  </a:lnTo>
                  <a:lnTo>
                    <a:pt x="173530" y="201582"/>
                  </a:lnTo>
                  <a:lnTo>
                    <a:pt x="167057" y="194020"/>
                  </a:lnTo>
                  <a:lnTo>
                    <a:pt x="159349" y="187161"/>
                  </a:lnTo>
                  <a:lnTo>
                    <a:pt x="150239" y="181063"/>
                  </a:lnTo>
                  <a:lnTo>
                    <a:pt x="140018" y="175646"/>
                  </a:lnTo>
                  <a:lnTo>
                    <a:pt x="129241" y="170772"/>
                  </a:lnTo>
                  <a:lnTo>
                    <a:pt x="118292" y="166303"/>
                  </a:lnTo>
                  <a:lnTo>
                    <a:pt x="107519" y="161962"/>
                  </a:lnTo>
                  <a:lnTo>
                    <a:pt x="97292" y="157354"/>
                  </a:lnTo>
                  <a:lnTo>
                    <a:pt x="87746" y="152290"/>
                  </a:lnTo>
                  <a:lnTo>
                    <a:pt x="78677" y="146921"/>
                  </a:lnTo>
                  <a:lnTo>
                    <a:pt x="69659" y="141624"/>
                  </a:lnTo>
                  <a:lnTo>
                    <a:pt x="60442" y="136614"/>
                  </a:lnTo>
                  <a:lnTo>
                    <a:pt x="51114" y="131777"/>
                  </a:lnTo>
                  <a:lnTo>
                    <a:pt x="41997" y="126769"/>
                  </a:lnTo>
                  <a:lnTo>
                    <a:pt x="33274" y="121395"/>
                  </a:lnTo>
                  <a:lnTo>
                    <a:pt x="25128" y="115464"/>
                  </a:lnTo>
                  <a:lnTo>
                    <a:pt x="17810" y="108718"/>
                  </a:lnTo>
                  <a:lnTo>
                    <a:pt x="11382" y="101100"/>
                  </a:lnTo>
                  <a:lnTo>
                    <a:pt x="6066" y="92711"/>
                  </a:lnTo>
                  <a:lnTo>
                    <a:pt x="2319" y="83709"/>
                  </a:lnTo>
                  <a:lnTo>
                    <a:pt x="252" y="74257"/>
                  </a:lnTo>
                  <a:lnTo>
                    <a:pt x="0" y="64810"/>
                  </a:lnTo>
                  <a:lnTo>
                    <a:pt x="1875" y="56081"/>
                  </a:lnTo>
                  <a:lnTo>
                    <a:pt x="5841" y="48401"/>
                  </a:lnTo>
                  <a:lnTo>
                    <a:pt x="11588" y="41753"/>
                  </a:lnTo>
                  <a:lnTo>
                    <a:pt x="18725" y="35973"/>
                  </a:lnTo>
                  <a:lnTo>
                    <a:pt x="26891" y="30861"/>
                  </a:lnTo>
                  <a:lnTo>
                    <a:pt x="35794" y="26239"/>
                  </a:lnTo>
                  <a:lnTo>
                    <a:pt x="45215" y="21966"/>
                  </a:lnTo>
                  <a:lnTo>
                    <a:pt x="54998" y="17937"/>
                  </a:lnTo>
                  <a:lnTo>
                    <a:pt x="65192" y="14075"/>
                  </a:lnTo>
                  <a:lnTo>
                    <a:pt x="76029" y="10329"/>
                  </a:lnTo>
                  <a:lnTo>
                    <a:pt x="87578" y="6669"/>
                  </a:lnTo>
                  <a:lnTo>
                    <a:pt x="99606" y="3399"/>
                  </a:lnTo>
                  <a:lnTo>
                    <a:pt x="111680" y="1114"/>
                  </a:lnTo>
                  <a:lnTo>
                    <a:pt x="123534" y="59"/>
                  </a:lnTo>
                  <a:lnTo>
                    <a:pt x="134832" y="0"/>
                  </a:lnTo>
                  <a:lnTo>
                    <a:pt x="146300" y="404"/>
                  </a:lnTo>
                  <a:lnTo>
                    <a:pt x="160061" y="1308"/>
                  </a:lnTo>
                  <a:lnTo>
                    <a:pt x="179798" y="2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4518" y="906108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149193" y="8735"/>
                  </a:lnTo>
                  <a:lnTo>
                    <a:pt x="141487" y="16441"/>
                  </a:lnTo>
                  <a:lnTo>
                    <a:pt x="134084" y="23852"/>
                  </a:lnTo>
                  <a:lnTo>
                    <a:pt x="126823" y="31459"/>
                  </a:lnTo>
                  <a:lnTo>
                    <a:pt x="119645" y="39935"/>
                  </a:lnTo>
                  <a:lnTo>
                    <a:pt x="112515" y="49557"/>
                  </a:lnTo>
                  <a:lnTo>
                    <a:pt x="105251" y="59953"/>
                  </a:lnTo>
                  <a:lnTo>
                    <a:pt x="97536" y="70316"/>
                  </a:lnTo>
                  <a:lnTo>
                    <a:pt x="89237" y="80177"/>
                  </a:lnTo>
                  <a:lnTo>
                    <a:pt x="80544" y="89576"/>
                  </a:lnTo>
                  <a:lnTo>
                    <a:pt x="71862" y="98874"/>
                  </a:lnTo>
                  <a:lnTo>
                    <a:pt x="63431" y="108307"/>
                  </a:lnTo>
                  <a:lnTo>
                    <a:pt x="55313" y="117795"/>
                  </a:lnTo>
                  <a:lnTo>
                    <a:pt x="47481" y="127026"/>
                  </a:lnTo>
                  <a:lnTo>
                    <a:pt x="39886" y="135832"/>
                  </a:lnTo>
                  <a:lnTo>
                    <a:pt x="32579" y="144291"/>
                  </a:lnTo>
                  <a:lnTo>
                    <a:pt x="24902" y="153677"/>
                  </a:lnTo>
                  <a:lnTo>
                    <a:pt x="15062" y="1670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5575" y="937694"/>
              <a:ext cx="157928" cy="157928"/>
            </a:xfrm>
            <a:custGeom>
              <a:avLst/>
              <a:gdLst/>
              <a:ahLst/>
              <a:cxnLst/>
              <a:rect l="0" t="0" r="0" b="0"/>
              <a:pathLst>
                <a:path w="157928" h="157928">
                  <a:moveTo>
                    <a:pt x="0" y="0"/>
                  </a:moveTo>
                  <a:lnTo>
                    <a:pt x="8734" y="8801"/>
                  </a:lnTo>
                  <a:lnTo>
                    <a:pt x="16441" y="17148"/>
                  </a:lnTo>
                  <a:lnTo>
                    <a:pt x="23848" y="25847"/>
                  </a:lnTo>
                  <a:lnTo>
                    <a:pt x="31282" y="34967"/>
                  </a:lnTo>
                  <a:lnTo>
                    <a:pt x="39108" y="44463"/>
                  </a:lnTo>
                  <a:lnTo>
                    <a:pt x="47487" y="54250"/>
                  </a:lnTo>
                  <a:lnTo>
                    <a:pt x="56403" y="64091"/>
                  </a:lnTo>
                  <a:lnTo>
                    <a:pt x="65766" y="73617"/>
                  </a:lnTo>
                  <a:lnTo>
                    <a:pt x="75469" y="82650"/>
                  </a:lnTo>
                  <a:lnTo>
                    <a:pt x="85254" y="91189"/>
                  </a:lnTo>
                  <a:lnTo>
                    <a:pt x="94744" y="99310"/>
                  </a:lnTo>
                  <a:lnTo>
                    <a:pt x="103753" y="107107"/>
                  </a:lnTo>
                  <a:lnTo>
                    <a:pt x="112276" y="114668"/>
                  </a:lnTo>
                  <a:lnTo>
                    <a:pt x="120387" y="122058"/>
                  </a:lnTo>
                  <a:lnTo>
                    <a:pt x="128169" y="129321"/>
                  </a:lnTo>
                  <a:lnTo>
                    <a:pt x="135404" y="136190"/>
                  </a:lnTo>
                  <a:lnTo>
                    <a:pt x="142281" y="142774"/>
                  </a:lnTo>
                  <a:lnTo>
                    <a:pt x="149407" y="149653"/>
                  </a:lnTo>
                  <a:lnTo>
                    <a:pt x="15792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7772" y="490707"/>
              <a:ext cx="258243" cy="415402"/>
            </a:xfrm>
            <a:custGeom>
              <a:avLst/>
              <a:gdLst/>
              <a:ahLst/>
              <a:cxnLst/>
              <a:rect l="0" t="0" r="0" b="0"/>
              <a:pathLst>
                <a:path w="258243" h="415402">
                  <a:moveTo>
                    <a:pt x="105285" y="4790"/>
                  </a:moveTo>
                  <a:lnTo>
                    <a:pt x="96551" y="7858"/>
                  </a:lnTo>
                  <a:lnTo>
                    <a:pt x="88844" y="11920"/>
                  </a:lnTo>
                  <a:lnTo>
                    <a:pt x="81442" y="17408"/>
                  </a:lnTo>
                  <a:lnTo>
                    <a:pt x="74181" y="23995"/>
                  </a:lnTo>
                  <a:lnTo>
                    <a:pt x="67002" y="31145"/>
                  </a:lnTo>
                  <a:lnTo>
                    <a:pt x="59876" y="38489"/>
                  </a:lnTo>
                  <a:lnTo>
                    <a:pt x="52786" y="45849"/>
                  </a:lnTo>
                  <a:lnTo>
                    <a:pt x="45720" y="53158"/>
                  </a:lnTo>
                  <a:lnTo>
                    <a:pt x="38679" y="60347"/>
                  </a:lnTo>
                  <a:lnTo>
                    <a:pt x="32061" y="65527"/>
                  </a:lnTo>
                  <a:lnTo>
                    <a:pt x="27275" y="66488"/>
                  </a:lnTo>
                  <a:lnTo>
                    <a:pt x="25518" y="64235"/>
                  </a:lnTo>
                  <a:lnTo>
                    <a:pt x="26454" y="60030"/>
                  </a:lnTo>
                  <a:lnTo>
                    <a:pt x="29359" y="54688"/>
                  </a:lnTo>
                  <a:lnTo>
                    <a:pt x="33619" y="48685"/>
                  </a:lnTo>
                  <a:lnTo>
                    <a:pt x="38794" y="42292"/>
                  </a:lnTo>
                  <a:lnTo>
                    <a:pt x="44581" y="35665"/>
                  </a:lnTo>
                  <a:lnTo>
                    <a:pt x="50778" y="28895"/>
                  </a:lnTo>
                  <a:lnTo>
                    <a:pt x="57263" y="22045"/>
                  </a:lnTo>
                  <a:lnTo>
                    <a:pt x="64435" y="15475"/>
                  </a:lnTo>
                  <a:lnTo>
                    <a:pt x="73155" y="9820"/>
                  </a:lnTo>
                  <a:lnTo>
                    <a:pt x="83762" y="5357"/>
                  </a:lnTo>
                  <a:lnTo>
                    <a:pt x="95803" y="2191"/>
                  </a:lnTo>
                  <a:lnTo>
                    <a:pt x="108343" y="432"/>
                  </a:lnTo>
                  <a:lnTo>
                    <a:pt x="120770" y="0"/>
                  </a:lnTo>
                  <a:lnTo>
                    <a:pt x="132688" y="998"/>
                  </a:lnTo>
                  <a:lnTo>
                    <a:pt x="143758" y="3786"/>
                  </a:lnTo>
                  <a:lnTo>
                    <a:pt x="153895" y="8402"/>
                  </a:lnTo>
                  <a:lnTo>
                    <a:pt x="163040" y="14601"/>
                  </a:lnTo>
                  <a:lnTo>
                    <a:pt x="171051" y="22049"/>
                  </a:lnTo>
                  <a:lnTo>
                    <a:pt x="177955" y="30428"/>
                  </a:lnTo>
                  <a:lnTo>
                    <a:pt x="183594" y="39476"/>
                  </a:lnTo>
                  <a:lnTo>
                    <a:pt x="187560" y="48993"/>
                  </a:lnTo>
                  <a:lnTo>
                    <a:pt x="189779" y="58837"/>
                  </a:lnTo>
                  <a:lnTo>
                    <a:pt x="190303" y="68903"/>
                  </a:lnTo>
                  <a:lnTo>
                    <a:pt x="189143" y="79120"/>
                  </a:lnTo>
                  <a:lnTo>
                    <a:pt x="186475" y="89435"/>
                  </a:lnTo>
                  <a:lnTo>
                    <a:pt x="182583" y="99651"/>
                  </a:lnTo>
                  <a:lnTo>
                    <a:pt x="177763" y="109437"/>
                  </a:lnTo>
                  <a:lnTo>
                    <a:pt x="172266" y="118650"/>
                  </a:lnTo>
                  <a:lnTo>
                    <a:pt x="166290" y="127311"/>
                  </a:lnTo>
                  <a:lnTo>
                    <a:pt x="159980" y="135515"/>
                  </a:lnTo>
                  <a:lnTo>
                    <a:pt x="153435" y="143365"/>
                  </a:lnTo>
                  <a:lnTo>
                    <a:pt x="146566" y="150790"/>
                  </a:lnTo>
                  <a:lnTo>
                    <a:pt x="139116" y="157557"/>
                  </a:lnTo>
                  <a:lnTo>
                    <a:pt x="131019" y="163536"/>
                  </a:lnTo>
                  <a:lnTo>
                    <a:pt x="123421" y="166837"/>
                  </a:lnTo>
                  <a:lnTo>
                    <a:pt x="118915" y="166192"/>
                  </a:lnTo>
                  <a:lnTo>
                    <a:pt x="118953" y="164278"/>
                  </a:lnTo>
                  <a:lnTo>
                    <a:pt x="123047" y="162785"/>
                  </a:lnTo>
                  <a:lnTo>
                    <a:pt x="130206" y="162096"/>
                  </a:lnTo>
                  <a:lnTo>
                    <a:pt x="139547" y="161930"/>
                  </a:lnTo>
                  <a:lnTo>
                    <a:pt x="150392" y="162008"/>
                  </a:lnTo>
                  <a:lnTo>
                    <a:pt x="161937" y="162495"/>
                  </a:lnTo>
                  <a:lnTo>
                    <a:pt x="173235" y="163935"/>
                  </a:lnTo>
                  <a:lnTo>
                    <a:pt x="183803" y="166562"/>
                  </a:lnTo>
                  <a:lnTo>
                    <a:pt x="193715" y="170306"/>
                  </a:lnTo>
                  <a:lnTo>
                    <a:pt x="203374" y="174967"/>
                  </a:lnTo>
                  <a:lnTo>
                    <a:pt x="213055" y="180331"/>
                  </a:lnTo>
                  <a:lnTo>
                    <a:pt x="222543" y="186374"/>
                  </a:lnTo>
                  <a:lnTo>
                    <a:pt x="231242" y="193255"/>
                  </a:lnTo>
                  <a:lnTo>
                    <a:pt x="238871" y="200996"/>
                  </a:lnTo>
                  <a:lnTo>
                    <a:pt x="245299" y="209652"/>
                  </a:lnTo>
                  <a:lnTo>
                    <a:pt x="250394" y="219372"/>
                  </a:lnTo>
                  <a:lnTo>
                    <a:pt x="254220" y="230132"/>
                  </a:lnTo>
                  <a:lnTo>
                    <a:pt x="256823" y="241612"/>
                  </a:lnTo>
                  <a:lnTo>
                    <a:pt x="258137" y="253310"/>
                  </a:lnTo>
                  <a:lnTo>
                    <a:pt x="258242" y="264912"/>
                  </a:lnTo>
                  <a:lnTo>
                    <a:pt x="257180" y="276142"/>
                  </a:lnTo>
                  <a:lnTo>
                    <a:pt x="254872" y="286683"/>
                  </a:lnTo>
                  <a:lnTo>
                    <a:pt x="251390" y="296437"/>
                  </a:lnTo>
                  <a:lnTo>
                    <a:pt x="246764" y="305479"/>
                  </a:lnTo>
                  <a:lnTo>
                    <a:pt x="240910" y="313946"/>
                  </a:lnTo>
                  <a:lnTo>
                    <a:pt x="233893" y="321980"/>
                  </a:lnTo>
                  <a:lnTo>
                    <a:pt x="225741" y="329700"/>
                  </a:lnTo>
                  <a:lnTo>
                    <a:pt x="216367" y="337198"/>
                  </a:lnTo>
                  <a:lnTo>
                    <a:pt x="205842" y="344538"/>
                  </a:lnTo>
                  <a:lnTo>
                    <a:pt x="194521" y="351605"/>
                  </a:lnTo>
                  <a:lnTo>
                    <a:pt x="182930" y="358123"/>
                  </a:lnTo>
                  <a:lnTo>
                    <a:pt x="171391" y="363988"/>
                  </a:lnTo>
                  <a:lnTo>
                    <a:pt x="159864" y="369249"/>
                  </a:lnTo>
                  <a:lnTo>
                    <a:pt x="148059" y="374016"/>
                  </a:lnTo>
                  <a:lnTo>
                    <a:pt x="135820" y="378409"/>
                  </a:lnTo>
                  <a:lnTo>
                    <a:pt x="123141" y="382529"/>
                  </a:lnTo>
                  <a:lnTo>
                    <a:pt x="110091" y="386457"/>
                  </a:lnTo>
                  <a:lnTo>
                    <a:pt x="96756" y="390251"/>
                  </a:lnTo>
                  <a:lnTo>
                    <a:pt x="83376" y="393952"/>
                  </a:lnTo>
                  <a:lnTo>
                    <a:pt x="70320" y="397591"/>
                  </a:lnTo>
                  <a:lnTo>
                    <a:pt x="57772" y="401183"/>
                  </a:lnTo>
                  <a:lnTo>
                    <a:pt x="45990" y="404590"/>
                  </a:lnTo>
                  <a:lnTo>
                    <a:pt x="34136" y="407861"/>
                  </a:lnTo>
                  <a:lnTo>
                    <a:pt x="20053" y="411282"/>
                  </a:lnTo>
                  <a:lnTo>
                    <a:pt x="0" y="415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7576" y="500256"/>
              <a:ext cx="302963" cy="383028"/>
            </a:xfrm>
            <a:custGeom>
              <a:avLst/>
              <a:gdLst/>
              <a:ahLst/>
              <a:cxnLst/>
              <a:rect l="0" t="0" r="0" b="0"/>
              <a:pathLst>
                <a:path w="302963" h="383028">
                  <a:moveTo>
                    <a:pt x="39750" y="5769"/>
                  </a:moveTo>
                  <a:lnTo>
                    <a:pt x="33950" y="17505"/>
                  </a:lnTo>
                  <a:lnTo>
                    <a:pt x="29025" y="28634"/>
                  </a:lnTo>
                  <a:lnTo>
                    <a:pt x="24518" y="40227"/>
                  </a:lnTo>
                  <a:lnTo>
                    <a:pt x="20125" y="52216"/>
                  </a:lnTo>
                  <a:lnTo>
                    <a:pt x="15463" y="64227"/>
                  </a:lnTo>
                  <a:lnTo>
                    <a:pt x="10361" y="75940"/>
                  </a:lnTo>
                  <a:lnTo>
                    <a:pt x="5297" y="84112"/>
                  </a:lnTo>
                  <a:lnTo>
                    <a:pt x="1579" y="85060"/>
                  </a:lnTo>
                  <a:lnTo>
                    <a:pt x="0" y="80460"/>
                  </a:lnTo>
                  <a:lnTo>
                    <a:pt x="190" y="72355"/>
                  </a:lnTo>
                  <a:lnTo>
                    <a:pt x="1741" y="62411"/>
                  </a:lnTo>
                  <a:lnTo>
                    <a:pt x="4531" y="52066"/>
                  </a:lnTo>
                  <a:lnTo>
                    <a:pt x="8420" y="42085"/>
                  </a:lnTo>
                  <a:lnTo>
                    <a:pt x="13527" y="32877"/>
                  </a:lnTo>
                  <a:lnTo>
                    <a:pt x="20255" y="24738"/>
                  </a:lnTo>
                  <a:lnTo>
                    <a:pt x="28680" y="17702"/>
                  </a:lnTo>
                  <a:lnTo>
                    <a:pt x="38597" y="11784"/>
                  </a:lnTo>
                  <a:lnTo>
                    <a:pt x="49697" y="7088"/>
                  </a:lnTo>
                  <a:lnTo>
                    <a:pt x="61676" y="3557"/>
                  </a:lnTo>
                  <a:lnTo>
                    <a:pt x="74126" y="1165"/>
                  </a:lnTo>
                  <a:lnTo>
                    <a:pt x="86549" y="0"/>
                  </a:lnTo>
                  <a:lnTo>
                    <a:pt x="98673" y="1"/>
                  </a:lnTo>
                  <a:lnTo>
                    <a:pt x="110270" y="1306"/>
                  </a:lnTo>
                  <a:lnTo>
                    <a:pt x="121065" y="4310"/>
                  </a:lnTo>
                  <a:lnTo>
                    <a:pt x="130993" y="9073"/>
                  </a:lnTo>
                  <a:lnTo>
                    <a:pt x="140154" y="15373"/>
                  </a:lnTo>
                  <a:lnTo>
                    <a:pt x="148701" y="22889"/>
                  </a:lnTo>
                  <a:lnTo>
                    <a:pt x="156784" y="31319"/>
                  </a:lnTo>
                  <a:lnTo>
                    <a:pt x="164368" y="40570"/>
                  </a:lnTo>
                  <a:lnTo>
                    <a:pt x="171242" y="50757"/>
                  </a:lnTo>
                  <a:lnTo>
                    <a:pt x="177345" y="61872"/>
                  </a:lnTo>
                  <a:lnTo>
                    <a:pt x="182597" y="73945"/>
                  </a:lnTo>
                  <a:lnTo>
                    <a:pt x="186826" y="87114"/>
                  </a:lnTo>
                  <a:lnTo>
                    <a:pt x="190036" y="101342"/>
                  </a:lnTo>
                  <a:lnTo>
                    <a:pt x="192208" y="116305"/>
                  </a:lnTo>
                  <a:lnTo>
                    <a:pt x="193224" y="131494"/>
                  </a:lnTo>
                  <a:lnTo>
                    <a:pt x="193131" y="146598"/>
                  </a:lnTo>
                  <a:lnTo>
                    <a:pt x="192104" y="161502"/>
                  </a:lnTo>
                  <a:lnTo>
                    <a:pt x="190352" y="176195"/>
                  </a:lnTo>
                  <a:lnTo>
                    <a:pt x="188056" y="190708"/>
                  </a:lnTo>
                  <a:lnTo>
                    <a:pt x="185041" y="205083"/>
                  </a:lnTo>
                  <a:lnTo>
                    <a:pt x="180807" y="219354"/>
                  </a:lnTo>
                  <a:lnTo>
                    <a:pt x="175184" y="233553"/>
                  </a:lnTo>
                  <a:lnTo>
                    <a:pt x="168457" y="247700"/>
                  </a:lnTo>
                  <a:lnTo>
                    <a:pt x="161179" y="261812"/>
                  </a:lnTo>
                  <a:lnTo>
                    <a:pt x="153729" y="275890"/>
                  </a:lnTo>
                  <a:lnTo>
                    <a:pt x="146287" y="289616"/>
                  </a:lnTo>
                  <a:lnTo>
                    <a:pt x="138918" y="302380"/>
                  </a:lnTo>
                  <a:lnTo>
                    <a:pt x="131631" y="313927"/>
                  </a:lnTo>
                  <a:lnTo>
                    <a:pt x="124417" y="324324"/>
                  </a:lnTo>
                  <a:lnTo>
                    <a:pt x="117260" y="333775"/>
                  </a:lnTo>
                  <a:lnTo>
                    <a:pt x="110140" y="342506"/>
                  </a:lnTo>
                  <a:lnTo>
                    <a:pt x="102882" y="350710"/>
                  </a:lnTo>
                  <a:lnTo>
                    <a:pt x="95170" y="358541"/>
                  </a:lnTo>
                  <a:lnTo>
                    <a:pt x="86862" y="366099"/>
                  </a:lnTo>
                  <a:lnTo>
                    <a:pt x="77824" y="372973"/>
                  </a:lnTo>
                  <a:lnTo>
                    <a:pt x="67846" y="378298"/>
                  </a:lnTo>
                  <a:lnTo>
                    <a:pt x="56922" y="381717"/>
                  </a:lnTo>
                  <a:lnTo>
                    <a:pt x="45672" y="383027"/>
                  </a:lnTo>
                  <a:lnTo>
                    <a:pt x="35193" y="381936"/>
                  </a:lnTo>
                  <a:lnTo>
                    <a:pt x="26045" y="378527"/>
                  </a:lnTo>
                  <a:lnTo>
                    <a:pt x="18432" y="373000"/>
                  </a:lnTo>
                  <a:lnTo>
                    <a:pt x="12461" y="365487"/>
                  </a:lnTo>
                  <a:lnTo>
                    <a:pt x="8008" y="356258"/>
                  </a:lnTo>
                  <a:lnTo>
                    <a:pt x="4966" y="345828"/>
                  </a:lnTo>
                  <a:lnTo>
                    <a:pt x="3349" y="334845"/>
                  </a:lnTo>
                  <a:lnTo>
                    <a:pt x="3041" y="323726"/>
                  </a:lnTo>
                  <a:lnTo>
                    <a:pt x="4135" y="312823"/>
                  </a:lnTo>
                  <a:lnTo>
                    <a:pt x="6996" y="302501"/>
                  </a:lnTo>
                  <a:lnTo>
                    <a:pt x="11667" y="292903"/>
                  </a:lnTo>
                  <a:lnTo>
                    <a:pt x="18076" y="284305"/>
                  </a:lnTo>
                  <a:lnTo>
                    <a:pt x="26197" y="277200"/>
                  </a:lnTo>
                  <a:lnTo>
                    <a:pt x="35842" y="271721"/>
                  </a:lnTo>
                  <a:lnTo>
                    <a:pt x="46554" y="267854"/>
                  </a:lnTo>
                  <a:lnTo>
                    <a:pt x="57727" y="265617"/>
                  </a:lnTo>
                  <a:lnTo>
                    <a:pt x="68978" y="264851"/>
                  </a:lnTo>
                  <a:lnTo>
                    <a:pt x="80141" y="265283"/>
                  </a:lnTo>
                  <a:lnTo>
                    <a:pt x="91168" y="266627"/>
                  </a:lnTo>
                  <a:lnTo>
                    <a:pt x="102068" y="268641"/>
                  </a:lnTo>
                  <a:lnTo>
                    <a:pt x="112862" y="271296"/>
                  </a:lnTo>
                  <a:lnTo>
                    <a:pt x="123577" y="274755"/>
                  </a:lnTo>
                  <a:lnTo>
                    <a:pt x="134235" y="279040"/>
                  </a:lnTo>
                  <a:lnTo>
                    <a:pt x="144852" y="283884"/>
                  </a:lnTo>
                  <a:lnTo>
                    <a:pt x="155440" y="288828"/>
                  </a:lnTo>
                  <a:lnTo>
                    <a:pt x="166005" y="293601"/>
                  </a:lnTo>
                  <a:lnTo>
                    <a:pt x="176388" y="298280"/>
                  </a:lnTo>
                  <a:lnTo>
                    <a:pt x="186286" y="303182"/>
                  </a:lnTo>
                  <a:lnTo>
                    <a:pt x="195578" y="308475"/>
                  </a:lnTo>
                  <a:lnTo>
                    <a:pt x="204462" y="314014"/>
                  </a:lnTo>
                  <a:lnTo>
                    <a:pt x="213348" y="319432"/>
                  </a:lnTo>
                  <a:lnTo>
                    <a:pt x="222478" y="324522"/>
                  </a:lnTo>
                  <a:lnTo>
                    <a:pt x="231916" y="329246"/>
                  </a:lnTo>
                  <a:lnTo>
                    <a:pt x="241638" y="333646"/>
                  </a:lnTo>
                  <a:lnTo>
                    <a:pt x="251580" y="337788"/>
                  </a:lnTo>
                  <a:lnTo>
                    <a:pt x="261424" y="341782"/>
                  </a:lnTo>
                  <a:lnTo>
                    <a:pt x="271676" y="346261"/>
                  </a:lnTo>
                  <a:lnTo>
                    <a:pt x="284356" y="352740"/>
                  </a:lnTo>
                  <a:lnTo>
                    <a:pt x="302962" y="363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969279"/>
              <a:ext cx="600126" cy="21058"/>
            </a:xfrm>
            <a:custGeom>
              <a:avLst/>
              <a:gdLst/>
              <a:ahLst/>
              <a:cxnLst/>
              <a:rect l="0" t="0" r="0" b="0"/>
              <a:pathLst>
                <a:path w="600126" h="21058">
                  <a:moveTo>
                    <a:pt x="600125" y="0"/>
                  </a:moveTo>
                  <a:lnTo>
                    <a:pt x="585388" y="67"/>
                  </a:lnTo>
                  <a:lnTo>
                    <a:pt x="570837" y="708"/>
                  </a:lnTo>
                  <a:lnTo>
                    <a:pt x="555043" y="1999"/>
                  </a:lnTo>
                  <a:lnTo>
                    <a:pt x="537982" y="3686"/>
                  </a:lnTo>
                  <a:lnTo>
                    <a:pt x="519840" y="5355"/>
                  </a:lnTo>
                  <a:lnTo>
                    <a:pt x="500849" y="6768"/>
                  </a:lnTo>
                  <a:lnTo>
                    <a:pt x="481062" y="7866"/>
                  </a:lnTo>
                  <a:lnTo>
                    <a:pt x="460351" y="8677"/>
                  </a:lnTo>
                  <a:lnTo>
                    <a:pt x="438718" y="9256"/>
                  </a:lnTo>
                  <a:lnTo>
                    <a:pt x="416295" y="9662"/>
                  </a:lnTo>
                  <a:lnTo>
                    <a:pt x="393252" y="9941"/>
                  </a:lnTo>
                  <a:lnTo>
                    <a:pt x="369751" y="10133"/>
                  </a:lnTo>
                  <a:lnTo>
                    <a:pt x="346089" y="10263"/>
                  </a:lnTo>
                  <a:lnTo>
                    <a:pt x="322669" y="10350"/>
                  </a:lnTo>
                  <a:lnTo>
                    <a:pt x="299703" y="10409"/>
                  </a:lnTo>
                  <a:lnTo>
                    <a:pt x="277536" y="10449"/>
                  </a:lnTo>
                  <a:lnTo>
                    <a:pt x="256716" y="10475"/>
                  </a:lnTo>
                  <a:lnTo>
                    <a:pt x="237406" y="10498"/>
                  </a:lnTo>
                  <a:lnTo>
                    <a:pt x="219132" y="10682"/>
                  </a:lnTo>
                  <a:lnTo>
                    <a:pt x="201013" y="11339"/>
                  </a:lnTo>
                  <a:lnTo>
                    <a:pt x="182521" y="12593"/>
                  </a:lnTo>
                  <a:lnTo>
                    <a:pt x="163657" y="14249"/>
                  </a:lnTo>
                  <a:lnTo>
                    <a:pt x="144753" y="15899"/>
                  </a:lnTo>
                  <a:lnTo>
                    <a:pt x="126035" y="17304"/>
                  </a:lnTo>
                  <a:lnTo>
                    <a:pt x="107735" y="18398"/>
                  </a:lnTo>
                  <a:lnTo>
                    <a:pt x="90149" y="19206"/>
                  </a:lnTo>
                  <a:lnTo>
                    <a:pt x="73374" y="19785"/>
                  </a:lnTo>
                  <a:lnTo>
                    <a:pt x="57742" y="20191"/>
                  </a:lnTo>
                  <a:lnTo>
                    <a:pt x="42265" y="20515"/>
                  </a:lnTo>
                  <a:lnTo>
                    <a:pt x="24465" y="20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1158792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1442" y="8669"/>
                  </a:lnTo>
                  <a:lnTo>
                    <a:pt x="3356" y="20844"/>
                  </a:lnTo>
                  <a:lnTo>
                    <a:pt x="5179" y="34374"/>
                  </a:lnTo>
                  <a:lnTo>
                    <a:pt x="6678" y="48384"/>
                  </a:lnTo>
                  <a:lnTo>
                    <a:pt x="7821" y="62544"/>
                  </a:lnTo>
                  <a:lnTo>
                    <a:pt x="8654" y="76729"/>
                  </a:lnTo>
                  <a:lnTo>
                    <a:pt x="9249" y="90897"/>
                  </a:lnTo>
                  <a:lnTo>
                    <a:pt x="9833" y="105037"/>
                  </a:lnTo>
                  <a:lnTo>
                    <a:pt x="10764" y="119150"/>
                  </a:lnTo>
                  <a:lnTo>
                    <a:pt x="12206" y="133247"/>
                  </a:lnTo>
                  <a:lnTo>
                    <a:pt x="13989" y="147495"/>
                  </a:lnTo>
                  <a:lnTo>
                    <a:pt x="15725" y="162208"/>
                  </a:lnTo>
                  <a:lnTo>
                    <a:pt x="17191" y="177513"/>
                  </a:lnTo>
                  <a:lnTo>
                    <a:pt x="18497" y="193215"/>
                  </a:lnTo>
                  <a:lnTo>
                    <a:pt x="19980" y="208910"/>
                  </a:lnTo>
                  <a:lnTo>
                    <a:pt x="21824" y="224361"/>
                  </a:lnTo>
                  <a:lnTo>
                    <a:pt x="23894" y="239668"/>
                  </a:lnTo>
                  <a:lnTo>
                    <a:pt x="25829" y="255165"/>
                  </a:lnTo>
                  <a:lnTo>
                    <a:pt x="27429" y="271036"/>
                  </a:lnTo>
                  <a:lnTo>
                    <a:pt x="28655" y="287305"/>
                  </a:lnTo>
                  <a:lnTo>
                    <a:pt x="29553" y="303920"/>
                  </a:lnTo>
                  <a:lnTo>
                    <a:pt x="30196" y="320810"/>
                  </a:lnTo>
                  <a:lnTo>
                    <a:pt x="30814" y="338070"/>
                  </a:lnTo>
                  <a:lnTo>
                    <a:pt x="31770" y="355948"/>
                  </a:lnTo>
                  <a:lnTo>
                    <a:pt x="33227" y="374505"/>
                  </a:lnTo>
                  <a:lnTo>
                    <a:pt x="35031" y="392764"/>
                  </a:lnTo>
                  <a:lnTo>
                    <a:pt x="36969" y="410600"/>
                  </a:lnTo>
                  <a:lnTo>
                    <a:pt x="39214" y="429582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 rot="310553">
            <a:off x="804177" y="3346016"/>
            <a:ext cx="1758258" cy="1252891"/>
            <a:chOff x="804177" y="3346016"/>
            <a:chExt cx="1758258" cy="1252891"/>
          </a:xfrm>
        </p:grpSpPr>
        <p:sp>
          <p:nvSpPr>
            <p:cNvPr id="12" name="Freeform 11"/>
            <p:cNvSpPr/>
            <p:nvPr/>
          </p:nvSpPr>
          <p:spPr>
            <a:xfrm>
              <a:off x="902551" y="3346016"/>
              <a:ext cx="289939" cy="463255"/>
            </a:xfrm>
            <a:custGeom>
              <a:avLst/>
              <a:gdLst/>
              <a:ahLst/>
              <a:cxnLst/>
              <a:rect l="0" t="0" r="0" b="0"/>
              <a:pathLst>
                <a:path w="289939" h="463255">
                  <a:moveTo>
                    <a:pt x="238538" y="0"/>
                  </a:moveTo>
                  <a:lnTo>
                    <a:pt x="229669" y="5734"/>
                  </a:lnTo>
                  <a:lnTo>
                    <a:pt x="220682" y="10018"/>
                  </a:lnTo>
                  <a:lnTo>
                    <a:pt x="210682" y="13223"/>
                  </a:lnTo>
                  <a:lnTo>
                    <a:pt x="199529" y="15585"/>
                  </a:lnTo>
                  <a:lnTo>
                    <a:pt x="187069" y="17282"/>
                  </a:lnTo>
                  <a:lnTo>
                    <a:pt x="173362" y="18472"/>
                  </a:lnTo>
                  <a:lnTo>
                    <a:pt x="158772" y="19128"/>
                  </a:lnTo>
                  <a:lnTo>
                    <a:pt x="143843" y="19048"/>
                  </a:lnTo>
                  <a:lnTo>
                    <a:pt x="128918" y="18187"/>
                  </a:lnTo>
                  <a:lnTo>
                    <a:pt x="114137" y="16795"/>
                  </a:lnTo>
                  <a:lnTo>
                    <a:pt x="99527" y="15324"/>
                  </a:lnTo>
                  <a:lnTo>
                    <a:pt x="85074" y="14049"/>
                  </a:lnTo>
                  <a:lnTo>
                    <a:pt x="70911" y="13381"/>
                  </a:lnTo>
                  <a:lnTo>
                    <a:pt x="57313" y="13923"/>
                  </a:lnTo>
                  <a:lnTo>
                    <a:pt x="44398" y="15896"/>
                  </a:lnTo>
                  <a:lnTo>
                    <a:pt x="32607" y="19512"/>
                  </a:lnTo>
                  <a:lnTo>
                    <a:pt x="22744" y="25137"/>
                  </a:lnTo>
                  <a:lnTo>
                    <a:pt x="15077" y="32776"/>
                  </a:lnTo>
                  <a:lnTo>
                    <a:pt x="9403" y="42141"/>
                  </a:lnTo>
                  <a:lnTo>
                    <a:pt x="5339" y="52860"/>
                  </a:lnTo>
                  <a:lnTo>
                    <a:pt x="2495" y="64584"/>
                  </a:lnTo>
                  <a:lnTo>
                    <a:pt x="699" y="77030"/>
                  </a:lnTo>
                  <a:lnTo>
                    <a:pt x="0" y="89982"/>
                  </a:lnTo>
                  <a:lnTo>
                    <a:pt x="339" y="103279"/>
                  </a:lnTo>
                  <a:lnTo>
                    <a:pt x="1547" y="116647"/>
                  </a:lnTo>
                  <a:lnTo>
                    <a:pt x="3427" y="129703"/>
                  </a:lnTo>
                  <a:lnTo>
                    <a:pt x="5804" y="142264"/>
                  </a:lnTo>
                  <a:lnTo>
                    <a:pt x="8535" y="154326"/>
                  </a:lnTo>
                  <a:lnTo>
                    <a:pt x="11514" y="165967"/>
                  </a:lnTo>
                  <a:lnTo>
                    <a:pt x="14664" y="177282"/>
                  </a:lnTo>
                  <a:lnTo>
                    <a:pt x="17932" y="188356"/>
                  </a:lnTo>
                  <a:lnTo>
                    <a:pt x="21278" y="199260"/>
                  </a:lnTo>
                  <a:lnTo>
                    <a:pt x="24683" y="210021"/>
                  </a:lnTo>
                  <a:lnTo>
                    <a:pt x="28316" y="219851"/>
                  </a:lnTo>
                  <a:lnTo>
                    <a:pt x="33269" y="226994"/>
                  </a:lnTo>
                  <a:lnTo>
                    <a:pt x="39903" y="230527"/>
                  </a:lnTo>
                  <a:lnTo>
                    <a:pt x="46827" y="230831"/>
                  </a:lnTo>
                  <a:lnTo>
                    <a:pt x="53667" y="228753"/>
                  </a:lnTo>
                  <a:lnTo>
                    <a:pt x="60623" y="225035"/>
                  </a:lnTo>
                  <a:lnTo>
                    <a:pt x="68066" y="220217"/>
                  </a:lnTo>
                  <a:lnTo>
                    <a:pt x="76157" y="214668"/>
                  </a:lnTo>
                  <a:lnTo>
                    <a:pt x="85032" y="208798"/>
                  </a:lnTo>
                  <a:lnTo>
                    <a:pt x="94891" y="203078"/>
                  </a:lnTo>
                  <a:lnTo>
                    <a:pt x="105741" y="197754"/>
                  </a:lnTo>
                  <a:lnTo>
                    <a:pt x="117279" y="193195"/>
                  </a:lnTo>
                  <a:lnTo>
                    <a:pt x="129015" y="189962"/>
                  </a:lnTo>
                  <a:lnTo>
                    <a:pt x="140656" y="188234"/>
                  </a:lnTo>
                  <a:lnTo>
                    <a:pt x="152421" y="187870"/>
                  </a:lnTo>
                  <a:lnTo>
                    <a:pt x="164917" y="188605"/>
                  </a:lnTo>
                  <a:lnTo>
                    <a:pt x="178425" y="190175"/>
                  </a:lnTo>
                  <a:lnTo>
                    <a:pt x="192429" y="192514"/>
                  </a:lnTo>
                  <a:lnTo>
                    <a:pt x="205844" y="195753"/>
                  </a:lnTo>
                  <a:lnTo>
                    <a:pt x="218089" y="199897"/>
                  </a:lnTo>
                  <a:lnTo>
                    <a:pt x="229089" y="204983"/>
                  </a:lnTo>
                  <a:lnTo>
                    <a:pt x="239012" y="211153"/>
                  </a:lnTo>
                  <a:lnTo>
                    <a:pt x="248091" y="218381"/>
                  </a:lnTo>
                  <a:lnTo>
                    <a:pt x="256545" y="226507"/>
                  </a:lnTo>
                  <a:lnTo>
                    <a:pt x="264551" y="235332"/>
                  </a:lnTo>
                  <a:lnTo>
                    <a:pt x="272230" y="244679"/>
                  </a:lnTo>
                  <a:lnTo>
                    <a:pt x="279186" y="254565"/>
                  </a:lnTo>
                  <a:lnTo>
                    <a:pt x="284568" y="265186"/>
                  </a:lnTo>
                  <a:lnTo>
                    <a:pt x="288034" y="276586"/>
                  </a:lnTo>
                  <a:lnTo>
                    <a:pt x="289715" y="288514"/>
                  </a:lnTo>
                  <a:lnTo>
                    <a:pt x="289938" y="300519"/>
                  </a:lnTo>
                  <a:lnTo>
                    <a:pt x="289041" y="312332"/>
                  </a:lnTo>
                  <a:lnTo>
                    <a:pt x="287001" y="323703"/>
                  </a:lnTo>
                  <a:lnTo>
                    <a:pt x="283438" y="334340"/>
                  </a:lnTo>
                  <a:lnTo>
                    <a:pt x="278262" y="344159"/>
                  </a:lnTo>
                  <a:lnTo>
                    <a:pt x="271500" y="353244"/>
                  </a:lnTo>
                  <a:lnTo>
                    <a:pt x="263134" y="361740"/>
                  </a:lnTo>
                  <a:lnTo>
                    <a:pt x="253313" y="369789"/>
                  </a:lnTo>
                  <a:lnTo>
                    <a:pt x="242141" y="377349"/>
                  </a:lnTo>
                  <a:lnTo>
                    <a:pt x="229594" y="384208"/>
                  </a:lnTo>
                  <a:lnTo>
                    <a:pt x="215785" y="390305"/>
                  </a:lnTo>
                  <a:lnTo>
                    <a:pt x="200937" y="395723"/>
                  </a:lnTo>
                  <a:lnTo>
                    <a:pt x="185292" y="400596"/>
                  </a:lnTo>
                  <a:lnTo>
                    <a:pt x="169066" y="405060"/>
                  </a:lnTo>
                  <a:lnTo>
                    <a:pt x="152424" y="409229"/>
                  </a:lnTo>
                  <a:lnTo>
                    <a:pt x="135493" y="413188"/>
                  </a:lnTo>
                  <a:lnTo>
                    <a:pt x="118372" y="417008"/>
                  </a:lnTo>
                  <a:lnTo>
                    <a:pt x="101451" y="420897"/>
                  </a:lnTo>
                  <a:lnTo>
                    <a:pt x="85389" y="425194"/>
                  </a:lnTo>
                  <a:lnTo>
                    <a:pt x="70484" y="430045"/>
                  </a:lnTo>
                  <a:lnTo>
                    <a:pt x="56945" y="435320"/>
                  </a:lnTo>
                  <a:lnTo>
                    <a:pt x="43639" y="441321"/>
                  </a:lnTo>
                  <a:lnTo>
                    <a:pt x="28281" y="449698"/>
                  </a:lnTo>
                  <a:lnTo>
                    <a:pt x="691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04177" y="3882969"/>
              <a:ext cx="526426" cy="115815"/>
            </a:xfrm>
            <a:custGeom>
              <a:avLst/>
              <a:gdLst/>
              <a:ahLst/>
              <a:cxnLst/>
              <a:rect l="0" t="0" r="0" b="0"/>
              <a:pathLst>
                <a:path w="526426" h="115815">
                  <a:moveTo>
                    <a:pt x="526425" y="0"/>
                  </a:moveTo>
                  <a:lnTo>
                    <a:pt x="514690" y="67"/>
                  </a:lnTo>
                  <a:lnTo>
                    <a:pt x="503561" y="707"/>
                  </a:lnTo>
                  <a:lnTo>
                    <a:pt x="491953" y="2004"/>
                  </a:lnTo>
                  <a:lnTo>
                    <a:pt x="479446" y="3864"/>
                  </a:lnTo>
                  <a:lnTo>
                    <a:pt x="465490" y="6180"/>
                  </a:lnTo>
                  <a:lnTo>
                    <a:pt x="449927" y="8842"/>
                  </a:lnTo>
                  <a:lnTo>
                    <a:pt x="432924" y="11593"/>
                  </a:lnTo>
                  <a:lnTo>
                    <a:pt x="414766" y="14052"/>
                  </a:lnTo>
                  <a:lnTo>
                    <a:pt x="395753" y="16038"/>
                  </a:lnTo>
                  <a:lnTo>
                    <a:pt x="376615" y="17709"/>
                  </a:lnTo>
                  <a:lnTo>
                    <a:pt x="358462" y="19445"/>
                  </a:lnTo>
                  <a:lnTo>
                    <a:pt x="341814" y="21468"/>
                  </a:lnTo>
                  <a:lnTo>
                    <a:pt x="326673" y="23828"/>
                  </a:lnTo>
                  <a:lnTo>
                    <a:pt x="312802" y="26492"/>
                  </a:lnTo>
                  <a:lnTo>
                    <a:pt x="299906" y="29399"/>
                  </a:lnTo>
                  <a:lnTo>
                    <a:pt x="287565" y="32486"/>
                  </a:lnTo>
                  <a:lnTo>
                    <a:pt x="275262" y="35705"/>
                  </a:lnTo>
                  <a:lnTo>
                    <a:pt x="262718" y="39016"/>
                  </a:lnTo>
                  <a:lnTo>
                    <a:pt x="250018" y="42391"/>
                  </a:lnTo>
                  <a:lnTo>
                    <a:pt x="237491" y="45809"/>
                  </a:lnTo>
                  <a:lnTo>
                    <a:pt x="225320" y="49257"/>
                  </a:lnTo>
                  <a:lnTo>
                    <a:pt x="213368" y="52725"/>
                  </a:lnTo>
                  <a:lnTo>
                    <a:pt x="201278" y="56207"/>
                  </a:lnTo>
                  <a:lnTo>
                    <a:pt x="188838" y="59703"/>
                  </a:lnTo>
                  <a:lnTo>
                    <a:pt x="175687" y="63373"/>
                  </a:lnTo>
                  <a:lnTo>
                    <a:pt x="161254" y="67523"/>
                  </a:lnTo>
                  <a:lnTo>
                    <a:pt x="145351" y="72276"/>
                  </a:lnTo>
                  <a:lnTo>
                    <a:pt x="128109" y="77434"/>
                  </a:lnTo>
                  <a:lnTo>
                    <a:pt x="109786" y="82589"/>
                  </a:lnTo>
                  <a:lnTo>
                    <a:pt x="90669" y="87500"/>
                  </a:lnTo>
                  <a:lnTo>
                    <a:pt x="71701" y="92145"/>
                  </a:lnTo>
                  <a:lnTo>
                    <a:pt x="52502" y="97198"/>
                  </a:lnTo>
                  <a:lnTo>
                    <a:pt x="30273" y="10421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04989" y="4080713"/>
              <a:ext cx="217607" cy="456830"/>
            </a:xfrm>
            <a:custGeom>
              <a:avLst/>
              <a:gdLst/>
              <a:ahLst/>
              <a:cxnLst/>
              <a:rect l="0" t="0" r="0" b="0"/>
              <a:pathLst>
                <a:path w="217607" h="456830">
                  <a:moveTo>
                    <a:pt x="215043" y="118111"/>
                  </a:moveTo>
                  <a:lnTo>
                    <a:pt x="206309" y="126845"/>
                  </a:lnTo>
                  <a:lnTo>
                    <a:pt x="198602" y="134552"/>
                  </a:lnTo>
                  <a:lnTo>
                    <a:pt x="191195" y="141963"/>
                  </a:lnTo>
                  <a:lnTo>
                    <a:pt x="183762" y="149569"/>
                  </a:lnTo>
                  <a:lnTo>
                    <a:pt x="175935" y="158044"/>
                  </a:lnTo>
                  <a:lnTo>
                    <a:pt x="167565" y="167673"/>
                  </a:lnTo>
                  <a:lnTo>
                    <a:pt x="158995" y="178241"/>
                  </a:lnTo>
                  <a:lnTo>
                    <a:pt x="150928" y="189252"/>
                  </a:lnTo>
                  <a:lnTo>
                    <a:pt x="143723" y="200358"/>
                  </a:lnTo>
                  <a:lnTo>
                    <a:pt x="137243" y="211237"/>
                  </a:lnTo>
                  <a:lnTo>
                    <a:pt x="131050" y="221534"/>
                  </a:lnTo>
                  <a:lnTo>
                    <a:pt x="124846" y="231135"/>
                  </a:lnTo>
                  <a:lnTo>
                    <a:pt x="118508" y="240581"/>
                  </a:lnTo>
                  <a:lnTo>
                    <a:pt x="112014" y="250917"/>
                  </a:lnTo>
                  <a:lnTo>
                    <a:pt x="105383" y="262654"/>
                  </a:lnTo>
                  <a:lnTo>
                    <a:pt x="98810" y="275643"/>
                  </a:lnTo>
                  <a:lnTo>
                    <a:pt x="92630" y="289359"/>
                  </a:lnTo>
                  <a:lnTo>
                    <a:pt x="86996" y="303403"/>
                  </a:lnTo>
                  <a:lnTo>
                    <a:pt x="81892" y="317561"/>
                  </a:lnTo>
                  <a:lnTo>
                    <a:pt x="77230" y="331738"/>
                  </a:lnTo>
                  <a:lnTo>
                    <a:pt x="72913" y="345898"/>
                  </a:lnTo>
                  <a:lnTo>
                    <a:pt x="69012" y="360032"/>
                  </a:lnTo>
                  <a:lnTo>
                    <a:pt x="65765" y="374141"/>
                  </a:lnTo>
                  <a:lnTo>
                    <a:pt x="63255" y="388221"/>
                  </a:lnTo>
                  <a:lnTo>
                    <a:pt x="61738" y="401949"/>
                  </a:lnTo>
                  <a:lnTo>
                    <a:pt x="61702" y="414715"/>
                  </a:lnTo>
                  <a:lnTo>
                    <a:pt x="63284" y="426255"/>
                  </a:lnTo>
                  <a:lnTo>
                    <a:pt x="66635" y="436307"/>
                  </a:lnTo>
                  <a:lnTo>
                    <a:pt x="72084" y="444463"/>
                  </a:lnTo>
                  <a:lnTo>
                    <a:pt x="79598" y="450679"/>
                  </a:lnTo>
                  <a:lnTo>
                    <a:pt x="88710" y="454887"/>
                  </a:lnTo>
                  <a:lnTo>
                    <a:pt x="98728" y="456829"/>
                  </a:lnTo>
                  <a:lnTo>
                    <a:pt x="109159" y="456582"/>
                  </a:lnTo>
                  <a:lnTo>
                    <a:pt x="119582" y="454487"/>
                  </a:lnTo>
                  <a:lnTo>
                    <a:pt x="129573" y="450955"/>
                  </a:lnTo>
                  <a:lnTo>
                    <a:pt x="138955" y="446358"/>
                  </a:lnTo>
                  <a:lnTo>
                    <a:pt x="147746" y="440835"/>
                  </a:lnTo>
                  <a:lnTo>
                    <a:pt x="156044" y="434304"/>
                  </a:lnTo>
                  <a:lnTo>
                    <a:pt x="163960" y="426797"/>
                  </a:lnTo>
                  <a:lnTo>
                    <a:pt x="171431" y="418299"/>
                  </a:lnTo>
                  <a:lnTo>
                    <a:pt x="178231" y="408684"/>
                  </a:lnTo>
                  <a:lnTo>
                    <a:pt x="184279" y="397991"/>
                  </a:lnTo>
                  <a:lnTo>
                    <a:pt x="189324" y="386385"/>
                  </a:lnTo>
                  <a:lnTo>
                    <a:pt x="192883" y="374070"/>
                  </a:lnTo>
                  <a:lnTo>
                    <a:pt x="194824" y="361235"/>
                  </a:lnTo>
                  <a:lnTo>
                    <a:pt x="195161" y="348194"/>
                  </a:lnTo>
                  <a:lnTo>
                    <a:pt x="193874" y="335367"/>
                  </a:lnTo>
                  <a:lnTo>
                    <a:pt x="191120" y="322967"/>
                  </a:lnTo>
                  <a:lnTo>
                    <a:pt x="187172" y="311184"/>
                  </a:lnTo>
                  <a:lnTo>
                    <a:pt x="182313" y="300263"/>
                  </a:lnTo>
                  <a:lnTo>
                    <a:pt x="176782" y="290250"/>
                  </a:lnTo>
                  <a:lnTo>
                    <a:pt x="170443" y="281033"/>
                  </a:lnTo>
                  <a:lnTo>
                    <a:pt x="162824" y="272448"/>
                  </a:lnTo>
                  <a:lnTo>
                    <a:pt x="153775" y="264340"/>
                  </a:lnTo>
                  <a:lnTo>
                    <a:pt x="143596" y="256739"/>
                  </a:lnTo>
                  <a:lnTo>
                    <a:pt x="132845" y="249854"/>
                  </a:lnTo>
                  <a:lnTo>
                    <a:pt x="121906" y="243738"/>
                  </a:lnTo>
                  <a:lnTo>
                    <a:pt x="110799" y="238309"/>
                  </a:lnTo>
                  <a:lnTo>
                    <a:pt x="99283" y="233428"/>
                  </a:lnTo>
                  <a:lnTo>
                    <a:pt x="87251" y="228954"/>
                  </a:lnTo>
                  <a:lnTo>
                    <a:pt x="75052" y="224609"/>
                  </a:lnTo>
                  <a:lnTo>
                    <a:pt x="63389" y="219998"/>
                  </a:lnTo>
                  <a:lnTo>
                    <a:pt x="52616" y="214929"/>
                  </a:lnTo>
                  <a:lnTo>
                    <a:pt x="42756" y="209386"/>
                  </a:lnTo>
                  <a:lnTo>
                    <a:pt x="33672" y="203440"/>
                  </a:lnTo>
                  <a:lnTo>
                    <a:pt x="25201" y="197172"/>
                  </a:lnTo>
                  <a:lnTo>
                    <a:pt x="17511" y="190335"/>
                  </a:lnTo>
                  <a:lnTo>
                    <a:pt x="11090" y="182382"/>
                  </a:lnTo>
                  <a:lnTo>
                    <a:pt x="6107" y="173104"/>
                  </a:lnTo>
                  <a:lnTo>
                    <a:pt x="2590" y="162602"/>
                  </a:lnTo>
                  <a:lnTo>
                    <a:pt x="595" y="151103"/>
                  </a:lnTo>
                  <a:lnTo>
                    <a:pt x="0" y="138852"/>
                  </a:lnTo>
                  <a:lnTo>
                    <a:pt x="718" y="126220"/>
                  </a:lnTo>
                  <a:lnTo>
                    <a:pt x="2787" y="113675"/>
                  </a:lnTo>
                  <a:lnTo>
                    <a:pt x="6101" y="101469"/>
                  </a:lnTo>
                  <a:lnTo>
                    <a:pt x="10444" y="89816"/>
                  </a:lnTo>
                  <a:lnTo>
                    <a:pt x="15574" y="78985"/>
                  </a:lnTo>
                  <a:lnTo>
                    <a:pt x="21287" y="69031"/>
                  </a:lnTo>
                  <a:lnTo>
                    <a:pt x="27580" y="59855"/>
                  </a:lnTo>
                  <a:lnTo>
                    <a:pt x="34635" y="51296"/>
                  </a:lnTo>
                  <a:lnTo>
                    <a:pt x="42498" y="43205"/>
                  </a:lnTo>
                  <a:lnTo>
                    <a:pt x="51236" y="35617"/>
                  </a:lnTo>
                  <a:lnTo>
                    <a:pt x="61012" y="28739"/>
                  </a:lnTo>
                  <a:lnTo>
                    <a:pt x="71810" y="22629"/>
                  </a:lnTo>
                  <a:lnTo>
                    <a:pt x="83316" y="17203"/>
                  </a:lnTo>
                  <a:lnTo>
                    <a:pt x="95031" y="12325"/>
                  </a:lnTo>
                  <a:lnTo>
                    <a:pt x="106654" y="7866"/>
                  </a:lnTo>
                  <a:lnTo>
                    <a:pt x="118237" y="4040"/>
                  </a:lnTo>
                  <a:lnTo>
                    <a:pt x="130079" y="1376"/>
                  </a:lnTo>
                  <a:lnTo>
                    <a:pt x="142339" y="66"/>
                  </a:lnTo>
                  <a:lnTo>
                    <a:pt x="154861" y="0"/>
                  </a:lnTo>
                  <a:lnTo>
                    <a:pt x="167275" y="944"/>
                  </a:lnTo>
                  <a:lnTo>
                    <a:pt x="179355" y="2667"/>
                  </a:lnTo>
                  <a:lnTo>
                    <a:pt x="190568" y="5450"/>
                  </a:lnTo>
                  <a:lnTo>
                    <a:pt x="200035" y="10052"/>
                  </a:lnTo>
                  <a:lnTo>
                    <a:pt x="207427" y="16738"/>
                  </a:lnTo>
                  <a:lnTo>
                    <a:pt x="212746" y="25160"/>
                  </a:lnTo>
                  <a:lnTo>
                    <a:pt x="216038" y="34647"/>
                  </a:lnTo>
                  <a:lnTo>
                    <a:pt x="217552" y="44681"/>
                  </a:lnTo>
                  <a:lnTo>
                    <a:pt x="217606" y="54520"/>
                  </a:lnTo>
                  <a:lnTo>
                    <a:pt x="216398" y="64090"/>
                  </a:lnTo>
                  <a:lnTo>
                    <a:pt x="212710" y="74223"/>
                  </a:lnTo>
                  <a:lnTo>
                    <a:pt x="204515" y="86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09587" y="3830327"/>
              <a:ext cx="189513" cy="178985"/>
            </a:xfrm>
            <a:custGeom>
              <a:avLst/>
              <a:gdLst/>
              <a:ahLst/>
              <a:cxnLst/>
              <a:rect l="0" t="0" r="0" b="0"/>
              <a:pathLst>
                <a:path w="189513" h="178985">
                  <a:moveTo>
                    <a:pt x="189512" y="0"/>
                  </a:moveTo>
                  <a:lnTo>
                    <a:pt x="180778" y="5867"/>
                  </a:lnTo>
                  <a:lnTo>
                    <a:pt x="173072" y="11432"/>
                  </a:lnTo>
                  <a:lnTo>
                    <a:pt x="165660" y="17236"/>
                  </a:lnTo>
                  <a:lnTo>
                    <a:pt x="158054" y="23489"/>
                  </a:lnTo>
                  <a:lnTo>
                    <a:pt x="149578" y="30467"/>
                  </a:lnTo>
                  <a:lnTo>
                    <a:pt x="139951" y="38248"/>
                  </a:lnTo>
                  <a:lnTo>
                    <a:pt x="129382" y="46750"/>
                  </a:lnTo>
                  <a:lnTo>
                    <a:pt x="118371" y="55829"/>
                  </a:lnTo>
                  <a:lnTo>
                    <a:pt x="107266" y="65342"/>
                  </a:lnTo>
                  <a:lnTo>
                    <a:pt x="96387" y="75170"/>
                  </a:lnTo>
                  <a:lnTo>
                    <a:pt x="86090" y="85220"/>
                  </a:lnTo>
                  <a:lnTo>
                    <a:pt x="76502" y="95423"/>
                  </a:lnTo>
                  <a:lnTo>
                    <a:pt x="67574" y="105731"/>
                  </a:lnTo>
                  <a:lnTo>
                    <a:pt x="59184" y="116113"/>
                  </a:lnTo>
                  <a:lnTo>
                    <a:pt x="51202" y="126533"/>
                  </a:lnTo>
                  <a:lnTo>
                    <a:pt x="43433" y="136714"/>
                  </a:lnTo>
                  <a:lnTo>
                    <a:pt x="34651" y="147239"/>
                  </a:lnTo>
                  <a:lnTo>
                    <a:pt x="21845" y="16014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30643" y="3851383"/>
              <a:ext cx="168457" cy="189515"/>
            </a:xfrm>
            <a:custGeom>
              <a:avLst/>
              <a:gdLst/>
              <a:ahLst/>
              <a:cxnLst/>
              <a:rect l="0" t="0" r="0" b="0"/>
              <a:pathLst>
                <a:path w="168457" h="189515">
                  <a:moveTo>
                    <a:pt x="0" y="0"/>
                  </a:moveTo>
                  <a:lnTo>
                    <a:pt x="5868" y="8802"/>
                  </a:lnTo>
                  <a:lnTo>
                    <a:pt x="11433" y="17148"/>
                  </a:lnTo>
                  <a:lnTo>
                    <a:pt x="17236" y="25847"/>
                  </a:lnTo>
                  <a:lnTo>
                    <a:pt x="23490" y="34968"/>
                  </a:lnTo>
                  <a:lnTo>
                    <a:pt x="30468" y="44463"/>
                  </a:lnTo>
                  <a:lnTo>
                    <a:pt x="38245" y="54256"/>
                  </a:lnTo>
                  <a:lnTo>
                    <a:pt x="46573" y="64269"/>
                  </a:lnTo>
                  <a:lnTo>
                    <a:pt x="55004" y="74443"/>
                  </a:lnTo>
                  <a:lnTo>
                    <a:pt x="63269" y="84729"/>
                  </a:lnTo>
                  <a:lnTo>
                    <a:pt x="71444" y="95093"/>
                  </a:lnTo>
                  <a:lnTo>
                    <a:pt x="79846" y="105511"/>
                  </a:lnTo>
                  <a:lnTo>
                    <a:pt x="88641" y="115960"/>
                  </a:lnTo>
                  <a:lnTo>
                    <a:pt x="97685" y="126266"/>
                  </a:lnTo>
                  <a:lnTo>
                    <a:pt x="106609" y="136113"/>
                  </a:lnTo>
                  <a:lnTo>
                    <a:pt x="115207" y="145362"/>
                  </a:lnTo>
                  <a:lnTo>
                    <a:pt x="123524" y="153933"/>
                  </a:lnTo>
                  <a:lnTo>
                    <a:pt x="132799" y="162671"/>
                  </a:lnTo>
                  <a:lnTo>
                    <a:pt x="146080" y="173458"/>
                  </a:lnTo>
                  <a:lnTo>
                    <a:pt x="168456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88652" y="3388130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9"/>
                  </a:lnTo>
                  <a:lnTo>
                    <a:pt x="5" y="90897"/>
                  </a:lnTo>
                  <a:lnTo>
                    <a:pt x="177" y="105036"/>
                  </a:lnTo>
                  <a:lnTo>
                    <a:pt x="826" y="119150"/>
                  </a:lnTo>
                  <a:lnTo>
                    <a:pt x="2074" y="133246"/>
                  </a:lnTo>
                  <a:lnTo>
                    <a:pt x="3727" y="147495"/>
                  </a:lnTo>
                  <a:lnTo>
                    <a:pt x="5375" y="162208"/>
                  </a:lnTo>
                  <a:lnTo>
                    <a:pt x="6782" y="177512"/>
                  </a:lnTo>
                  <a:lnTo>
                    <a:pt x="8048" y="193215"/>
                  </a:lnTo>
                  <a:lnTo>
                    <a:pt x="9504" y="208910"/>
                  </a:lnTo>
                  <a:lnTo>
                    <a:pt x="11331" y="224369"/>
                  </a:lnTo>
                  <a:lnTo>
                    <a:pt x="13389" y="240022"/>
                  </a:lnTo>
                  <a:lnTo>
                    <a:pt x="15316" y="256816"/>
                  </a:lnTo>
                  <a:lnTo>
                    <a:pt x="16915" y="275175"/>
                  </a:lnTo>
                  <a:lnTo>
                    <a:pt x="18310" y="294404"/>
                  </a:lnTo>
                  <a:lnTo>
                    <a:pt x="19854" y="313019"/>
                  </a:lnTo>
                  <a:lnTo>
                    <a:pt x="21740" y="330208"/>
                  </a:lnTo>
                  <a:lnTo>
                    <a:pt x="23837" y="346002"/>
                  </a:lnTo>
                  <a:lnTo>
                    <a:pt x="25791" y="360903"/>
                  </a:lnTo>
                  <a:lnTo>
                    <a:pt x="27408" y="375324"/>
                  </a:lnTo>
                  <a:lnTo>
                    <a:pt x="28847" y="389283"/>
                  </a:lnTo>
                  <a:lnTo>
                    <a:pt x="30787" y="404061"/>
                  </a:lnTo>
                  <a:lnTo>
                    <a:pt x="34515" y="423199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91615" y="3472358"/>
              <a:ext cx="197037" cy="230250"/>
            </a:xfrm>
            <a:custGeom>
              <a:avLst/>
              <a:gdLst/>
              <a:ahLst/>
              <a:cxnLst/>
              <a:rect l="0" t="0" r="0" b="0"/>
              <a:pathLst>
                <a:path w="197037" h="230250">
                  <a:moveTo>
                    <a:pt x="197036" y="157928"/>
                  </a:moveTo>
                  <a:lnTo>
                    <a:pt x="188235" y="160862"/>
                  </a:lnTo>
                  <a:lnTo>
                    <a:pt x="179889" y="163644"/>
                  </a:lnTo>
                  <a:lnTo>
                    <a:pt x="171190" y="166548"/>
                  </a:lnTo>
                  <a:lnTo>
                    <a:pt x="162069" y="169761"/>
                  </a:lnTo>
                  <a:lnTo>
                    <a:pt x="152574" y="173574"/>
                  </a:lnTo>
                  <a:lnTo>
                    <a:pt x="142777" y="178091"/>
                  </a:lnTo>
                  <a:lnTo>
                    <a:pt x="132590" y="183255"/>
                  </a:lnTo>
                  <a:lnTo>
                    <a:pt x="121768" y="188943"/>
                  </a:lnTo>
                  <a:lnTo>
                    <a:pt x="110233" y="195023"/>
                  </a:lnTo>
                  <a:lnTo>
                    <a:pt x="98216" y="201223"/>
                  </a:lnTo>
                  <a:lnTo>
                    <a:pt x="86150" y="207152"/>
                  </a:lnTo>
                  <a:lnTo>
                    <a:pt x="74294" y="212617"/>
                  </a:lnTo>
                  <a:lnTo>
                    <a:pt x="62722" y="217608"/>
                  </a:lnTo>
                  <a:lnTo>
                    <a:pt x="51420" y="222194"/>
                  </a:lnTo>
                  <a:lnTo>
                    <a:pt x="40345" y="226442"/>
                  </a:lnTo>
                  <a:lnTo>
                    <a:pt x="29772" y="229617"/>
                  </a:lnTo>
                  <a:lnTo>
                    <a:pt x="20270" y="230249"/>
                  </a:lnTo>
                  <a:lnTo>
                    <a:pt x="12078" y="227740"/>
                  </a:lnTo>
                  <a:lnTo>
                    <a:pt x="5594" y="222290"/>
                  </a:lnTo>
                  <a:lnTo>
                    <a:pt x="1518" y="214430"/>
                  </a:lnTo>
                  <a:lnTo>
                    <a:pt x="0" y="204735"/>
                  </a:lnTo>
                  <a:lnTo>
                    <a:pt x="573" y="193704"/>
                  </a:lnTo>
                  <a:lnTo>
                    <a:pt x="2469" y="181725"/>
                  </a:lnTo>
                  <a:lnTo>
                    <a:pt x="5107" y="169087"/>
                  </a:lnTo>
                  <a:lnTo>
                    <a:pt x="8143" y="155996"/>
                  </a:lnTo>
                  <a:lnTo>
                    <a:pt x="11392" y="142595"/>
                  </a:lnTo>
                  <a:lnTo>
                    <a:pt x="14759" y="128990"/>
                  </a:lnTo>
                  <a:lnTo>
                    <a:pt x="18358" y="115412"/>
                  </a:lnTo>
                  <a:lnTo>
                    <a:pt x="22466" y="102215"/>
                  </a:lnTo>
                  <a:lnTo>
                    <a:pt x="27195" y="89558"/>
                  </a:lnTo>
                  <a:lnTo>
                    <a:pt x="32339" y="77432"/>
                  </a:lnTo>
                  <a:lnTo>
                    <a:pt x="37486" y="65748"/>
                  </a:lnTo>
                  <a:lnTo>
                    <a:pt x="42386" y="54413"/>
                  </a:lnTo>
                  <a:lnTo>
                    <a:pt x="46826" y="43598"/>
                  </a:lnTo>
                  <a:lnTo>
                    <a:pt x="50975" y="32572"/>
                  </a:lnTo>
                  <a:lnTo>
                    <a:pt x="55195" y="19245"/>
                  </a:lnTo>
                  <a:lnTo>
                    <a:pt x="601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8826" y="3409187"/>
              <a:ext cx="275507" cy="401165"/>
            </a:xfrm>
            <a:custGeom>
              <a:avLst/>
              <a:gdLst/>
              <a:ahLst/>
              <a:cxnLst/>
              <a:rect l="0" t="0" r="0" b="0"/>
              <a:pathLst>
                <a:path w="275507" h="401165">
                  <a:moveTo>
                    <a:pt x="100923" y="0"/>
                  </a:moveTo>
                  <a:lnTo>
                    <a:pt x="92189" y="3000"/>
                  </a:lnTo>
                  <a:lnTo>
                    <a:pt x="84483" y="6423"/>
                  </a:lnTo>
                  <a:lnTo>
                    <a:pt x="77080" y="10629"/>
                  </a:lnTo>
                  <a:lnTo>
                    <a:pt x="69819" y="15874"/>
                  </a:lnTo>
                  <a:lnTo>
                    <a:pt x="62641" y="22652"/>
                  </a:lnTo>
                  <a:lnTo>
                    <a:pt x="55515" y="31094"/>
                  </a:lnTo>
                  <a:lnTo>
                    <a:pt x="48425" y="41179"/>
                  </a:lnTo>
                  <a:lnTo>
                    <a:pt x="41358" y="52919"/>
                  </a:lnTo>
                  <a:lnTo>
                    <a:pt x="34312" y="66148"/>
                  </a:lnTo>
                  <a:lnTo>
                    <a:pt x="27444" y="80589"/>
                  </a:lnTo>
                  <a:lnTo>
                    <a:pt x="21059" y="95951"/>
                  </a:lnTo>
                  <a:lnTo>
                    <a:pt x="15289" y="111986"/>
                  </a:lnTo>
                  <a:lnTo>
                    <a:pt x="10261" y="128497"/>
                  </a:lnTo>
                  <a:lnTo>
                    <a:pt x="6183" y="145339"/>
                  </a:lnTo>
                  <a:lnTo>
                    <a:pt x="3075" y="162410"/>
                  </a:lnTo>
                  <a:lnTo>
                    <a:pt x="971" y="179636"/>
                  </a:lnTo>
                  <a:lnTo>
                    <a:pt x="0" y="196968"/>
                  </a:lnTo>
                  <a:lnTo>
                    <a:pt x="124" y="214361"/>
                  </a:lnTo>
                  <a:lnTo>
                    <a:pt x="1171" y="231467"/>
                  </a:lnTo>
                  <a:lnTo>
                    <a:pt x="2937" y="247653"/>
                  </a:lnTo>
                  <a:lnTo>
                    <a:pt x="5238" y="262655"/>
                  </a:lnTo>
                  <a:lnTo>
                    <a:pt x="8086" y="276695"/>
                  </a:lnTo>
                  <a:lnTo>
                    <a:pt x="11675" y="290279"/>
                  </a:lnTo>
                  <a:lnTo>
                    <a:pt x="16057" y="303746"/>
                  </a:lnTo>
                  <a:lnTo>
                    <a:pt x="21305" y="316928"/>
                  </a:lnTo>
                  <a:lnTo>
                    <a:pt x="27585" y="329260"/>
                  </a:lnTo>
                  <a:lnTo>
                    <a:pt x="34887" y="340485"/>
                  </a:lnTo>
                  <a:lnTo>
                    <a:pt x="43062" y="350651"/>
                  </a:lnTo>
                  <a:lnTo>
                    <a:pt x="51920" y="359941"/>
                  </a:lnTo>
                  <a:lnTo>
                    <a:pt x="61284" y="368554"/>
                  </a:lnTo>
                  <a:lnTo>
                    <a:pt x="71012" y="376508"/>
                  </a:lnTo>
                  <a:lnTo>
                    <a:pt x="80994" y="383639"/>
                  </a:lnTo>
                  <a:lnTo>
                    <a:pt x="91157" y="389912"/>
                  </a:lnTo>
                  <a:lnTo>
                    <a:pt x="101609" y="395109"/>
                  </a:lnTo>
                  <a:lnTo>
                    <a:pt x="112618" y="398771"/>
                  </a:lnTo>
                  <a:lnTo>
                    <a:pt x="124278" y="400781"/>
                  </a:lnTo>
                  <a:lnTo>
                    <a:pt x="136211" y="401164"/>
                  </a:lnTo>
                  <a:lnTo>
                    <a:pt x="147689" y="399908"/>
                  </a:lnTo>
                  <a:lnTo>
                    <a:pt x="158338" y="397170"/>
                  </a:lnTo>
                  <a:lnTo>
                    <a:pt x="168284" y="393063"/>
                  </a:lnTo>
                  <a:lnTo>
                    <a:pt x="177957" y="387565"/>
                  </a:lnTo>
                  <a:lnTo>
                    <a:pt x="187646" y="380791"/>
                  </a:lnTo>
                  <a:lnTo>
                    <a:pt x="197307" y="372804"/>
                  </a:lnTo>
                  <a:lnTo>
                    <a:pt x="206654" y="363540"/>
                  </a:lnTo>
                  <a:lnTo>
                    <a:pt x="215535" y="353089"/>
                  </a:lnTo>
                  <a:lnTo>
                    <a:pt x="223788" y="341819"/>
                  </a:lnTo>
                  <a:lnTo>
                    <a:pt x="231178" y="330261"/>
                  </a:lnTo>
                  <a:lnTo>
                    <a:pt x="237665" y="318740"/>
                  </a:lnTo>
                  <a:lnTo>
                    <a:pt x="243359" y="307056"/>
                  </a:lnTo>
                  <a:lnTo>
                    <a:pt x="248424" y="294612"/>
                  </a:lnTo>
                  <a:lnTo>
                    <a:pt x="253021" y="281131"/>
                  </a:lnTo>
                  <a:lnTo>
                    <a:pt x="257280" y="266804"/>
                  </a:lnTo>
                  <a:lnTo>
                    <a:pt x="261302" y="252108"/>
                  </a:lnTo>
                  <a:lnTo>
                    <a:pt x="265154" y="237364"/>
                  </a:lnTo>
                  <a:lnTo>
                    <a:pt x="268725" y="222547"/>
                  </a:lnTo>
                  <a:lnTo>
                    <a:pt x="271744" y="207387"/>
                  </a:lnTo>
                  <a:lnTo>
                    <a:pt x="274097" y="191750"/>
                  </a:lnTo>
                  <a:lnTo>
                    <a:pt x="275506" y="175808"/>
                  </a:lnTo>
                  <a:lnTo>
                    <a:pt x="275470" y="159947"/>
                  </a:lnTo>
                  <a:lnTo>
                    <a:pt x="273849" y="144385"/>
                  </a:lnTo>
                  <a:lnTo>
                    <a:pt x="270810" y="129171"/>
                  </a:lnTo>
                  <a:lnTo>
                    <a:pt x="266636" y="114269"/>
                  </a:lnTo>
                  <a:lnTo>
                    <a:pt x="261604" y="99624"/>
                  </a:lnTo>
                  <a:lnTo>
                    <a:pt x="255787" y="85501"/>
                  </a:lnTo>
                  <a:lnTo>
                    <a:pt x="249059" y="72463"/>
                  </a:lnTo>
                  <a:lnTo>
                    <a:pt x="241421" y="60733"/>
                  </a:lnTo>
                  <a:lnTo>
                    <a:pt x="232834" y="50382"/>
                  </a:lnTo>
                  <a:lnTo>
                    <a:pt x="223160" y="41493"/>
                  </a:lnTo>
                  <a:lnTo>
                    <a:pt x="212427" y="33961"/>
                  </a:lnTo>
                  <a:lnTo>
                    <a:pt x="200794" y="27717"/>
                  </a:lnTo>
                  <a:lnTo>
                    <a:pt x="188461" y="22805"/>
                  </a:lnTo>
                  <a:lnTo>
                    <a:pt x="175625" y="19125"/>
                  </a:lnTo>
                  <a:lnTo>
                    <a:pt x="162845" y="16460"/>
                  </a:lnTo>
                  <a:lnTo>
                    <a:pt x="149691" y="14290"/>
                  </a:lnTo>
                  <a:lnTo>
                    <a:pt x="133890" y="12422"/>
                  </a:lnTo>
                  <a:lnTo>
                    <a:pt x="11145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99139" y="3872441"/>
              <a:ext cx="663296" cy="73700"/>
            </a:xfrm>
            <a:custGeom>
              <a:avLst/>
              <a:gdLst/>
              <a:ahLst/>
              <a:cxnLst/>
              <a:rect l="0" t="0" r="0" b="0"/>
              <a:pathLst>
                <a:path w="663296" h="73700">
                  <a:moveTo>
                    <a:pt x="663295" y="0"/>
                  </a:moveTo>
                  <a:lnTo>
                    <a:pt x="654427" y="2866"/>
                  </a:lnTo>
                  <a:lnTo>
                    <a:pt x="645440" y="5009"/>
                  </a:lnTo>
                  <a:lnTo>
                    <a:pt x="635440" y="6612"/>
                  </a:lnTo>
                  <a:lnTo>
                    <a:pt x="624287" y="7792"/>
                  </a:lnTo>
                  <a:lnTo>
                    <a:pt x="611827" y="8640"/>
                  </a:lnTo>
                  <a:lnTo>
                    <a:pt x="598110" y="9238"/>
                  </a:lnTo>
                  <a:lnTo>
                    <a:pt x="583174" y="9653"/>
                  </a:lnTo>
                  <a:lnTo>
                    <a:pt x="566949" y="9937"/>
                  </a:lnTo>
                  <a:lnTo>
                    <a:pt x="549518" y="10130"/>
                  </a:lnTo>
                  <a:lnTo>
                    <a:pt x="531086" y="10261"/>
                  </a:lnTo>
                  <a:lnTo>
                    <a:pt x="511883" y="10349"/>
                  </a:lnTo>
                  <a:lnTo>
                    <a:pt x="492113" y="10408"/>
                  </a:lnTo>
                  <a:lnTo>
                    <a:pt x="471940" y="10448"/>
                  </a:lnTo>
                  <a:lnTo>
                    <a:pt x="451485" y="10474"/>
                  </a:lnTo>
                  <a:lnTo>
                    <a:pt x="430844" y="10497"/>
                  </a:lnTo>
                  <a:lnTo>
                    <a:pt x="410408" y="10682"/>
                  </a:lnTo>
                  <a:lnTo>
                    <a:pt x="390832" y="11338"/>
                  </a:lnTo>
                  <a:lnTo>
                    <a:pt x="372405" y="12592"/>
                  </a:lnTo>
                  <a:lnTo>
                    <a:pt x="355082" y="14248"/>
                  </a:lnTo>
                  <a:lnTo>
                    <a:pt x="338674" y="15899"/>
                  </a:lnTo>
                  <a:lnTo>
                    <a:pt x="322952" y="17308"/>
                  </a:lnTo>
                  <a:lnTo>
                    <a:pt x="307238" y="18574"/>
                  </a:lnTo>
                  <a:lnTo>
                    <a:pt x="290462" y="20032"/>
                  </a:lnTo>
                  <a:lnTo>
                    <a:pt x="272138" y="21863"/>
                  </a:lnTo>
                  <a:lnTo>
                    <a:pt x="252777" y="24094"/>
                  </a:lnTo>
                  <a:lnTo>
                    <a:pt x="233548" y="26670"/>
                  </a:lnTo>
                  <a:lnTo>
                    <a:pt x="215123" y="29518"/>
                  </a:lnTo>
                  <a:lnTo>
                    <a:pt x="197177" y="32565"/>
                  </a:lnTo>
                  <a:lnTo>
                    <a:pt x="178696" y="35758"/>
                  </a:lnTo>
                  <a:lnTo>
                    <a:pt x="159132" y="39051"/>
                  </a:lnTo>
                  <a:lnTo>
                    <a:pt x="139061" y="42414"/>
                  </a:lnTo>
                  <a:lnTo>
                    <a:pt x="119866" y="45825"/>
                  </a:lnTo>
                  <a:lnTo>
                    <a:pt x="102281" y="49268"/>
                  </a:lnTo>
                  <a:lnTo>
                    <a:pt x="86218" y="52732"/>
                  </a:lnTo>
                  <a:lnTo>
                    <a:pt x="71135" y="56212"/>
                  </a:lnTo>
                  <a:lnTo>
                    <a:pt x="56602" y="59697"/>
                  </a:lnTo>
                  <a:lnTo>
                    <a:pt x="42963" y="63032"/>
                  </a:lnTo>
                  <a:lnTo>
                    <a:pt x="29924" y="66246"/>
                  </a:lnTo>
                  <a:lnTo>
                    <a:pt x="16331" y="6962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36051" y="4061953"/>
              <a:ext cx="52643" cy="536954"/>
            </a:xfrm>
            <a:custGeom>
              <a:avLst/>
              <a:gdLst/>
              <a:ahLst/>
              <a:cxnLst/>
              <a:rect l="0" t="0" r="0" b="0"/>
              <a:pathLst>
                <a:path w="52643" h="536954">
                  <a:moveTo>
                    <a:pt x="0" y="0"/>
                  </a:moveTo>
                  <a:lnTo>
                    <a:pt x="4" y="8664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09"/>
                  </a:lnTo>
                  <a:lnTo>
                    <a:pt x="3727" y="58817"/>
                  </a:lnTo>
                  <a:lnTo>
                    <a:pt x="5375" y="71353"/>
                  </a:lnTo>
                  <a:lnTo>
                    <a:pt x="6782" y="84123"/>
                  </a:lnTo>
                  <a:lnTo>
                    <a:pt x="8048" y="97343"/>
                  </a:lnTo>
                  <a:lnTo>
                    <a:pt x="9504" y="111297"/>
                  </a:lnTo>
                  <a:lnTo>
                    <a:pt x="11331" y="126069"/>
                  </a:lnTo>
                  <a:lnTo>
                    <a:pt x="13389" y="141738"/>
                  </a:lnTo>
                  <a:lnTo>
                    <a:pt x="15316" y="158468"/>
                  </a:lnTo>
                  <a:lnTo>
                    <a:pt x="16915" y="176237"/>
                  </a:lnTo>
                  <a:lnTo>
                    <a:pt x="18310" y="194728"/>
                  </a:lnTo>
                  <a:lnTo>
                    <a:pt x="19854" y="213439"/>
                  </a:lnTo>
                  <a:lnTo>
                    <a:pt x="21744" y="232070"/>
                  </a:lnTo>
                  <a:lnTo>
                    <a:pt x="24014" y="250834"/>
                  </a:lnTo>
                  <a:lnTo>
                    <a:pt x="26617" y="270337"/>
                  </a:lnTo>
                  <a:lnTo>
                    <a:pt x="29477" y="290869"/>
                  </a:lnTo>
                  <a:lnTo>
                    <a:pt x="32364" y="312405"/>
                  </a:lnTo>
                  <a:lnTo>
                    <a:pt x="34916" y="334779"/>
                  </a:lnTo>
                  <a:lnTo>
                    <a:pt x="36966" y="357805"/>
                  </a:lnTo>
                  <a:lnTo>
                    <a:pt x="38680" y="381471"/>
                  </a:lnTo>
                  <a:lnTo>
                    <a:pt x="40444" y="405951"/>
                  </a:lnTo>
                  <a:lnTo>
                    <a:pt x="42482" y="431233"/>
                  </a:lnTo>
                  <a:lnTo>
                    <a:pt x="44691" y="455996"/>
                  </a:lnTo>
                  <a:lnTo>
                    <a:pt x="46954" y="480132"/>
                  </a:lnTo>
                  <a:lnTo>
                    <a:pt x="49472" y="505759"/>
                  </a:lnTo>
                  <a:lnTo>
                    <a:pt x="52642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714797" y="1158792"/>
            <a:ext cx="474924" cy="314710"/>
          </a:xfrm>
          <a:custGeom>
            <a:avLst/>
            <a:gdLst/>
            <a:ahLst/>
            <a:cxnLst/>
            <a:rect l="0" t="0" r="0" b="0"/>
            <a:pathLst>
              <a:path w="474924" h="314710">
                <a:moveTo>
                  <a:pt x="474923" y="0"/>
                </a:moveTo>
                <a:lnTo>
                  <a:pt x="469055" y="5868"/>
                </a:lnTo>
                <a:lnTo>
                  <a:pt x="463491" y="11432"/>
                </a:lnTo>
                <a:lnTo>
                  <a:pt x="457682" y="17227"/>
                </a:lnTo>
                <a:lnTo>
                  <a:pt x="451256" y="23135"/>
                </a:lnTo>
                <a:lnTo>
                  <a:pt x="443630" y="28816"/>
                </a:lnTo>
                <a:lnTo>
                  <a:pt x="434604" y="34096"/>
                </a:lnTo>
                <a:lnTo>
                  <a:pt x="424623" y="39119"/>
                </a:lnTo>
                <a:lnTo>
                  <a:pt x="414544" y="44253"/>
                </a:lnTo>
                <a:lnTo>
                  <a:pt x="404872" y="49708"/>
                </a:lnTo>
                <a:lnTo>
                  <a:pt x="395431" y="55525"/>
                </a:lnTo>
                <a:lnTo>
                  <a:pt x="385573" y="61662"/>
                </a:lnTo>
                <a:lnTo>
                  <a:pt x="374937" y="68058"/>
                </a:lnTo>
                <a:lnTo>
                  <a:pt x="363318" y="74811"/>
                </a:lnTo>
                <a:lnTo>
                  <a:pt x="350520" y="82177"/>
                </a:lnTo>
                <a:lnTo>
                  <a:pt x="336578" y="90238"/>
                </a:lnTo>
                <a:lnTo>
                  <a:pt x="321993" y="98770"/>
                </a:lnTo>
                <a:lnTo>
                  <a:pt x="307596" y="107343"/>
                </a:lnTo>
                <a:lnTo>
                  <a:pt x="293837" y="115706"/>
                </a:lnTo>
                <a:lnTo>
                  <a:pt x="280482" y="123948"/>
                </a:lnTo>
                <a:lnTo>
                  <a:pt x="266836" y="132395"/>
                </a:lnTo>
                <a:lnTo>
                  <a:pt x="252513" y="141221"/>
                </a:lnTo>
                <a:lnTo>
                  <a:pt x="237773" y="150285"/>
                </a:lnTo>
                <a:lnTo>
                  <a:pt x="223324" y="159224"/>
                </a:lnTo>
                <a:lnTo>
                  <a:pt x="209564" y="167831"/>
                </a:lnTo>
                <a:lnTo>
                  <a:pt x="196561" y="176068"/>
                </a:lnTo>
                <a:lnTo>
                  <a:pt x="184221" y="183980"/>
                </a:lnTo>
                <a:lnTo>
                  <a:pt x="172410" y="191635"/>
                </a:lnTo>
                <a:lnTo>
                  <a:pt x="161156" y="199097"/>
                </a:lnTo>
                <a:lnTo>
                  <a:pt x="150658" y="206422"/>
                </a:lnTo>
                <a:lnTo>
                  <a:pt x="140957" y="213644"/>
                </a:lnTo>
                <a:lnTo>
                  <a:pt x="131795" y="220632"/>
                </a:lnTo>
                <a:lnTo>
                  <a:pt x="122722" y="227098"/>
                </a:lnTo>
                <a:lnTo>
                  <a:pt x="113471" y="232932"/>
                </a:lnTo>
                <a:lnTo>
                  <a:pt x="104121" y="238342"/>
                </a:lnTo>
                <a:lnTo>
                  <a:pt x="94990" y="243741"/>
                </a:lnTo>
                <a:lnTo>
                  <a:pt x="86250" y="249377"/>
                </a:lnTo>
                <a:lnTo>
                  <a:pt x="77753" y="255316"/>
                </a:lnTo>
                <a:lnTo>
                  <a:pt x="69135" y="261536"/>
                </a:lnTo>
                <a:lnTo>
                  <a:pt x="60193" y="267982"/>
                </a:lnTo>
                <a:lnTo>
                  <a:pt x="51052" y="274600"/>
                </a:lnTo>
                <a:lnTo>
                  <a:pt x="42062" y="281342"/>
                </a:lnTo>
                <a:lnTo>
                  <a:pt x="33416" y="288172"/>
                </a:lnTo>
                <a:lnTo>
                  <a:pt x="24982" y="295062"/>
                </a:lnTo>
                <a:lnTo>
                  <a:pt x="16407" y="301994"/>
                </a:lnTo>
                <a:lnTo>
                  <a:pt x="7564" y="308898"/>
                </a:lnTo>
                <a:lnTo>
                  <a:pt x="1041" y="313770"/>
                </a:lnTo>
                <a:lnTo>
                  <a:pt x="0" y="314709"/>
                </a:lnTo>
                <a:lnTo>
                  <a:pt x="3252" y="313045"/>
                </a:lnTo>
                <a:lnTo>
                  <a:pt x="9231" y="309355"/>
                </a:lnTo>
                <a:lnTo>
                  <a:pt x="16892" y="303932"/>
                </a:lnTo>
                <a:lnTo>
                  <a:pt x="25595" y="297263"/>
                </a:lnTo>
                <a:lnTo>
                  <a:pt x="34949" y="289987"/>
                </a:lnTo>
                <a:lnTo>
                  <a:pt x="44725" y="282515"/>
                </a:lnTo>
                <a:lnTo>
                  <a:pt x="55102" y="274881"/>
                </a:lnTo>
                <a:lnTo>
                  <a:pt x="66600" y="266846"/>
                </a:lnTo>
                <a:lnTo>
                  <a:pt x="79407" y="258297"/>
                </a:lnTo>
                <a:lnTo>
                  <a:pt x="92926" y="249420"/>
                </a:lnTo>
                <a:lnTo>
                  <a:pt x="106008" y="240607"/>
                </a:lnTo>
                <a:lnTo>
                  <a:pt x="118031" y="232088"/>
                </a:lnTo>
                <a:lnTo>
                  <a:pt x="129051" y="224080"/>
                </a:lnTo>
                <a:lnTo>
                  <a:pt x="139520" y="216853"/>
                </a:lnTo>
                <a:lnTo>
                  <a:pt x="149783" y="210473"/>
                </a:lnTo>
                <a:lnTo>
                  <a:pt x="160017" y="204680"/>
                </a:lnTo>
                <a:lnTo>
                  <a:pt x="170288" y="199015"/>
                </a:lnTo>
                <a:lnTo>
                  <a:pt x="180615" y="193198"/>
                </a:lnTo>
                <a:lnTo>
                  <a:pt x="190995" y="187135"/>
                </a:lnTo>
                <a:lnTo>
                  <a:pt x="201417" y="180832"/>
                </a:lnTo>
                <a:lnTo>
                  <a:pt x="211870" y="174329"/>
                </a:lnTo>
                <a:lnTo>
                  <a:pt x="222347" y="167674"/>
                </a:lnTo>
                <a:lnTo>
                  <a:pt x="232840" y="160906"/>
                </a:lnTo>
                <a:lnTo>
                  <a:pt x="243345" y="154060"/>
                </a:lnTo>
                <a:lnTo>
                  <a:pt x="253857" y="147158"/>
                </a:lnTo>
                <a:lnTo>
                  <a:pt x="264375" y="140218"/>
                </a:lnTo>
                <a:lnTo>
                  <a:pt x="274896" y="133257"/>
                </a:lnTo>
                <a:lnTo>
                  <a:pt x="285420" y="126447"/>
                </a:lnTo>
                <a:lnTo>
                  <a:pt x="295945" y="120100"/>
                </a:lnTo>
                <a:lnTo>
                  <a:pt x="306471" y="114346"/>
                </a:lnTo>
                <a:lnTo>
                  <a:pt x="316998" y="108991"/>
                </a:lnTo>
                <a:lnTo>
                  <a:pt x="327526" y="103627"/>
                </a:lnTo>
                <a:lnTo>
                  <a:pt x="338063" y="98011"/>
                </a:lnTo>
                <a:lnTo>
                  <a:pt x="348937" y="91915"/>
                </a:lnTo>
                <a:lnTo>
                  <a:pt x="360761" y="85058"/>
                </a:lnTo>
                <a:lnTo>
                  <a:pt x="373787" y="77370"/>
                </a:lnTo>
                <a:lnTo>
                  <a:pt x="387621" y="69104"/>
                </a:lnTo>
                <a:lnTo>
                  <a:pt x="401446" y="60717"/>
                </a:lnTo>
                <a:lnTo>
                  <a:pt x="414770" y="52492"/>
                </a:lnTo>
                <a:lnTo>
                  <a:pt x="427210" y="44627"/>
                </a:lnTo>
                <a:lnTo>
                  <a:pt x="439642" y="36450"/>
                </a:lnTo>
                <a:lnTo>
                  <a:pt x="454270" y="26128"/>
                </a:lnTo>
                <a:lnTo>
                  <a:pt x="474923" y="1052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811747" y="1716803"/>
            <a:ext cx="20005" cy="337055"/>
          </a:xfrm>
          <a:custGeom>
            <a:avLst/>
            <a:gdLst/>
            <a:ahLst/>
            <a:cxnLst/>
            <a:rect l="0" t="0" r="0" b="0"/>
            <a:pathLst>
              <a:path w="20005" h="337055">
                <a:moveTo>
                  <a:pt x="9475" y="0"/>
                </a:moveTo>
                <a:lnTo>
                  <a:pt x="6609" y="8868"/>
                </a:lnTo>
                <a:lnTo>
                  <a:pt x="4467" y="17855"/>
                </a:lnTo>
                <a:lnTo>
                  <a:pt x="2864" y="27850"/>
                </a:lnTo>
                <a:lnTo>
                  <a:pt x="1683" y="38831"/>
                </a:lnTo>
                <a:lnTo>
                  <a:pt x="835" y="50642"/>
                </a:lnTo>
                <a:lnTo>
                  <a:pt x="242" y="63101"/>
                </a:lnTo>
                <a:lnTo>
                  <a:pt x="0" y="76038"/>
                </a:lnTo>
                <a:lnTo>
                  <a:pt x="364" y="89319"/>
                </a:lnTo>
                <a:lnTo>
                  <a:pt x="1420" y="102841"/>
                </a:lnTo>
                <a:lnTo>
                  <a:pt x="2941" y="116529"/>
                </a:lnTo>
                <a:lnTo>
                  <a:pt x="4501" y="130331"/>
                </a:lnTo>
                <a:lnTo>
                  <a:pt x="5849" y="144215"/>
                </a:lnTo>
                <a:lnTo>
                  <a:pt x="7075" y="158320"/>
                </a:lnTo>
                <a:lnTo>
                  <a:pt x="8505" y="172935"/>
                </a:lnTo>
                <a:lnTo>
                  <a:pt x="10314" y="188173"/>
                </a:lnTo>
                <a:lnTo>
                  <a:pt x="12360" y="203832"/>
                </a:lnTo>
                <a:lnTo>
                  <a:pt x="14280" y="219497"/>
                </a:lnTo>
                <a:lnTo>
                  <a:pt x="15868" y="234924"/>
                </a:lnTo>
                <a:lnTo>
                  <a:pt x="17087" y="250045"/>
                </a:lnTo>
                <a:lnTo>
                  <a:pt x="17980" y="264885"/>
                </a:lnTo>
                <a:lnTo>
                  <a:pt x="18616" y="279497"/>
                </a:lnTo>
                <a:lnTo>
                  <a:pt x="19059" y="293937"/>
                </a:lnTo>
                <a:lnTo>
                  <a:pt x="19365" y="308252"/>
                </a:lnTo>
                <a:lnTo>
                  <a:pt x="19573" y="322393"/>
                </a:lnTo>
                <a:lnTo>
                  <a:pt x="19722" y="333334"/>
                </a:lnTo>
                <a:lnTo>
                  <a:pt x="19831" y="337054"/>
                </a:lnTo>
                <a:lnTo>
                  <a:pt x="19901" y="334476"/>
                </a:lnTo>
                <a:lnTo>
                  <a:pt x="19942" y="327648"/>
                </a:lnTo>
                <a:lnTo>
                  <a:pt x="19967" y="317982"/>
                </a:lnTo>
                <a:lnTo>
                  <a:pt x="19981" y="306183"/>
                </a:lnTo>
                <a:lnTo>
                  <a:pt x="19990" y="292743"/>
                </a:lnTo>
                <a:lnTo>
                  <a:pt x="19995" y="278077"/>
                </a:lnTo>
                <a:lnTo>
                  <a:pt x="19998" y="262523"/>
                </a:lnTo>
                <a:lnTo>
                  <a:pt x="20000" y="246344"/>
                </a:lnTo>
                <a:lnTo>
                  <a:pt x="20002" y="229897"/>
                </a:lnTo>
                <a:lnTo>
                  <a:pt x="20002" y="213625"/>
                </a:lnTo>
                <a:lnTo>
                  <a:pt x="20003" y="197749"/>
                </a:lnTo>
                <a:lnTo>
                  <a:pt x="20003" y="182138"/>
                </a:lnTo>
                <a:lnTo>
                  <a:pt x="20003" y="166428"/>
                </a:lnTo>
                <a:lnTo>
                  <a:pt x="20004" y="150416"/>
                </a:lnTo>
                <a:lnTo>
                  <a:pt x="20004" y="134219"/>
                </a:lnTo>
                <a:lnTo>
                  <a:pt x="20004" y="118184"/>
                </a:lnTo>
                <a:lnTo>
                  <a:pt x="19999" y="102511"/>
                </a:lnTo>
                <a:lnTo>
                  <a:pt x="19826" y="87392"/>
                </a:lnTo>
                <a:lnTo>
                  <a:pt x="19178" y="73086"/>
                </a:lnTo>
                <a:lnTo>
                  <a:pt x="17930" y="59659"/>
                </a:lnTo>
                <a:lnTo>
                  <a:pt x="16268" y="47268"/>
                </a:lnTo>
                <a:lnTo>
                  <a:pt x="14441" y="34932"/>
                </a:lnTo>
                <a:lnTo>
                  <a:pt x="12287" y="20447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916995" y="537611"/>
            <a:ext cx="788829" cy="331903"/>
          </a:xfrm>
          <a:custGeom>
            <a:avLst/>
            <a:gdLst/>
            <a:ahLst/>
            <a:cxnLst/>
            <a:rect l="0" t="0" r="0" b="0"/>
            <a:pathLst>
              <a:path w="788829" h="331903">
                <a:moveTo>
                  <a:pt x="662486" y="42114"/>
                </a:moveTo>
                <a:lnTo>
                  <a:pt x="650751" y="45048"/>
                </a:lnTo>
                <a:lnTo>
                  <a:pt x="639622" y="47830"/>
                </a:lnTo>
                <a:lnTo>
                  <a:pt x="628028" y="50734"/>
                </a:lnTo>
                <a:lnTo>
                  <a:pt x="616040" y="53947"/>
                </a:lnTo>
                <a:lnTo>
                  <a:pt x="604029" y="57761"/>
                </a:lnTo>
                <a:lnTo>
                  <a:pt x="592221" y="62273"/>
                </a:lnTo>
                <a:lnTo>
                  <a:pt x="580522" y="67264"/>
                </a:lnTo>
                <a:lnTo>
                  <a:pt x="568605" y="72303"/>
                </a:lnTo>
                <a:lnTo>
                  <a:pt x="556293" y="77139"/>
                </a:lnTo>
                <a:lnTo>
                  <a:pt x="543566" y="81860"/>
                </a:lnTo>
                <a:lnTo>
                  <a:pt x="530484" y="86789"/>
                </a:lnTo>
                <a:lnTo>
                  <a:pt x="517119" y="92105"/>
                </a:lnTo>
                <a:lnTo>
                  <a:pt x="503380" y="97828"/>
                </a:lnTo>
                <a:lnTo>
                  <a:pt x="489018" y="103902"/>
                </a:lnTo>
                <a:lnTo>
                  <a:pt x="473953" y="110251"/>
                </a:lnTo>
                <a:lnTo>
                  <a:pt x="458411" y="116804"/>
                </a:lnTo>
                <a:lnTo>
                  <a:pt x="442826" y="123502"/>
                </a:lnTo>
                <a:lnTo>
                  <a:pt x="427449" y="130303"/>
                </a:lnTo>
                <a:lnTo>
                  <a:pt x="412191" y="137174"/>
                </a:lnTo>
                <a:lnTo>
                  <a:pt x="396727" y="144093"/>
                </a:lnTo>
                <a:lnTo>
                  <a:pt x="380892" y="151044"/>
                </a:lnTo>
                <a:lnTo>
                  <a:pt x="365155" y="158018"/>
                </a:lnTo>
                <a:lnTo>
                  <a:pt x="350496" y="165007"/>
                </a:lnTo>
                <a:lnTo>
                  <a:pt x="337367" y="172006"/>
                </a:lnTo>
                <a:lnTo>
                  <a:pt x="325416" y="179012"/>
                </a:lnTo>
                <a:lnTo>
                  <a:pt x="313782" y="186022"/>
                </a:lnTo>
                <a:lnTo>
                  <a:pt x="301914" y="193035"/>
                </a:lnTo>
                <a:lnTo>
                  <a:pt x="289618" y="200050"/>
                </a:lnTo>
                <a:lnTo>
                  <a:pt x="276890" y="207066"/>
                </a:lnTo>
                <a:lnTo>
                  <a:pt x="263800" y="214078"/>
                </a:lnTo>
                <a:lnTo>
                  <a:pt x="250431" y="220923"/>
                </a:lnTo>
                <a:lnTo>
                  <a:pt x="236857" y="227293"/>
                </a:lnTo>
                <a:lnTo>
                  <a:pt x="223137" y="233063"/>
                </a:lnTo>
                <a:lnTo>
                  <a:pt x="209315" y="238429"/>
                </a:lnTo>
                <a:lnTo>
                  <a:pt x="195424" y="243800"/>
                </a:lnTo>
                <a:lnTo>
                  <a:pt x="181489" y="249411"/>
                </a:lnTo>
                <a:lnTo>
                  <a:pt x="167690" y="255164"/>
                </a:lnTo>
                <a:lnTo>
                  <a:pt x="154345" y="260727"/>
                </a:lnTo>
                <a:lnTo>
                  <a:pt x="141590" y="265919"/>
                </a:lnTo>
                <a:lnTo>
                  <a:pt x="129398" y="270881"/>
                </a:lnTo>
                <a:lnTo>
                  <a:pt x="117669" y="275972"/>
                </a:lnTo>
                <a:lnTo>
                  <a:pt x="106296" y="281392"/>
                </a:lnTo>
                <a:lnTo>
                  <a:pt x="95183" y="287016"/>
                </a:lnTo>
                <a:lnTo>
                  <a:pt x="84253" y="292491"/>
                </a:lnTo>
                <a:lnTo>
                  <a:pt x="73452" y="297624"/>
                </a:lnTo>
                <a:lnTo>
                  <a:pt x="62739" y="302546"/>
                </a:lnTo>
                <a:lnTo>
                  <a:pt x="52086" y="307611"/>
                </a:lnTo>
                <a:lnTo>
                  <a:pt x="41474" y="313014"/>
                </a:lnTo>
                <a:lnTo>
                  <a:pt x="30889" y="318625"/>
                </a:lnTo>
                <a:lnTo>
                  <a:pt x="20324" y="324092"/>
                </a:lnTo>
                <a:lnTo>
                  <a:pt x="9844" y="329161"/>
                </a:lnTo>
                <a:lnTo>
                  <a:pt x="2030" y="331902"/>
                </a:lnTo>
                <a:lnTo>
                  <a:pt x="0" y="330623"/>
                </a:lnTo>
                <a:lnTo>
                  <a:pt x="2575" y="327010"/>
                </a:lnTo>
                <a:lnTo>
                  <a:pt x="8282" y="322153"/>
                </a:lnTo>
                <a:lnTo>
                  <a:pt x="16304" y="316550"/>
                </a:lnTo>
                <a:lnTo>
                  <a:pt x="26075" y="310470"/>
                </a:lnTo>
                <a:lnTo>
                  <a:pt x="37135" y="304076"/>
                </a:lnTo>
                <a:lnTo>
                  <a:pt x="49119" y="297474"/>
                </a:lnTo>
                <a:lnTo>
                  <a:pt x="61750" y="290737"/>
                </a:lnTo>
                <a:lnTo>
                  <a:pt x="74664" y="284076"/>
                </a:lnTo>
                <a:lnTo>
                  <a:pt x="87412" y="277829"/>
                </a:lnTo>
                <a:lnTo>
                  <a:pt x="99769" y="272141"/>
                </a:lnTo>
                <a:lnTo>
                  <a:pt x="111864" y="266830"/>
                </a:lnTo>
                <a:lnTo>
                  <a:pt x="124059" y="261495"/>
                </a:lnTo>
                <a:lnTo>
                  <a:pt x="136560" y="255908"/>
                </a:lnTo>
                <a:lnTo>
                  <a:pt x="149245" y="250171"/>
                </a:lnTo>
                <a:lnTo>
                  <a:pt x="161769" y="244619"/>
                </a:lnTo>
                <a:lnTo>
                  <a:pt x="173946" y="239434"/>
                </a:lnTo>
                <a:lnTo>
                  <a:pt x="186073" y="234478"/>
                </a:lnTo>
                <a:lnTo>
                  <a:pt x="198814" y="229390"/>
                </a:lnTo>
                <a:lnTo>
                  <a:pt x="212486" y="223967"/>
                </a:lnTo>
                <a:lnTo>
                  <a:pt x="226601" y="218172"/>
                </a:lnTo>
                <a:lnTo>
                  <a:pt x="240090" y="212049"/>
                </a:lnTo>
                <a:lnTo>
                  <a:pt x="252388" y="205673"/>
                </a:lnTo>
                <a:lnTo>
                  <a:pt x="263594" y="199271"/>
                </a:lnTo>
                <a:lnTo>
                  <a:pt x="274188" y="193207"/>
                </a:lnTo>
                <a:lnTo>
                  <a:pt x="284540" y="187646"/>
                </a:lnTo>
                <a:lnTo>
                  <a:pt x="295002" y="182421"/>
                </a:lnTo>
                <a:lnTo>
                  <a:pt x="305960" y="177146"/>
                </a:lnTo>
                <a:lnTo>
                  <a:pt x="317560" y="171599"/>
                </a:lnTo>
                <a:lnTo>
                  <a:pt x="329609" y="165888"/>
                </a:lnTo>
                <a:lnTo>
                  <a:pt x="341690" y="160355"/>
                </a:lnTo>
                <a:lnTo>
                  <a:pt x="353559" y="155182"/>
                </a:lnTo>
                <a:lnTo>
                  <a:pt x="365307" y="150233"/>
                </a:lnTo>
                <a:lnTo>
                  <a:pt x="377260" y="145151"/>
                </a:lnTo>
                <a:lnTo>
                  <a:pt x="389593" y="139736"/>
                </a:lnTo>
                <a:lnTo>
                  <a:pt x="402164" y="134116"/>
                </a:lnTo>
                <a:lnTo>
                  <a:pt x="414611" y="128644"/>
                </a:lnTo>
                <a:lnTo>
                  <a:pt x="426731" y="123517"/>
                </a:lnTo>
                <a:lnTo>
                  <a:pt x="438650" y="118769"/>
                </a:lnTo>
                <a:lnTo>
                  <a:pt x="450720" y="114353"/>
                </a:lnTo>
                <a:lnTo>
                  <a:pt x="463132" y="110200"/>
                </a:lnTo>
                <a:lnTo>
                  <a:pt x="475757" y="106241"/>
                </a:lnTo>
                <a:lnTo>
                  <a:pt x="488238" y="102422"/>
                </a:lnTo>
                <a:lnTo>
                  <a:pt x="500382" y="98697"/>
                </a:lnTo>
                <a:lnTo>
                  <a:pt x="512318" y="94872"/>
                </a:lnTo>
                <a:lnTo>
                  <a:pt x="524398" y="90618"/>
                </a:lnTo>
                <a:lnTo>
                  <a:pt x="536822" y="85795"/>
                </a:lnTo>
                <a:lnTo>
                  <a:pt x="549624" y="80589"/>
                </a:lnTo>
                <a:lnTo>
                  <a:pt x="562757" y="75402"/>
                </a:lnTo>
                <a:lnTo>
                  <a:pt x="576153" y="70470"/>
                </a:lnTo>
                <a:lnTo>
                  <a:pt x="589742" y="65855"/>
                </a:lnTo>
                <a:lnTo>
                  <a:pt x="603471" y="61529"/>
                </a:lnTo>
                <a:lnTo>
                  <a:pt x="617298" y="57431"/>
                </a:lnTo>
                <a:lnTo>
                  <a:pt x="631193" y="53339"/>
                </a:lnTo>
                <a:lnTo>
                  <a:pt x="645135" y="48900"/>
                </a:lnTo>
                <a:lnTo>
                  <a:pt x="659104" y="43948"/>
                </a:lnTo>
                <a:lnTo>
                  <a:pt x="672925" y="38655"/>
                </a:lnTo>
                <a:lnTo>
                  <a:pt x="686286" y="33409"/>
                </a:lnTo>
                <a:lnTo>
                  <a:pt x="699056" y="28438"/>
                </a:lnTo>
                <a:lnTo>
                  <a:pt x="711428" y="23795"/>
                </a:lnTo>
                <a:lnTo>
                  <a:pt x="723809" y="19451"/>
                </a:lnTo>
                <a:lnTo>
                  <a:pt x="736420" y="15350"/>
                </a:lnTo>
                <a:lnTo>
                  <a:pt x="748716" y="11584"/>
                </a:lnTo>
                <a:lnTo>
                  <a:pt x="760685" y="8025"/>
                </a:lnTo>
                <a:lnTo>
                  <a:pt x="773381" y="4361"/>
                </a:lnTo>
                <a:lnTo>
                  <a:pt x="788828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905658" y="179642"/>
            <a:ext cx="958094" cy="747524"/>
            <a:chOff x="1905658" y="179642"/>
            <a:chExt cx="958094" cy="747524"/>
          </a:xfrm>
        </p:grpSpPr>
        <p:sp>
          <p:nvSpPr>
            <p:cNvPr id="26" name="Freeform 25"/>
            <p:cNvSpPr/>
            <p:nvPr/>
          </p:nvSpPr>
          <p:spPr>
            <a:xfrm>
              <a:off x="2821637" y="179642"/>
              <a:ext cx="10405" cy="357970"/>
            </a:xfrm>
            <a:custGeom>
              <a:avLst/>
              <a:gdLst/>
              <a:ahLst/>
              <a:cxnLst/>
              <a:rect l="0" t="0" r="0" b="0"/>
              <a:pathLst>
                <a:path w="10405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52"/>
                  </a:lnTo>
                  <a:lnTo>
                    <a:pt x="3727" y="99071"/>
                  </a:lnTo>
                  <a:lnTo>
                    <a:pt x="5375" y="114569"/>
                  </a:lnTo>
                  <a:lnTo>
                    <a:pt x="6778" y="129885"/>
                  </a:lnTo>
                  <a:lnTo>
                    <a:pt x="7871" y="145100"/>
                  </a:lnTo>
                  <a:lnTo>
                    <a:pt x="8679" y="160535"/>
                  </a:lnTo>
                  <a:lnTo>
                    <a:pt x="9257" y="176359"/>
                  </a:lnTo>
                  <a:lnTo>
                    <a:pt x="9662" y="192428"/>
                  </a:lnTo>
                  <a:lnTo>
                    <a:pt x="9941" y="208376"/>
                  </a:lnTo>
                  <a:lnTo>
                    <a:pt x="10132" y="223995"/>
                  </a:lnTo>
                  <a:lnTo>
                    <a:pt x="10262" y="239248"/>
                  </a:lnTo>
                  <a:lnTo>
                    <a:pt x="10350" y="254176"/>
                  </a:lnTo>
                  <a:lnTo>
                    <a:pt x="10404" y="268843"/>
                  </a:lnTo>
                  <a:lnTo>
                    <a:pt x="10271" y="283150"/>
                  </a:lnTo>
                  <a:lnTo>
                    <a:pt x="9649" y="296844"/>
                  </a:lnTo>
                  <a:lnTo>
                    <a:pt x="8418" y="309823"/>
                  </a:lnTo>
                  <a:lnTo>
                    <a:pt x="6769" y="321699"/>
                  </a:lnTo>
                  <a:lnTo>
                    <a:pt x="4951" y="332882"/>
                  </a:lnTo>
                  <a:lnTo>
                    <a:pt x="2805" y="3443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63483" y="190171"/>
              <a:ext cx="200269" cy="229759"/>
            </a:xfrm>
            <a:custGeom>
              <a:avLst/>
              <a:gdLst/>
              <a:ahLst/>
              <a:cxnLst/>
              <a:rect l="0" t="0" r="0" b="0"/>
              <a:pathLst>
                <a:path w="200269" h="229759">
                  <a:moveTo>
                    <a:pt x="200268" y="147398"/>
                  </a:moveTo>
                  <a:lnTo>
                    <a:pt x="188600" y="150399"/>
                  </a:lnTo>
                  <a:lnTo>
                    <a:pt x="178111" y="153822"/>
                  </a:lnTo>
                  <a:lnTo>
                    <a:pt x="167809" y="158018"/>
                  </a:lnTo>
                  <a:lnTo>
                    <a:pt x="157508" y="162918"/>
                  </a:lnTo>
                  <a:lnTo>
                    <a:pt x="147165" y="168399"/>
                  </a:lnTo>
                  <a:lnTo>
                    <a:pt x="136775" y="174325"/>
                  </a:lnTo>
                  <a:lnTo>
                    <a:pt x="126347" y="180414"/>
                  </a:lnTo>
                  <a:lnTo>
                    <a:pt x="115889" y="186264"/>
                  </a:lnTo>
                  <a:lnTo>
                    <a:pt x="105409" y="191680"/>
                  </a:lnTo>
                  <a:lnTo>
                    <a:pt x="94914" y="196806"/>
                  </a:lnTo>
                  <a:lnTo>
                    <a:pt x="84408" y="202014"/>
                  </a:lnTo>
                  <a:lnTo>
                    <a:pt x="73895" y="207517"/>
                  </a:lnTo>
                  <a:lnTo>
                    <a:pt x="63376" y="213197"/>
                  </a:lnTo>
                  <a:lnTo>
                    <a:pt x="52855" y="218711"/>
                  </a:lnTo>
                  <a:lnTo>
                    <a:pt x="42340" y="223848"/>
                  </a:lnTo>
                  <a:lnTo>
                    <a:pt x="32161" y="227923"/>
                  </a:lnTo>
                  <a:lnTo>
                    <a:pt x="22931" y="229758"/>
                  </a:lnTo>
                  <a:lnTo>
                    <a:pt x="14919" y="228903"/>
                  </a:lnTo>
                  <a:lnTo>
                    <a:pt x="8388" y="225392"/>
                  </a:lnTo>
                  <a:lnTo>
                    <a:pt x="3750" y="219380"/>
                  </a:lnTo>
                  <a:lnTo>
                    <a:pt x="1041" y="211231"/>
                  </a:lnTo>
                  <a:lnTo>
                    <a:pt x="0" y="201559"/>
                  </a:lnTo>
                  <a:lnTo>
                    <a:pt x="274" y="191100"/>
                  </a:lnTo>
                  <a:lnTo>
                    <a:pt x="1526" y="180331"/>
                  </a:lnTo>
                  <a:lnTo>
                    <a:pt x="3481" y="169326"/>
                  </a:lnTo>
                  <a:lnTo>
                    <a:pt x="5929" y="157873"/>
                  </a:lnTo>
                  <a:lnTo>
                    <a:pt x="8715" y="145865"/>
                  </a:lnTo>
                  <a:lnTo>
                    <a:pt x="11566" y="133173"/>
                  </a:lnTo>
                  <a:lnTo>
                    <a:pt x="14100" y="119580"/>
                  </a:lnTo>
                  <a:lnTo>
                    <a:pt x="16137" y="105063"/>
                  </a:lnTo>
                  <a:lnTo>
                    <a:pt x="17675" y="89905"/>
                  </a:lnTo>
                  <a:lnTo>
                    <a:pt x="18790" y="74584"/>
                  </a:lnTo>
                  <a:lnTo>
                    <a:pt x="19578" y="59410"/>
                  </a:lnTo>
                  <a:lnTo>
                    <a:pt x="20126" y="45087"/>
                  </a:lnTo>
                  <a:lnTo>
                    <a:pt x="20562" y="31391"/>
                  </a:lnTo>
                  <a:lnTo>
                    <a:pt x="20926" y="17123"/>
                  </a:lnTo>
                  <a:lnTo>
                    <a:pt x="212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5658" y="495497"/>
              <a:ext cx="803723" cy="431669"/>
            </a:xfrm>
            <a:custGeom>
              <a:avLst/>
              <a:gdLst/>
              <a:ahLst/>
              <a:cxnLst/>
              <a:rect l="0" t="0" r="0" b="0"/>
              <a:pathLst>
                <a:path w="803723" h="431669">
                  <a:moveTo>
                    <a:pt x="789637" y="0"/>
                  </a:moveTo>
                  <a:lnTo>
                    <a:pt x="780903" y="3001"/>
                  </a:lnTo>
                  <a:lnTo>
                    <a:pt x="773196" y="6423"/>
                  </a:lnTo>
                  <a:lnTo>
                    <a:pt x="765789" y="10615"/>
                  </a:lnTo>
                  <a:lnTo>
                    <a:pt x="758356" y="15342"/>
                  </a:lnTo>
                  <a:lnTo>
                    <a:pt x="750529" y="20175"/>
                  </a:lnTo>
                  <a:lnTo>
                    <a:pt x="742150" y="24857"/>
                  </a:lnTo>
                  <a:lnTo>
                    <a:pt x="733234" y="29466"/>
                  </a:lnTo>
                  <a:lnTo>
                    <a:pt x="723871" y="34316"/>
                  </a:lnTo>
                  <a:lnTo>
                    <a:pt x="714159" y="39577"/>
                  </a:lnTo>
                  <a:lnTo>
                    <a:pt x="704028" y="45263"/>
                  </a:lnTo>
                  <a:lnTo>
                    <a:pt x="693242" y="51312"/>
                  </a:lnTo>
                  <a:lnTo>
                    <a:pt x="681726" y="57644"/>
                  </a:lnTo>
                  <a:lnTo>
                    <a:pt x="669552" y="64185"/>
                  </a:lnTo>
                  <a:lnTo>
                    <a:pt x="656848" y="70876"/>
                  </a:lnTo>
                  <a:lnTo>
                    <a:pt x="643749" y="77671"/>
                  </a:lnTo>
                  <a:lnTo>
                    <a:pt x="630530" y="84538"/>
                  </a:lnTo>
                  <a:lnTo>
                    <a:pt x="617582" y="91455"/>
                  </a:lnTo>
                  <a:lnTo>
                    <a:pt x="605097" y="98401"/>
                  </a:lnTo>
                  <a:lnTo>
                    <a:pt x="593087" y="105201"/>
                  </a:lnTo>
                  <a:lnTo>
                    <a:pt x="581482" y="111540"/>
                  </a:lnTo>
                  <a:lnTo>
                    <a:pt x="570187" y="117290"/>
                  </a:lnTo>
                  <a:lnTo>
                    <a:pt x="558956" y="122643"/>
                  </a:lnTo>
                  <a:lnTo>
                    <a:pt x="547415" y="128004"/>
                  </a:lnTo>
                  <a:lnTo>
                    <a:pt x="535385" y="133619"/>
                  </a:lnTo>
                  <a:lnTo>
                    <a:pt x="522863" y="139714"/>
                  </a:lnTo>
                  <a:lnTo>
                    <a:pt x="509925" y="146570"/>
                  </a:lnTo>
                  <a:lnTo>
                    <a:pt x="496665" y="154258"/>
                  </a:lnTo>
                  <a:lnTo>
                    <a:pt x="483167" y="162524"/>
                  </a:lnTo>
                  <a:lnTo>
                    <a:pt x="469499" y="170910"/>
                  </a:lnTo>
                  <a:lnTo>
                    <a:pt x="455714" y="179136"/>
                  </a:lnTo>
                  <a:lnTo>
                    <a:pt x="441847" y="186945"/>
                  </a:lnTo>
                  <a:lnTo>
                    <a:pt x="427924" y="194036"/>
                  </a:lnTo>
                  <a:lnTo>
                    <a:pt x="413963" y="200325"/>
                  </a:lnTo>
                  <a:lnTo>
                    <a:pt x="399978" y="206056"/>
                  </a:lnTo>
                  <a:lnTo>
                    <a:pt x="385975" y="211680"/>
                  </a:lnTo>
                  <a:lnTo>
                    <a:pt x="371964" y="217465"/>
                  </a:lnTo>
                  <a:lnTo>
                    <a:pt x="358115" y="223336"/>
                  </a:lnTo>
                  <a:lnTo>
                    <a:pt x="344735" y="228979"/>
                  </a:lnTo>
                  <a:lnTo>
                    <a:pt x="331953" y="234225"/>
                  </a:lnTo>
                  <a:lnTo>
                    <a:pt x="319572" y="239222"/>
                  </a:lnTo>
                  <a:lnTo>
                    <a:pt x="307186" y="244337"/>
                  </a:lnTo>
                  <a:lnTo>
                    <a:pt x="294557" y="249779"/>
                  </a:lnTo>
                  <a:lnTo>
                    <a:pt x="281786" y="255586"/>
                  </a:lnTo>
                  <a:lnTo>
                    <a:pt x="269205" y="261717"/>
                  </a:lnTo>
                  <a:lnTo>
                    <a:pt x="256994" y="268099"/>
                  </a:lnTo>
                  <a:lnTo>
                    <a:pt x="245014" y="274504"/>
                  </a:lnTo>
                  <a:lnTo>
                    <a:pt x="232905" y="280570"/>
                  </a:lnTo>
                  <a:lnTo>
                    <a:pt x="220461" y="286133"/>
                  </a:lnTo>
                  <a:lnTo>
                    <a:pt x="207645" y="291359"/>
                  </a:lnTo>
                  <a:lnTo>
                    <a:pt x="194503" y="296635"/>
                  </a:lnTo>
                  <a:lnTo>
                    <a:pt x="181111" y="302187"/>
                  </a:lnTo>
                  <a:lnTo>
                    <a:pt x="167864" y="308071"/>
                  </a:lnTo>
                  <a:lnTo>
                    <a:pt x="155429" y="314253"/>
                  </a:lnTo>
                  <a:lnTo>
                    <a:pt x="144101" y="320670"/>
                  </a:lnTo>
                  <a:lnTo>
                    <a:pt x="133683" y="327098"/>
                  </a:lnTo>
                  <a:lnTo>
                    <a:pt x="123685" y="333181"/>
                  </a:lnTo>
                  <a:lnTo>
                    <a:pt x="113770" y="338754"/>
                  </a:lnTo>
                  <a:lnTo>
                    <a:pt x="103787" y="343987"/>
                  </a:lnTo>
                  <a:lnTo>
                    <a:pt x="93690" y="349268"/>
                  </a:lnTo>
                  <a:lnTo>
                    <a:pt x="83556" y="354763"/>
                  </a:lnTo>
                  <a:lnTo>
                    <a:pt x="75931" y="358432"/>
                  </a:lnTo>
                  <a:lnTo>
                    <a:pt x="73961" y="358360"/>
                  </a:lnTo>
                  <a:lnTo>
                    <a:pt x="76604" y="356204"/>
                  </a:lnTo>
                  <a:lnTo>
                    <a:pt x="82232" y="352779"/>
                  </a:lnTo>
                  <a:lnTo>
                    <a:pt x="89704" y="348397"/>
                  </a:lnTo>
                  <a:lnTo>
                    <a:pt x="98473" y="343437"/>
                  </a:lnTo>
                  <a:lnTo>
                    <a:pt x="108416" y="338392"/>
                  </a:lnTo>
                  <a:lnTo>
                    <a:pt x="119403" y="333540"/>
                  </a:lnTo>
                  <a:lnTo>
                    <a:pt x="131240" y="328803"/>
                  </a:lnTo>
                  <a:lnTo>
                    <a:pt x="143727" y="323860"/>
                  </a:lnTo>
                  <a:lnTo>
                    <a:pt x="156690" y="318537"/>
                  </a:lnTo>
                  <a:lnTo>
                    <a:pt x="169990" y="312979"/>
                  </a:lnTo>
                  <a:lnTo>
                    <a:pt x="183527" y="307547"/>
                  </a:lnTo>
                  <a:lnTo>
                    <a:pt x="197229" y="302443"/>
                  </a:lnTo>
                  <a:lnTo>
                    <a:pt x="211212" y="297540"/>
                  </a:lnTo>
                  <a:lnTo>
                    <a:pt x="225744" y="292488"/>
                  </a:lnTo>
                  <a:lnTo>
                    <a:pt x="240928" y="287094"/>
                  </a:lnTo>
                  <a:lnTo>
                    <a:pt x="256549" y="281488"/>
                  </a:lnTo>
                  <a:lnTo>
                    <a:pt x="272190" y="276024"/>
                  </a:lnTo>
                  <a:lnTo>
                    <a:pt x="287595" y="270903"/>
                  </a:lnTo>
                  <a:lnTo>
                    <a:pt x="302532" y="266160"/>
                  </a:lnTo>
                  <a:lnTo>
                    <a:pt x="316716" y="261747"/>
                  </a:lnTo>
                  <a:lnTo>
                    <a:pt x="330079" y="257590"/>
                  </a:lnTo>
                  <a:lnTo>
                    <a:pt x="343036" y="253460"/>
                  </a:lnTo>
                  <a:lnTo>
                    <a:pt x="356349" y="248994"/>
                  </a:lnTo>
                  <a:lnTo>
                    <a:pt x="370422" y="244021"/>
                  </a:lnTo>
                  <a:lnTo>
                    <a:pt x="385148" y="238543"/>
                  </a:lnTo>
                  <a:lnTo>
                    <a:pt x="400112" y="232641"/>
                  </a:lnTo>
                  <a:lnTo>
                    <a:pt x="415029" y="226415"/>
                  </a:lnTo>
                  <a:lnTo>
                    <a:pt x="429621" y="220117"/>
                  </a:lnTo>
                  <a:lnTo>
                    <a:pt x="443565" y="214122"/>
                  </a:lnTo>
                  <a:lnTo>
                    <a:pt x="456759" y="208612"/>
                  </a:lnTo>
                  <a:lnTo>
                    <a:pt x="469431" y="203592"/>
                  </a:lnTo>
                  <a:lnTo>
                    <a:pt x="482021" y="198986"/>
                  </a:lnTo>
                  <a:lnTo>
                    <a:pt x="494798" y="194702"/>
                  </a:lnTo>
                  <a:lnTo>
                    <a:pt x="508009" y="190654"/>
                  </a:lnTo>
                  <a:lnTo>
                    <a:pt x="521951" y="186774"/>
                  </a:lnTo>
                  <a:lnTo>
                    <a:pt x="536698" y="183008"/>
                  </a:lnTo>
                  <a:lnTo>
                    <a:pt x="551840" y="179156"/>
                  </a:lnTo>
                  <a:lnTo>
                    <a:pt x="566617" y="174883"/>
                  </a:lnTo>
                  <a:lnTo>
                    <a:pt x="580631" y="170047"/>
                  </a:lnTo>
                  <a:lnTo>
                    <a:pt x="593988" y="164833"/>
                  </a:lnTo>
                  <a:lnTo>
                    <a:pt x="607104" y="159641"/>
                  </a:lnTo>
                  <a:lnTo>
                    <a:pt x="620262" y="154701"/>
                  </a:lnTo>
                  <a:lnTo>
                    <a:pt x="633575" y="149910"/>
                  </a:lnTo>
                  <a:lnTo>
                    <a:pt x="647060" y="144934"/>
                  </a:lnTo>
                  <a:lnTo>
                    <a:pt x="660690" y="139591"/>
                  </a:lnTo>
                  <a:lnTo>
                    <a:pt x="674269" y="134019"/>
                  </a:lnTo>
                  <a:lnTo>
                    <a:pt x="687459" y="128579"/>
                  </a:lnTo>
                  <a:lnTo>
                    <a:pt x="700107" y="123469"/>
                  </a:lnTo>
                  <a:lnTo>
                    <a:pt x="712226" y="118563"/>
                  </a:lnTo>
                  <a:lnTo>
                    <a:pt x="723904" y="113508"/>
                  </a:lnTo>
                  <a:lnTo>
                    <a:pt x="735243" y="108112"/>
                  </a:lnTo>
                  <a:lnTo>
                    <a:pt x="746334" y="102505"/>
                  </a:lnTo>
                  <a:lnTo>
                    <a:pt x="757249" y="97041"/>
                  </a:lnTo>
                  <a:lnTo>
                    <a:pt x="768035" y="91915"/>
                  </a:lnTo>
                  <a:lnTo>
                    <a:pt x="778568" y="86999"/>
                  </a:lnTo>
                  <a:lnTo>
                    <a:pt x="788568" y="81937"/>
                  </a:lnTo>
                  <a:lnTo>
                    <a:pt x="797846" y="76579"/>
                  </a:lnTo>
                  <a:lnTo>
                    <a:pt x="803722" y="72551"/>
                  </a:lnTo>
                  <a:lnTo>
                    <a:pt x="803525" y="71660"/>
                  </a:lnTo>
                  <a:lnTo>
                    <a:pt x="799314" y="72852"/>
                  </a:lnTo>
                  <a:lnTo>
                    <a:pt x="792762" y="75147"/>
                  </a:lnTo>
                  <a:lnTo>
                    <a:pt x="784786" y="78012"/>
                  </a:lnTo>
                  <a:lnTo>
                    <a:pt x="775911" y="81174"/>
                  </a:lnTo>
                  <a:lnTo>
                    <a:pt x="766293" y="84492"/>
                  </a:lnTo>
                  <a:lnTo>
                    <a:pt x="755829" y="87894"/>
                  </a:lnTo>
                  <a:lnTo>
                    <a:pt x="744518" y="91347"/>
                  </a:lnTo>
                  <a:lnTo>
                    <a:pt x="732475" y="94993"/>
                  </a:lnTo>
                  <a:lnTo>
                    <a:pt x="719856" y="99128"/>
                  </a:lnTo>
                  <a:lnTo>
                    <a:pt x="706804" y="103873"/>
                  </a:lnTo>
                  <a:lnTo>
                    <a:pt x="693275" y="109027"/>
                  </a:lnTo>
                  <a:lnTo>
                    <a:pt x="679054" y="114180"/>
                  </a:lnTo>
                  <a:lnTo>
                    <a:pt x="664083" y="119093"/>
                  </a:lnTo>
                  <a:lnTo>
                    <a:pt x="648606" y="123866"/>
                  </a:lnTo>
                  <a:lnTo>
                    <a:pt x="633063" y="128830"/>
                  </a:lnTo>
                  <a:lnTo>
                    <a:pt x="617723" y="134166"/>
                  </a:lnTo>
                  <a:lnTo>
                    <a:pt x="602829" y="139732"/>
                  </a:lnTo>
                  <a:lnTo>
                    <a:pt x="588675" y="145169"/>
                  </a:lnTo>
                  <a:lnTo>
                    <a:pt x="575336" y="150277"/>
                  </a:lnTo>
                  <a:lnTo>
                    <a:pt x="562565" y="155181"/>
                  </a:lnTo>
                  <a:lnTo>
                    <a:pt x="549909" y="160235"/>
                  </a:lnTo>
                  <a:lnTo>
                    <a:pt x="537095" y="165630"/>
                  </a:lnTo>
                  <a:lnTo>
                    <a:pt x="524199" y="171236"/>
                  </a:lnTo>
                  <a:lnTo>
                    <a:pt x="511534" y="176700"/>
                  </a:lnTo>
                  <a:lnTo>
                    <a:pt x="499261" y="181826"/>
                  </a:lnTo>
                  <a:lnTo>
                    <a:pt x="487070" y="186743"/>
                  </a:lnTo>
                  <a:lnTo>
                    <a:pt x="474287" y="191804"/>
                  </a:lnTo>
                  <a:lnTo>
                    <a:pt x="460572" y="197209"/>
                  </a:lnTo>
                  <a:lnTo>
                    <a:pt x="445919" y="202992"/>
                  </a:lnTo>
                  <a:lnTo>
                    <a:pt x="430473" y="209107"/>
                  </a:lnTo>
                  <a:lnTo>
                    <a:pt x="414420" y="215478"/>
                  </a:lnTo>
                  <a:lnTo>
                    <a:pt x="398250" y="221876"/>
                  </a:lnTo>
                  <a:lnTo>
                    <a:pt x="382708" y="227938"/>
                  </a:lnTo>
                  <a:lnTo>
                    <a:pt x="368141" y="233502"/>
                  </a:lnTo>
                  <a:lnTo>
                    <a:pt x="354226" y="238898"/>
                  </a:lnTo>
                  <a:lnTo>
                    <a:pt x="340195" y="244821"/>
                  </a:lnTo>
                  <a:lnTo>
                    <a:pt x="325601" y="251621"/>
                  </a:lnTo>
                  <a:lnTo>
                    <a:pt x="310339" y="259156"/>
                  </a:lnTo>
                  <a:lnTo>
                    <a:pt x="294474" y="266986"/>
                  </a:lnTo>
                  <a:lnTo>
                    <a:pt x="278127" y="274815"/>
                  </a:lnTo>
                  <a:lnTo>
                    <a:pt x="261419" y="282682"/>
                  </a:lnTo>
                  <a:lnTo>
                    <a:pt x="244451" y="290869"/>
                  </a:lnTo>
                  <a:lnTo>
                    <a:pt x="227308" y="299513"/>
                  </a:lnTo>
                  <a:lnTo>
                    <a:pt x="210374" y="308283"/>
                  </a:lnTo>
                  <a:lnTo>
                    <a:pt x="194305" y="316492"/>
                  </a:lnTo>
                  <a:lnTo>
                    <a:pt x="179381" y="323800"/>
                  </a:lnTo>
                  <a:lnTo>
                    <a:pt x="165394" y="330521"/>
                  </a:lnTo>
                  <a:lnTo>
                    <a:pt x="151845" y="337408"/>
                  </a:lnTo>
                  <a:lnTo>
                    <a:pt x="138393" y="344892"/>
                  </a:lnTo>
                  <a:lnTo>
                    <a:pt x="124881" y="352903"/>
                  </a:lnTo>
                  <a:lnTo>
                    <a:pt x="111263" y="361060"/>
                  </a:lnTo>
                  <a:lnTo>
                    <a:pt x="97543" y="369107"/>
                  </a:lnTo>
                  <a:lnTo>
                    <a:pt x="83904" y="376952"/>
                  </a:lnTo>
                  <a:lnTo>
                    <a:pt x="70673" y="384593"/>
                  </a:lnTo>
                  <a:lnTo>
                    <a:pt x="58008" y="392057"/>
                  </a:lnTo>
                  <a:lnTo>
                    <a:pt x="46147" y="399274"/>
                  </a:lnTo>
                  <a:lnTo>
                    <a:pt x="34232" y="406880"/>
                  </a:lnTo>
                  <a:lnTo>
                    <a:pt x="20100" y="41666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21679" y="874523"/>
            <a:ext cx="252684" cy="105286"/>
            <a:chOff x="3021679" y="874523"/>
            <a:chExt cx="252684" cy="105286"/>
          </a:xfrm>
        </p:grpSpPr>
        <p:sp>
          <p:nvSpPr>
            <p:cNvPr id="30" name="Freeform 29"/>
            <p:cNvSpPr/>
            <p:nvPr/>
          </p:nvSpPr>
          <p:spPr>
            <a:xfrm>
              <a:off x="3042735" y="874523"/>
              <a:ext cx="210572" cy="31586"/>
            </a:xfrm>
            <a:custGeom>
              <a:avLst/>
              <a:gdLst/>
              <a:ahLst/>
              <a:cxnLst/>
              <a:rect l="0" t="0" r="0" b="0"/>
              <a:pathLst>
                <a:path w="210572" h="31586">
                  <a:moveTo>
                    <a:pt x="210571" y="0"/>
                  </a:moveTo>
                  <a:lnTo>
                    <a:pt x="198835" y="2934"/>
                  </a:lnTo>
                  <a:lnTo>
                    <a:pt x="187707" y="5716"/>
                  </a:lnTo>
                  <a:lnTo>
                    <a:pt x="176108" y="8611"/>
                  </a:lnTo>
                  <a:lnTo>
                    <a:pt x="163947" y="11478"/>
                  </a:lnTo>
                  <a:lnTo>
                    <a:pt x="151287" y="13995"/>
                  </a:lnTo>
                  <a:lnTo>
                    <a:pt x="138231" y="16006"/>
                  </a:lnTo>
                  <a:lnTo>
                    <a:pt x="124879" y="17518"/>
                  </a:lnTo>
                  <a:lnTo>
                    <a:pt x="111314" y="18613"/>
                  </a:lnTo>
                  <a:lnTo>
                    <a:pt x="97599" y="19390"/>
                  </a:lnTo>
                  <a:lnTo>
                    <a:pt x="83780" y="20100"/>
                  </a:lnTo>
                  <a:lnTo>
                    <a:pt x="69890" y="21116"/>
                  </a:lnTo>
                  <a:lnTo>
                    <a:pt x="55969" y="22615"/>
                  </a:lnTo>
                  <a:lnTo>
                    <a:pt x="42641" y="24446"/>
                  </a:lnTo>
                  <a:lnTo>
                    <a:pt x="29793" y="26406"/>
                  </a:lnTo>
                  <a:lnTo>
                    <a:pt x="16298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1679" y="969404"/>
              <a:ext cx="252684" cy="10405"/>
            </a:xfrm>
            <a:custGeom>
              <a:avLst/>
              <a:gdLst/>
              <a:ahLst/>
              <a:cxnLst/>
              <a:rect l="0" t="0" r="0" b="0"/>
              <a:pathLst>
                <a:path w="252684" h="10405">
                  <a:moveTo>
                    <a:pt x="252683" y="10404"/>
                  </a:moveTo>
                  <a:lnTo>
                    <a:pt x="243815" y="7537"/>
                  </a:lnTo>
                  <a:lnTo>
                    <a:pt x="234829" y="5395"/>
                  </a:lnTo>
                  <a:lnTo>
                    <a:pt x="224829" y="3792"/>
                  </a:lnTo>
                  <a:lnTo>
                    <a:pt x="213675" y="2612"/>
                  </a:lnTo>
                  <a:lnTo>
                    <a:pt x="201215" y="1763"/>
                  </a:lnTo>
                  <a:lnTo>
                    <a:pt x="187508" y="1165"/>
                  </a:lnTo>
                  <a:lnTo>
                    <a:pt x="172918" y="751"/>
                  </a:lnTo>
                  <a:lnTo>
                    <a:pt x="157989" y="467"/>
                  </a:lnTo>
                  <a:lnTo>
                    <a:pt x="143059" y="273"/>
                  </a:lnTo>
                  <a:lnTo>
                    <a:pt x="128105" y="143"/>
                  </a:lnTo>
                  <a:lnTo>
                    <a:pt x="112847" y="54"/>
                  </a:lnTo>
                  <a:lnTo>
                    <a:pt x="97146" y="0"/>
                  </a:lnTo>
                  <a:lnTo>
                    <a:pt x="81330" y="133"/>
                  </a:lnTo>
                  <a:lnTo>
                    <a:pt x="66084" y="754"/>
                  </a:lnTo>
                  <a:lnTo>
                    <a:pt x="51766" y="1985"/>
                  </a:lnTo>
                  <a:lnTo>
                    <a:pt x="38839" y="3635"/>
                  </a:lnTo>
                  <a:lnTo>
                    <a:pt x="26761" y="5452"/>
                  </a:lnTo>
                  <a:lnTo>
                    <a:pt x="14476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56460" y="428791"/>
            <a:ext cx="2797046" cy="1252742"/>
            <a:chOff x="3556460" y="428791"/>
            <a:chExt cx="2797046" cy="1252742"/>
          </a:xfrm>
        </p:grpSpPr>
        <p:sp>
          <p:nvSpPr>
            <p:cNvPr id="33" name="Freeform 32"/>
            <p:cNvSpPr/>
            <p:nvPr/>
          </p:nvSpPr>
          <p:spPr>
            <a:xfrm>
              <a:off x="3628797" y="449698"/>
              <a:ext cx="390918" cy="516695"/>
            </a:xfrm>
            <a:custGeom>
              <a:avLst/>
              <a:gdLst/>
              <a:ahLst/>
              <a:cxnLst/>
              <a:rect l="0" t="0" r="0" b="0"/>
              <a:pathLst>
                <a:path w="390918" h="516695">
                  <a:moveTo>
                    <a:pt x="96119" y="0"/>
                  </a:moveTo>
                  <a:lnTo>
                    <a:pt x="90252" y="11735"/>
                  </a:lnTo>
                  <a:lnTo>
                    <a:pt x="84687" y="22864"/>
                  </a:lnTo>
                  <a:lnTo>
                    <a:pt x="78888" y="34462"/>
                  </a:lnTo>
                  <a:lnTo>
                    <a:pt x="72807" y="46624"/>
                  </a:lnTo>
                  <a:lnTo>
                    <a:pt x="66477" y="59284"/>
                  </a:lnTo>
                  <a:lnTo>
                    <a:pt x="59949" y="72335"/>
                  </a:lnTo>
                  <a:lnTo>
                    <a:pt x="53273" y="85514"/>
                  </a:lnTo>
                  <a:lnTo>
                    <a:pt x="46491" y="98431"/>
                  </a:lnTo>
                  <a:lnTo>
                    <a:pt x="39638" y="110893"/>
                  </a:lnTo>
                  <a:lnTo>
                    <a:pt x="32901" y="122886"/>
                  </a:lnTo>
                  <a:lnTo>
                    <a:pt x="26605" y="134480"/>
                  </a:lnTo>
                  <a:lnTo>
                    <a:pt x="20874" y="145731"/>
                  </a:lnTo>
                  <a:lnTo>
                    <a:pt x="15148" y="155562"/>
                  </a:lnTo>
                  <a:lnTo>
                    <a:pt x="9060" y="160884"/>
                  </a:lnTo>
                  <a:lnTo>
                    <a:pt x="3951" y="160433"/>
                  </a:lnTo>
                  <a:lnTo>
                    <a:pt x="987" y="156259"/>
                  </a:lnTo>
                  <a:lnTo>
                    <a:pt x="0" y="149683"/>
                  </a:lnTo>
                  <a:lnTo>
                    <a:pt x="469" y="141219"/>
                  </a:lnTo>
                  <a:lnTo>
                    <a:pt x="1945" y="131237"/>
                  </a:lnTo>
                  <a:lnTo>
                    <a:pt x="4266" y="120247"/>
                  </a:lnTo>
                  <a:lnTo>
                    <a:pt x="7515" y="108862"/>
                  </a:lnTo>
                  <a:lnTo>
                    <a:pt x="11677" y="97462"/>
                  </a:lnTo>
                  <a:lnTo>
                    <a:pt x="16781" y="86364"/>
                  </a:lnTo>
                  <a:lnTo>
                    <a:pt x="22966" y="75909"/>
                  </a:lnTo>
                  <a:lnTo>
                    <a:pt x="30200" y="66211"/>
                  </a:lnTo>
                  <a:lnTo>
                    <a:pt x="38162" y="57207"/>
                  </a:lnTo>
                  <a:lnTo>
                    <a:pt x="46344" y="48764"/>
                  </a:lnTo>
                  <a:lnTo>
                    <a:pt x="54451" y="40756"/>
                  </a:lnTo>
                  <a:lnTo>
                    <a:pt x="62860" y="33392"/>
                  </a:lnTo>
                  <a:lnTo>
                    <a:pt x="72482" y="27198"/>
                  </a:lnTo>
                  <a:lnTo>
                    <a:pt x="83734" y="22369"/>
                  </a:lnTo>
                  <a:lnTo>
                    <a:pt x="96395" y="18957"/>
                  </a:lnTo>
                  <a:lnTo>
                    <a:pt x="109890" y="17033"/>
                  </a:lnTo>
                  <a:lnTo>
                    <a:pt x="123776" y="16491"/>
                  </a:lnTo>
                  <a:lnTo>
                    <a:pt x="137488" y="17414"/>
                  </a:lnTo>
                  <a:lnTo>
                    <a:pt x="150302" y="20153"/>
                  </a:lnTo>
                  <a:lnTo>
                    <a:pt x="161911" y="24731"/>
                  </a:lnTo>
                  <a:lnTo>
                    <a:pt x="172364" y="30735"/>
                  </a:lnTo>
                  <a:lnTo>
                    <a:pt x="181860" y="37520"/>
                  </a:lnTo>
                  <a:lnTo>
                    <a:pt x="190619" y="44645"/>
                  </a:lnTo>
                  <a:lnTo>
                    <a:pt x="198675" y="52206"/>
                  </a:lnTo>
                  <a:lnTo>
                    <a:pt x="205874" y="60720"/>
                  </a:lnTo>
                  <a:lnTo>
                    <a:pt x="212199" y="70415"/>
                  </a:lnTo>
                  <a:lnTo>
                    <a:pt x="217601" y="81385"/>
                  </a:lnTo>
                  <a:lnTo>
                    <a:pt x="221932" y="93738"/>
                  </a:lnTo>
                  <a:lnTo>
                    <a:pt x="225219" y="107378"/>
                  </a:lnTo>
                  <a:lnTo>
                    <a:pt x="227783" y="121760"/>
                  </a:lnTo>
                  <a:lnTo>
                    <a:pt x="230126" y="136019"/>
                  </a:lnTo>
                  <a:lnTo>
                    <a:pt x="232551" y="149686"/>
                  </a:lnTo>
                  <a:lnTo>
                    <a:pt x="234843" y="162979"/>
                  </a:lnTo>
                  <a:lnTo>
                    <a:pt x="236396" y="176584"/>
                  </a:lnTo>
                  <a:lnTo>
                    <a:pt x="236925" y="190889"/>
                  </a:lnTo>
                  <a:lnTo>
                    <a:pt x="236618" y="205956"/>
                  </a:lnTo>
                  <a:lnTo>
                    <a:pt x="235949" y="221689"/>
                  </a:lnTo>
                  <a:lnTo>
                    <a:pt x="235234" y="237939"/>
                  </a:lnTo>
                  <a:lnTo>
                    <a:pt x="234449" y="254242"/>
                  </a:lnTo>
                  <a:lnTo>
                    <a:pt x="233324" y="269874"/>
                  </a:lnTo>
                  <a:lnTo>
                    <a:pt x="231718" y="284502"/>
                  </a:lnTo>
                  <a:lnTo>
                    <a:pt x="229640" y="298458"/>
                  </a:lnTo>
                  <a:lnTo>
                    <a:pt x="227167" y="312516"/>
                  </a:lnTo>
                  <a:lnTo>
                    <a:pt x="224384" y="327124"/>
                  </a:lnTo>
                  <a:lnTo>
                    <a:pt x="221210" y="342226"/>
                  </a:lnTo>
                  <a:lnTo>
                    <a:pt x="217400" y="357451"/>
                  </a:lnTo>
                  <a:lnTo>
                    <a:pt x="212874" y="372545"/>
                  </a:lnTo>
                  <a:lnTo>
                    <a:pt x="207699" y="387258"/>
                  </a:lnTo>
                  <a:lnTo>
                    <a:pt x="202002" y="401284"/>
                  </a:lnTo>
                  <a:lnTo>
                    <a:pt x="195905" y="414529"/>
                  </a:lnTo>
                  <a:lnTo>
                    <a:pt x="189353" y="427065"/>
                  </a:lnTo>
                  <a:lnTo>
                    <a:pt x="182123" y="439031"/>
                  </a:lnTo>
                  <a:lnTo>
                    <a:pt x="174153" y="450567"/>
                  </a:lnTo>
                  <a:lnTo>
                    <a:pt x="165682" y="461792"/>
                  </a:lnTo>
                  <a:lnTo>
                    <a:pt x="157150" y="472796"/>
                  </a:lnTo>
                  <a:lnTo>
                    <a:pt x="148810" y="483634"/>
                  </a:lnTo>
                  <a:lnTo>
                    <a:pt x="140414" y="493862"/>
                  </a:lnTo>
                  <a:lnTo>
                    <a:pt x="131330" y="502593"/>
                  </a:lnTo>
                  <a:lnTo>
                    <a:pt x="121264" y="509451"/>
                  </a:lnTo>
                  <a:lnTo>
                    <a:pt x="110552" y="514223"/>
                  </a:lnTo>
                  <a:lnTo>
                    <a:pt x="99969" y="516610"/>
                  </a:lnTo>
                  <a:lnTo>
                    <a:pt x="89962" y="516694"/>
                  </a:lnTo>
                  <a:lnTo>
                    <a:pt x="80633" y="514836"/>
                  </a:lnTo>
                  <a:lnTo>
                    <a:pt x="71913" y="511471"/>
                  </a:lnTo>
                  <a:lnTo>
                    <a:pt x="63691" y="506980"/>
                  </a:lnTo>
                  <a:lnTo>
                    <a:pt x="56170" y="501190"/>
                  </a:lnTo>
                  <a:lnTo>
                    <a:pt x="49863" y="493416"/>
                  </a:lnTo>
                  <a:lnTo>
                    <a:pt x="44956" y="483448"/>
                  </a:lnTo>
                  <a:lnTo>
                    <a:pt x="41490" y="471669"/>
                  </a:lnTo>
                  <a:lnTo>
                    <a:pt x="39529" y="458775"/>
                  </a:lnTo>
                  <a:lnTo>
                    <a:pt x="38957" y="445295"/>
                  </a:lnTo>
                  <a:lnTo>
                    <a:pt x="39691" y="431857"/>
                  </a:lnTo>
                  <a:lnTo>
                    <a:pt x="41770" y="419227"/>
                  </a:lnTo>
                  <a:lnTo>
                    <a:pt x="45101" y="407751"/>
                  </a:lnTo>
                  <a:lnTo>
                    <a:pt x="49793" y="397726"/>
                  </a:lnTo>
                  <a:lnTo>
                    <a:pt x="56223" y="389582"/>
                  </a:lnTo>
                  <a:lnTo>
                    <a:pt x="64436" y="383366"/>
                  </a:lnTo>
                  <a:lnTo>
                    <a:pt x="74035" y="378987"/>
                  </a:lnTo>
                  <a:lnTo>
                    <a:pt x="84387" y="376397"/>
                  </a:lnTo>
                  <a:lnTo>
                    <a:pt x="95057" y="375395"/>
                  </a:lnTo>
                  <a:lnTo>
                    <a:pt x="105981" y="375837"/>
                  </a:lnTo>
                  <a:lnTo>
                    <a:pt x="117373" y="377720"/>
                  </a:lnTo>
                  <a:lnTo>
                    <a:pt x="129323" y="380909"/>
                  </a:lnTo>
                  <a:lnTo>
                    <a:pt x="141466" y="385167"/>
                  </a:lnTo>
                  <a:lnTo>
                    <a:pt x="153092" y="390241"/>
                  </a:lnTo>
                  <a:lnTo>
                    <a:pt x="163839" y="395911"/>
                  </a:lnTo>
                  <a:lnTo>
                    <a:pt x="173683" y="402006"/>
                  </a:lnTo>
                  <a:lnTo>
                    <a:pt x="182756" y="408396"/>
                  </a:lnTo>
                  <a:lnTo>
                    <a:pt x="191234" y="414985"/>
                  </a:lnTo>
                  <a:lnTo>
                    <a:pt x="199437" y="421545"/>
                  </a:lnTo>
                  <a:lnTo>
                    <a:pt x="207800" y="427723"/>
                  </a:lnTo>
                  <a:lnTo>
                    <a:pt x="216550" y="433355"/>
                  </a:lnTo>
                  <a:lnTo>
                    <a:pt x="225887" y="438289"/>
                  </a:lnTo>
                  <a:lnTo>
                    <a:pt x="236067" y="442305"/>
                  </a:lnTo>
                  <a:lnTo>
                    <a:pt x="247145" y="445372"/>
                  </a:lnTo>
                  <a:lnTo>
                    <a:pt x="259178" y="447448"/>
                  </a:lnTo>
                  <a:lnTo>
                    <a:pt x="272312" y="448401"/>
                  </a:lnTo>
                  <a:lnTo>
                    <a:pt x="286509" y="448265"/>
                  </a:lnTo>
                  <a:lnTo>
                    <a:pt x="301279" y="447209"/>
                  </a:lnTo>
                  <a:lnTo>
                    <a:pt x="315806" y="445438"/>
                  </a:lnTo>
                  <a:lnTo>
                    <a:pt x="329638" y="443143"/>
                  </a:lnTo>
                  <a:lnTo>
                    <a:pt x="342435" y="440627"/>
                  </a:lnTo>
                  <a:lnTo>
                    <a:pt x="355154" y="438061"/>
                  </a:lnTo>
                  <a:lnTo>
                    <a:pt x="370024" y="435222"/>
                  </a:lnTo>
                  <a:lnTo>
                    <a:pt x="39091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64395" y="554180"/>
              <a:ext cx="346327" cy="406688"/>
            </a:xfrm>
            <a:custGeom>
              <a:avLst/>
              <a:gdLst/>
              <a:ahLst/>
              <a:cxnLst/>
              <a:rect l="0" t="0" r="0" b="0"/>
              <a:pathLst>
                <a:path w="346327" h="406688">
                  <a:moveTo>
                    <a:pt x="160604" y="11331"/>
                  </a:moveTo>
                  <a:lnTo>
                    <a:pt x="151803" y="14332"/>
                  </a:lnTo>
                  <a:lnTo>
                    <a:pt x="143456" y="17755"/>
                  </a:lnTo>
                  <a:lnTo>
                    <a:pt x="134758" y="21955"/>
                  </a:lnTo>
                  <a:lnTo>
                    <a:pt x="125637" y="27028"/>
                  </a:lnTo>
                  <a:lnTo>
                    <a:pt x="116141" y="33158"/>
                  </a:lnTo>
                  <a:lnTo>
                    <a:pt x="106354" y="40337"/>
                  </a:lnTo>
                  <a:lnTo>
                    <a:pt x="96513" y="48252"/>
                  </a:lnTo>
                  <a:lnTo>
                    <a:pt x="86987" y="56398"/>
                  </a:lnTo>
                  <a:lnTo>
                    <a:pt x="77954" y="64474"/>
                  </a:lnTo>
                  <a:lnTo>
                    <a:pt x="69416" y="72691"/>
                  </a:lnTo>
                  <a:lnTo>
                    <a:pt x="61295" y="81653"/>
                  </a:lnTo>
                  <a:lnTo>
                    <a:pt x="53502" y="91647"/>
                  </a:lnTo>
                  <a:lnTo>
                    <a:pt x="46114" y="102649"/>
                  </a:lnTo>
                  <a:lnTo>
                    <a:pt x="39372" y="114492"/>
                  </a:lnTo>
                  <a:lnTo>
                    <a:pt x="33353" y="126981"/>
                  </a:lnTo>
                  <a:lnTo>
                    <a:pt x="27988" y="139945"/>
                  </a:lnTo>
                  <a:lnTo>
                    <a:pt x="23150" y="153246"/>
                  </a:lnTo>
                  <a:lnTo>
                    <a:pt x="18710" y="166782"/>
                  </a:lnTo>
                  <a:lnTo>
                    <a:pt x="14557" y="180481"/>
                  </a:lnTo>
                  <a:lnTo>
                    <a:pt x="10608" y="194290"/>
                  </a:lnTo>
                  <a:lnTo>
                    <a:pt x="6808" y="208170"/>
                  </a:lnTo>
                  <a:lnTo>
                    <a:pt x="3443" y="221932"/>
                  </a:lnTo>
                  <a:lnTo>
                    <a:pt x="1094" y="235253"/>
                  </a:lnTo>
                  <a:lnTo>
                    <a:pt x="0" y="248000"/>
                  </a:lnTo>
                  <a:lnTo>
                    <a:pt x="81" y="260528"/>
                  </a:lnTo>
                  <a:lnTo>
                    <a:pt x="1123" y="273545"/>
                  </a:lnTo>
                  <a:lnTo>
                    <a:pt x="2903" y="287411"/>
                  </a:lnTo>
                  <a:lnTo>
                    <a:pt x="5384" y="301827"/>
                  </a:lnTo>
                  <a:lnTo>
                    <a:pt x="8720" y="316050"/>
                  </a:lnTo>
                  <a:lnTo>
                    <a:pt x="12928" y="329651"/>
                  </a:lnTo>
                  <a:lnTo>
                    <a:pt x="18058" y="342376"/>
                  </a:lnTo>
                  <a:lnTo>
                    <a:pt x="24258" y="353996"/>
                  </a:lnTo>
                  <a:lnTo>
                    <a:pt x="31506" y="364506"/>
                  </a:lnTo>
                  <a:lnTo>
                    <a:pt x="39644" y="373902"/>
                  </a:lnTo>
                  <a:lnTo>
                    <a:pt x="48478" y="382082"/>
                  </a:lnTo>
                  <a:lnTo>
                    <a:pt x="57835" y="389103"/>
                  </a:lnTo>
                  <a:lnTo>
                    <a:pt x="67898" y="394991"/>
                  </a:lnTo>
                  <a:lnTo>
                    <a:pt x="79170" y="399657"/>
                  </a:lnTo>
                  <a:lnTo>
                    <a:pt x="91830" y="403163"/>
                  </a:lnTo>
                  <a:lnTo>
                    <a:pt x="105756" y="405536"/>
                  </a:lnTo>
                  <a:lnTo>
                    <a:pt x="120708" y="406687"/>
                  </a:lnTo>
                  <a:lnTo>
                    <a:pt x="136426" y="406680"/>
                  </a:lnTo>
                  <a:lnTo>
                    <a:pt x="152368" y="405541"/>
                  </a:lnTo>
                  <a:lnTo>
                    <a:pt x="167758" y="403181"/>
                  </a:lnTo>
                  <a:lnTo>
                    <a:pt x="182210" y="399668"/>
                  </a:lnTo>
                  <a:lnTo>
                    <a:pt x="195538" y="395192"/>
                  </a:lnTo>
                  <a:lnTo>
                    <a:pt x="207578" y="389970"/>
                  </a:lnTo>
                  <a:lnTo>
                    <a:pt x="218386" y="384196"/>
                  </a:lnTo>
                  <a:lnTo>
                    <a:pt x="228324" y="377862"/>
                  </a:lnTo>
                  <a:lnTo>
                    <a:pt x="237934" y="370779"/>
                  </a:lnTo>
                  <a:lnTo>
                    <a:pt x="247553" y="362903"/>
                  </a:lnTo>
                  <a:lnTo>
                    <a:pt x="257152" y="354325"/>
                  </a:lnTo>
                  <a:lnTo>
                    <a:pt x="266452" y="345189"/>
                  </a:lnTo>
                  <a:lnTo>
                    <a:pt x="275302" y="335630"/>
                  </a:lnTo>
                  <a:lnTo>
                    <a:pt x="283702" y="325600"/>
                  </a:lnTo>
                  <a:lnTo>
                    <a:pt x="291723" y="314882"/>
                  </a:lnTo>
                  <a:lnTo>
                    <a:pt x="299445" y="303412"/>
                  </a:lnTo>
                  <a:lnTo>
                    <a:pt x="306784" y="291268"/>
                  </a:lnTo>
                  <a:lnTo>
                    <a:pt x="313492" y="278585"/>
                  </a:lnTo>
                  <a:lnTo>
                    <a:pt x="319488" y="265500"/>
                  </a:lnTo>
                  <a:lnTo>
                    <a:pt x="324837" y="252289"/>
                  </a:lnTo>
                  <a:lnTo>
                    <a:pt x="329664" y="239347"/>
                  </a:lnTo>
                  <a:lnTo>
                    <a:pt x="334093" y="226862"/>
                  </a:lnTo>
                  <a:lnTo>
                    <a:pt x="338069" y="214682"/>
                  </a:lnTo>
                  <a:lnTo>
                    <a:pt x="341366" y="202430"/>
                  </a:lnTo>
                  <a:lnTo>
                    <a:pt x="343915" y="189888"/>
                  </a:lnTo>
                  <a:lnTo>
                    <a:pt x="345627" y="177005"/>
                  </a:lnTo>
                  <a:lnTo>
                    <a:pt x="346326" y="163816"/>
                  </a:lnTo>
                  <a:lnTo>
                    <a:pt x="346013" y="150384"/>
                  </a:lnTo>
                  <a:lnTo>
                    <a:pt x="344666" y="136770"/>
                  </a:lnTo>
                  <a:lnTo>
                    <a:pt x="342167" y="123024"/>
                  </a:lnTo>
                  <a:lnTo>
                    <a:pt x="338560" y="109189"/>
                  </a:lnTo>
                  <a:lnTo>
                    <a:pt x="334021" y="95460"/>
                  </a:lnTo>
                  <a:lnTo>
                    <a:pt x="328757" y="82161"/>
                  </a:lnTo>
                  <a:lnTo>
                    <a:pt x="322954" y="69442"/>
                  </a:lnTo>
                  <a:lnTo>
                    <a:pt x="316602" y="57444"/>
                  </a:lnTo>
                  <a:lnTo>
                    <a:pt x="309507" y="46379"/>
                  </a:lnTo>
                  <a:lnTo>
                    <a:pt x="301618" y="36273"/>
                  </a:lnTo>
                  <a:lnTo>
                    <a:pt x="292862" y="27164"/>
                  </a:lnTo>
                  <a:lnTo>
                    <a:pt x="283074" y="19184"/>
                  </a:lnTo>
                  <a:lnTo>
                    <a:pt x="272263" y="12304"/>
                  </a:lnTo>
                  <a:lnTo>
                    <a:pt x="260579" y="6682"/>
                  </a:lnTo>
                  <a:lnTo>
                    <a:pt x="248212" y="2728"/>
                  </a:lnTo>
                  <a:lnTo>
                    <a:pt x="235338" y="518"/>
                  </a:lnTo>
                  <a:lnTo>
                    <a:pt x="222101" y="0"/>
                  </a:lnTo>
                  <a:lnTo>
                    <a:pt x="208609" y="1164"/>
                  </a:lnTo>
                  <a:lnTo>
                    <a:pt x="194951" y="3840"/>
                  </a:lnTo>
                  <a:lnTo>
                    <a:pt x="181508" y="7906"/>
                  </a:lnTo>
                  <a:lnTo>
                    <a:pt x="168934" y="13376"/>
                  </a:lnTo>
                  <a:lnTo>
                    <a:pt x="157516" y="20122"/>
                  </a:lnTo>
                  <a:lnTo>
                    <a:pt x="147205" y="27752"/>
                  </a:lnTo>
                  <a:lnTo>
                    <a:pt x="137810" y="35711"/>
                  </a:lnTo>
                  <a:lnTo>
                    <a:pt x="129127" y="43644"/>
                  </a:lnTo>
                  <a:lnTo>
                    <a:pt x="121267" y="51114"/>
                  </a:lnTo>
                  <a:lnTo>
                    <a:pt x="113895" y="58240"/>
                  </a:lnTo>
                  <a:lnTo>
                    <a:pt x="106357" y="65642"/>
                  </a:lnTo>
                  <a:lnTo>
                    <a:pt x="97433" y="745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56460" y="1028765"/>
              <a:ext cx="842281" cy="52644"/>
            </a:xfrm>
            <a:custGeom>
              <a:avLst/>
              <a:gdLst/>
              <a:ahLst/>
              <a:cxnLst/>
              <a:rect l="0" t="0" r="0" b="0"/>
              <a:pathLst>
                <a:path w="842281" h="52644">
                  <a:moveTo>
                    <a:pt x="842280" y="0"/>
                  </a:moveTo>
                  <a:lnTo>
                    <a:pt x="833277" y="2934"/>
                  </a:lnTo>
                  <a:lnTo>
                    <a:pt x="823011" y="5717"/>
                  </a:lnTo>
                  <a:lnTo>
                    <a:pt x="810426" y="8611"/>
                  </a:lnTo>
                  <a:lnTo>
                    <a:pt x="795899" y="11479"/>
                  </a:lnTo>
                  <a:lnTo>
                    <a:pt x="780103" y="13996"/>
                  </a:lnTo>
                  <a:lnTo>
                    <a:pt x="763560" y="16006"/>
                  </a:lnTo>
                  <a:lnTo>
                    <a:pt x="746428" y="17519"/>
                  </a:lnTo>
                  <a:lnTo>
                    <a:pt x="728581" y="18614"/>
                  </a:lnTo>
                  <a:lnTo>
                    <a:pt x="709991" y="19386"/>
                  </a:lnTo>
                  <a:lnTo>
                    <a:pt x="690748" y="19923"/>
                  </a:lnTo>
                  <a:lnTo>
                    <a:pt x="670986" y="20291"/>
                  </a:lnTo>
                  <a:lnTo>
                    <a:pt x="650843" y="20546"/>
                  </a:lnTo>
                  <a:lnTo>
                    <a:pt x="630756" y="20888"/>
                  </a:lnTo>
                  <a:lnTo>
                    <a:pt x="611422" y="21651"/>
                  </a:lnTo>
                  <a:lnTo>
                    <a:pt x="593147" y="22976"/>
                  </a:lnTo>
                  <a:lnTo>
                    <a:pt x="575418" y="24681"/>
                  </a:lnTo>
                  <a:lnTo>
                    <a:pt x="557141" y="26363"/>
                  </a:lnTo>
                  <a:lnTo>
                    <a:pt x="537738" y="27789"/>
                  </a:lnTo>
                  <a:lnTo>
                    <a:pt x="517619" y="28897"/>
                  </a:lnTo>
                  <a:lnTo>
                    <a:pt x="497866" y="29716"/>
                  </a:lnTo>
                  <a:lnTo>
                    <a:pt x="479081" y="30305"/>
                  </a:lnTo>
                  <a:lnTo>
                    <a:pt x="460892" y="30887"/>
                  </a:lnTo>
                  <a:lnTo>
                    <a:pt x="442246" y="31819"/>
                  </a:lnTo>
                  <a:lnTo>
                    <a:pt x="422566" y="33260"/>
                  </a:lnTo>
                  <a:lnTo>
                    <a:pt x="402247" y="35044"/>
                  </a:lnTo>
                  <a:lnTo>
                    <a:pt x="382354" y="36781"/>
                  </a:lnTo>
                  <a:lnTo>
                    <a:pt x="363472" y="38243"/>
                  </a:lnTo>
                  <a:lnTo>
                    <a:pt x="345216" y="39376"/>
                  </a:lnTo>
                  <a:lnTo>
                    <a:pt x="326525" y="40211"/>
                  </a:lnTo>
                  <a:lnTo>
                    <a:pt x="306802" y="40807"/>
                  </a:lnTo>
                  <a:lnTo>
                    <a:pt x="285944" y="41224"/>
                  </a:lnTo>
                  <a:lnTo>
                    <a:pt x="264092" y="41511"/>
                  </a:lnTo>
                  <a:lnTo>
                    <a:pt x="241459" y="41708"/>
                  </a:lnTo>
                  <a:lnTo>
                    <a:pt x="218411" y="41841"/>
                  </a:lnTo>
                  <a:lnTo>
                    <a:pt x="195420" y="41931"/>
                  </a:lnTo>
                  <a:lnTo>
                    <a:pt x="172744" y="41991"/>
                  </a:lnTo>
                  <a:lnTo>
                    <a:pt x="150603" y="42032"/>
                  </a:lnTo>
                  <a:lnTo>
                    <a:pt x="129271" y="42059"/>
                  </a:lnTo>
                  <a:lnTo>
                    <a:pt x="108817" y="42082"/>
                  </a:lnTo>
                  <a:lnTo>
                    <a:pt x="89471" y="42267"/>
                  </a:lnTo>
                  <a:lnTo>
                    <a:pt x="71689" y="42924"/>
                  </a:lnTo>
                  <a:lnTo>
                    <a:pt x="55592" y="44178"/>
                  </a:lnTo>
                  <a:lnTo>
                    <a:pt x="41430" y="45843"/>
                  </a:lnTo>
                  <a:lnTo>
                    <a:pt x="28374" y="47672"/>
                  </a:lnTo>
                  <a:lnTo>
                    <a:pt x="15275" y="4982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46015" y="1218278"/>
              <a:ext cx="28732" cy="463255"/>
            </a:xfrm>
            <a:custGeom>
              <a:avLst/>
              <a:gdLst/>
              <a:ahLst/>
              <a:cxnLst/>
              <a:rect l="0" t="0" r="0" b="0"/>
              <a:pathLst>
                <a:path w="28732" h="463255">
                  <a:moveTo>
                    <a:pt x="10528" y="0"/>
                  </a:moveTo>
                  <a:lnTo>
                    <a:pt x="13395" y="14669"/>
                  </a:lnTo>
                  <a:lnTo>
                    <a:pt x="15537" y="28580"/>
                  </a:lnTo>
                  <a:lnTo>
                    <a:pt x="17145" y="43074"/>
                  </a:lnTo>
                  <a:lnTo>
                    <a:pt x="18498" y="58102"/>
                  </a:lnTo>
                  <a:lnTo>
                    <a:pt x="19995" y="73279"/>
                  </a:lnTo>
                  <a:lnTo>
                    <a:pt x="21841" y="88360"/>
                  </a:lnTo>
                  <a:lnTo>
                    <a:pt x="23908" y="103743"/>
                  </a:lnTo>
                  <a:lnTo>
                    <a:pt x="25840" y="120348"/>
                  </a:lnTo>
                  <a:lnTo>
                    <a:pt x="27432" y="138577"/>
                  </a:lnTo>
                  <a:lnTo>
                    <a:pt x="28483" y="157718"/>
                  </a:lnTo>
                  <a:lnTo>
                    <a:pt x="28731" y="176272"/>
                  </a:lnTo>
                  <a:lnTo>
                    <a:pt x="28119" y="193421"/>
                  </a:lnTo>
                  <a:lnTo>
                    <a:pt x="26911" y="209187"/>
                  </a:lnTo>
                  <a:lnTo>
                    <a:pt x="25569" y="224070"/>
                  </a:lnTo>
                  <a:lnTo>
                    <a:pt x="24375" y="238487"/>
                  </a:lnTo>
                  <a:lnTo>
                    <a:pt x="23425" y="252678"/>
                  </a:lnTo>
                  <a:lnTo>
                    <a:pt x="22712" y="266768"/>
                  </a:lnTo>
                  <a:lnTo>
                    <a:pt x="22194" y="280816"/>
                  </a:lnTo>
                  <a:lnTo>
                    <a:pt x="21659" y="294847"/>
                  </a:lnTo>
                  <a:lnTo>
                    <a:pt x="20760" y="308875"/>
                  </a:lnTo>
                  <a:lnTo>
                    <a:pt x="19339" y="322903"/>
                  </a:lnTo>
                  <a:lnTo>
                    <a:pt x="17570" y="336933"/>
                  </a:lnTo>
                  <a:lnTo>
                    <a:pt x="15843" y="350965"/>
                  </a:lnTo>
                  <a:lnTo>
                    <a:pt x="14382" y="364994"/>
                  </a:lnTo>
                  <a:lnTo>
                    <a:pt x="13080" y="378856"/>
                  </a:lnTo>
                  <a:lnTo>
                    <a:pt x="11600" y="392243"/>
                  </a:lnTo>
                  <a:lnTo>
                    <a:pt x="9757" y="405017"/>
                  </a:lnTo>
                  <a:lnTo>
                    <a:pt x="7680" y="416952"/>
                  </a:lnTo>
                  <a:lnTo>
                    <a:pt x="5521" y="428926"/>
                  </a:lnTo>
                  <a:lnTo>
                    <a:pt x="3088" y="44310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61994" y="94453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75" y="0"/>
                  </a:lnTo>
                  <a:lnTo>
                    <a:pt x="149555" y="0"/>
                  </a:lnTo>
                  <a:lnTo>
                    <a:pt x="134578" y="0"/>
                  </a:lnTo>
                  <a:lnTo>
                    <a:pt x="118860" y="5"/>
                  </a:lnTo>
                  <a:lnTo>
                    <a:pt x="102757" y="178"/>
                  </a:lnTo>
                  <a:lnTo>
                    <a:pt x="86733" y="826"/>
                  </a:lnTo>
                  <a:lnTo>
                    <a:pt x="71050" y="2075"/>
                  </a:lnTo>
                  <a:lnTo>
                    <a:pt x="56170" y="3736"/>
                  </a:lnTo>
                  <a:lnTo>
                    <a:pt x="41288" y="5563"/>
                  </a:lnTo>
                  <a:lnTo>
                    <a:pt x="2398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83051" y="107087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4315" y="0"/>
                  </a:lnTo>
                  <a:lnTo>
                    <a:pt x="150404" y="0"/>
                  </a:lnTo>
                  <a:lnTo>
                    <a:pt x="135898" y="0"/>
                  </a:lnTo>
                  <a:lnTo>
                    <a:pt x="120350" y="0"/>
                  </a:lnTo>
                  <a:lnTo>
                    <a:pt x="103229" y="0"/>
                  </a:lnTo>
                  <a:lnTo>
                    <a:pt x="84434" y="0"/>
                  </a:lnTo>
                  <a:lnTo>
                    <a:pt x="65226" y="0"/>
                  </a:lnTo>
                  <a:lnTo>
                    <a:pt x="46134" y="0"/>
                  </a:lnTo>
                  <a:lnTo>
                    <a:pt x="254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58810" y="671144"/>
              <a:ext cx="429693" cy="660426"/>
            </a:xfrm>
            <a:custGeom>
              <a:avLst/>
              <a:gdLst/>
              <a:ahLst/>
              <a:cxnLst/>
              <a:rect l="0" t="0" r="0" b="0"/>
              <a:pathLst>
                <a:path w="429693" h="660426">
                  <a:moveTo>
                    <a:pt x="103308" y="10181"/>
                  </a:moveTo>
                  <a:lnTo>
                    <a:pt x="100375" y="19049"/>
                  </a:lnTo>
                  <a:lnTo>
                    <a:pt x="97593" y="28036"/>
                  </a:lnTo>
                  <a:lnTo>
                    <a:pt x="94693" y="38027"/>
                  </a:lnTo>
                  <a:lnTo>
                    <a:pt x="91652" y="48835"/>
                  </a:lnTo>
                  <a:lnTo>
                    <a:pt x="88488" y="59998"/>
                  </a:lnTo>
                  <a:lnTo>
                    <a:pt x="85223" y="71203"/>
                  </a:lnTo>
                  <a:lnTo>
                    <a:pt x="81885" y="82315"/>
                  </a:lnTo>
                  <a:lnTo>
                    <a:pt x="78494" y="93300"/>
                  </a:lnTo>
                  <a:lnTo>
                    <a:pt x="75065" y="104170"/>
                  </a:lnTo>
                  <a:lnTo>
                    <a:pt x="71610" y="115113"/>
                  </a:lnTo>
                  <a:lnTo>
                    <a:pt x="68138" y="126459"/>
                  </a:lnTo>
                  <a:lnTo>
                    <a:pt x="64648" y="138352"/>
                  </a:lnTo>
                  <a:lnTo>
                    <a:pt x="60983" y="150613"/>
                  </a:lnTo>
                  <a:lnTo>
                    <a:pt x="56836" y="162844"/>
                  </a:lnTo>
                  <a:lnTo>
                    <a:pt x="52081" y="174807"/>
                  </a:lnTo>
                  <a:lnTo>
                    <a:pt x="46751" y="186280"/>
                  </a:lnTo>
                  <a:lnTo>
                    <a:pt x="40949" y="196985"/>
                  </a:lnTo>
                  <a:lnTo>
                    <a:pt x="34771" y="206818"/>
                  </a:lnTo>
                  <a:lnTo>
                    <a:pt x="27823" y="214752"/>
                  </a:lnTo>
                  <a:lnTo>
                    <a:pt x="20399" y="218948"/>
                  </a:lnTo>
                  <a:lnTo>
                    <a:pt x="14061" y="218909"/>
                  </a:lnTo>
                  <a:lnTo>
                    <a:pt x="9235" y="215121"/>
                  </a:lnTo>
                  <a:lnTo>
                    <a:pt x="5746" y="208365"/>
                  </a:lnTo>
                  <a:lnTo>
                    <a:pt x="3293" y="199235"/>
                  </a:lnTo>
                  <a:lnTo>
                    <a:pt x="1596" y="188045"/>
                  </a:lnTo>
                  <a:lnTo>
                    <a:pt x="443" y="175144"/>
                  </a:lnTo>
                  <a:lnTo>
                    <a:pt x="0" y="161070"/>
                  </a:lnTo>
                  <a:lnTo>
                    <a:pt x="762" y="146475"/>
                  </a:lnTo>
                  <a:lnTo>
                    <a:pt x="2910" y="131768"/>
                  </a:lnTo>
                  <a:lnTo>
                    <a:pt x="6319" y="117130"/>
                  </a:lnTo>
                  <a:lnTo>
                    <a:pt x="10751" y="102614"/>
                  </a:lnTo>
                  <a:lnTo>
                    <a:pt x="15959" y="88223"/>
                  </a:lnTo>
                  <a:lnTo>
                    <a:pt x="21897" y="74100"/>
                  </a:lnTo>
                  <a:lnTo>
                    <a:pt x="28706" y="60529"/>
                  </a:lnTo>
                  <a:lnTo>
                    <a:pt x="36395" y="47628"/>
                  </a:lnTo>
                  <a:lnTo>
                    <a:pt x="44846" y="35676"/>
                  </a:lnTo>
                  <a:lnTo>
                    <a:pt x="53896" y="25172"/>
                  </a:lnTo>
                  <a:lnTo>
                    <a:pt x="63402" y="16267"/>
                  </a:lnTo>
                  <a:lnTo>
                    <a:pt x="73565" y="9117"/>
                  </a:lnTo>
                  <a:lnTo>
                    <a:pt x="84905" y="4055"/>
                  </a:lnTo>
                  <a:lnTo>
                    <a:pt x="97607" y="1063"/>
                  </a:lnTo>
                  <a:lnTo>
                    <a:pt x="111392" y="0"/>
                  </a:lnTo>
                  <a:lnTo>
                    <a:pt x="125716" y="791"/>
                  </a:lnTo>
                  <a:lnTo>
                    <a:pt x="140189" y="3213"/>
                  </a:lnTo>
                  <a:lnTo>
                    <a:pt x="154143" y="7107"/>
                  </a:lnTo>
                  <a:lnTo>
                    <a:pt x="166594" y="12461"/>
                  </a:lnTo>
                  <a:lnTo>
                    <a:pt x="177149" y="19130"/>
                  </a:lnTo>
                  <a:lnTo>
                    <a:pt x="186082" y="26707"/>
                  </a:lnTo>
                  <a:lnTo>
                    <a:pt x="194020" y="34631"/>
                  </a:lnTo>
                  <a:lnTo>
                    <a:pt x="201437" y="42555"/>
                  </a:lnTo>
                  <a:lnTo>
                    <a:pt x="208440" y="50501"/>
                  </a:lnTo>
                  <a:lnTo>
                    <a:pt x="214858" y="58749"/>
                  </a:lnTo>
                  <a:lnTo>
                    <a:pt x="220628" y="67447"/>
                  </a:lnTo>
                  <a:lnTo>
                    <a:pt x="225810" y="76595"/>
                  </a:lnTo>
                  <a:lnTo>
                    <a:pt x="230517" y="86122"/>
                  </a:lnTo>
                  <a:lnTo>
                    <a:pt x="234867" y="95942"/>
                  </a:lnTo>
                  <a:lnTo>
                    <a:pt x="238958" y="105979"/>
                  </a:lnTo>
                  <a:lnTo>
                    <a:pt x="242864" y="116170"/>
                  </a:lnTo>
                  <a:lnTo>
                    <a:pt x="246643" y="126468"/>
                  </a:lnTo>
                  <a:lnTo>
                    <a:pt x="250335" y="136841"/>
                  </a:lnTo>
                  <a:lnTo>
                    <a:pt x="253968" y="147265"/>
                  </a:lnTo>
                  <a:lnTo>
                    <a:pt x="257556" y="157727"/>
                  </a:lnTo>
                  <a:lnTo>
                    <a:pt x="260947" y="168381"/>
                  </a:lnTo>
                  <a:lnTo>
                    <a:pt x="263845" y="179526"/>
                  </a:lnTo>
                  <a:lnTo>
                    <a:pt x="266131" y="191282"/>
                  </a:lnTo>
                  <a:lnTo>
                    <a:pt x="268004" y="203449"/>
                  </a:lnTo>
                  <a:lnTo>
                    <a:pt x="269877" y="215617"/>
                  </a:lnTo>
                  <a:lnTo>
                    <a:pt x="271986" y="227546"/>
                  </a:lnTo>
                  <a:lnTo>
                    <a:pt x="274234" y="239336"/>
                  </a:lnTo>
                  <a:lnTo>
                    <a:pt x="276291" y="251318"/>
                  </a:lnTo>
                  <a:lnTo>
                    <a:pt x="277967" y="263676"/>
                  </a:lnTo>
                  <a:lnTo>
                    <a:pt x="279075" y="276434"/>
                  </a:lnTo>
                  <a:lnTo>
                    <a:pt x="279361" y="289538"/>
                  </a:lnTo>
                  <a:lnTo>
                    <a:pt x="278775" y="302926"/>
                  </a:lnTo>
                  <a:lnTo>
                    <a:pt x="277584" y="317021"/>
                  </a:lnTo>
                  <a:lnTo>
                    <a:pt x="276254" y="332686"/>
                  </a:lnTo>
                  <a:lnTo>
                    <a:pt x="275063" y="350249"/>
                  </a:lnTo>
                  <a:lnTo>
                    <a:pt x="273945" y="368926"/>
                  </a:lnTo>
                  <a:lnTo>
                    <a:pt x="272588" y="387161"/>
                  </a:lnTo>
                  <a:lnTo>
                    <a:pt x="270823" y="404092"/>
                  </a:lnTo>
                  <a:lnTo>
                    <a:pt x="268637" y="419711"/>
                  </a:lnTo>
                  <a:lnTo>
                    <a:pt x="266091" y="434495"/>
                  </a:lnTo>
                  <a:lnTo>
                    <a:pt x="263259" y="448840"/>
                  </a:lnTo>
                  <a:lnTo>
                    <a:pt x="260051" y="462814"/>
                  </a:lnTo>
                  <a:lnTo>
                    <a:pt x="256220" y="476225"/>
                  </a:lnTo>
                  <a:lnTo>
                    <a:pt x="251684" y="488999"/>
                  </a:lnTo>
                  <a:lnTo>
                    <a:pt x="246672" y="501192"/>
                  </a:lnTo>
                  <a:lnTo>
                    <a:pt x="241616" y="512914"/>
                  </a:lnTo>
                  <a:lnTo>
                    <a:pt x="236772" y="524280"/>
                  </a:lnTo>
                  <a:lnTo>
                    <a:pt x="232216" y="535388"/>
                  </a:lnTo>
                  <a:lnTo>
                    <a:pt x="227929" y="546312"/>
                  </a:lnTo>
                  <a:lnTo>
                    <a:pt x="223857" y="557105"/>
                  </a:lnTo>
                  <a:lnTo>
                    <a:pt x="219784" y="567643"/>
                  </a:lnTo>
                  <a:lnTo>
                    <a:pt x="215356" y="577646"/>
                  </a:lnTo>
                  <a:lnTo>
                    <a:pt x="210403" y="587008"/>
                  </a:lnTo>
                  <a:lnTo>
                    <a:pt x="204770" y="595939"/>
                  </a:lnTo>
                  <a:lnTo>
                    <a:pt x="198230" y="604856"/>
                  </a:lnTo>
                  <a:lnTo>
                    <a:pt x="190754" y="614002"/>
                  </a:lnTo>
                  <a:lnTo>
                    <a:pt x="182462" y="623281"/>
                  </a:lnTo>
                  <a:lnTo>
                    <a:pt x="173526" y="632364"/>
                  </a:lnTo>
                  <a:lnTo>
                    <a:pt x="164100" y="641055"/>
                  </a:lnTo>
                  <a:lnTo>
                    <a:pt x="153992" y="648840"/>
                  </a:lnTo>
                  <a:lnTo>
                    <a:pt x="142689" y="654850"/>
                  </a:lnTo>
                  <a:lnTo>
                    <a:pt x="130023" y="658765"/>
                  </a:lnTo>
                  <a:lnTo>
                    <a:pt x="116601" y="660425"/>
                  </a:lnTo>
                  <a:lnTo>
                    <a:pt x="103586" y="659576"/>
                  </a:lnTo>
                  <a:lnTo>
                    <a:pt x="91608" y="656337"/>
                  </a:lnTo>
                  <a:lnTo>
                    <a:pt x="80619" y="651097"/>
                  </a:lnTo>
                  <a:lnTo>
                    <a:pt x="70171" y="644309"/>
                  </a:lnTo>
                  <a:lnTo>
                    <a:pt x="59931" y="636376"/>
                  </a:lnTo>
                  <a:lnTo>
                    <a:pt x="50053" y="627460"/>
                  </a:lnTo>
                  <a:lnTo>
                    <a:pt x="41084" y="617500"/>
                  </a:lnTo>
                  <a:lnTo>
                    <a:pt x="33268" y="606547"/>
                  </a:lnTo>
                  <a:lnTo>
                    <a:pt x="26542" y="594921"/>
                  </a:lnTo>
                  <a:lnTo>
                    <a:pt x="20715" y="583117"/>
                  </a:lnTo>
                  <a:lnTo>
                    <a:pt x="15584" y="571437"/>
                  </a:lnTo>
                  <a:lnTo>
                    <a:pt x="11290" y="559983"/>
                  </a:lnTo>
                  <a:lnTo>
                    <a:pt x="8303" y="548759"/>
                  </a:lnTo>
                  <a:lnTo>
                    <a:pt x="6778" y="537727"/>
                  </a:lnTo>
                  <a:lnTo>
                    <a:pt x="6737" y="526844"/>
                  </a:lnTo>
                  <a:lnTo>
                    <a:pt x="8228" y="516069"/>
                  </a:lnTo>
                  <a:lnTo>
                    <a:pt x="11128" y="505381"/>
                  </a:lnTo>
                  <a:lnTo>
                    <a:pt x="15346" y="495083"/>
                  </a:lnTo>
                  <a:lnTo>
                    <a:pt x="20918" y="485774"/>
                  </a:lnTo>
                  <a:lnTo>
                    <a:pt x="27746" y="477704"/>
                  </a:lnTo>
                  <a:lnTo>
                    <a:pt x="35940" y="470964"/>
                  </a:lnTo>
                  <a:lnTo>
                    <a:pt x="45875" y="465653"/>
                  </a:lnTo>
                  <a:lnTo>
                    <a:pt x="57593" y="461679"/>
                  </a:lnTo>
                  <a:lnTo>
                    <a:pt x="70700" y="458975"/>
                  </a:lnTo>
                  <a:lnTo>
                    <a:pt x="84560" y="457593"/>
                  </a:lnTo>
                  <a:lnTo>
                    <a:pt x="98733" y="457442"/>
                  </a:lnTo>
                  <a:lnTo>
                    <a:pt x="112993" y="458473"/>
                  </a:lnTo>
                  <a:lnTo>
                    <a:pt x="127247" y="460760"/>
                  </a:lnTo>
                  <a:lnTo>
                    <a:pt x="141457" y="464229"/>
                  </a:lnTo>
                  <a:lnTo>
                    <a:pt x="155457" y="468845"/>
                  </a:lnTo>
                  <a:lnTo>
                    <a:pt x="168944" y="474693"/>
                  </a:lnTo>
                  <a:lnTo>
                    <a:pt x="181798" y="481696"/>
                  </a:lnTo>
                  <a:lnTo>
                    <a:pt x="194059" y="489500"/>
                  </a:lnTo>
                  <a:lnTo>
                    <a:pt x="205833" y="497576"/>
                  </a:lnTo>
                  <a:lnTo>
                    <a:pt x="217233" y="505598"/>
                  </a:lnTo>
                  <a:lnTo>
                    <a:pt x="228195" y="513440"/>
                  </a:lnTo>
                  <a:lnTo>
                    <a:pt x="238491" y="521085"/>
                  </a:lnTo>
                  <a:lnTo>
                    <a:pt x="248053" y="528561"/>
                  </a:lnTo>
                  <a:lnTo>
                    <a:pt x="257120" y="535903"/>
                  </a:lnTo>
                  <a:lnTo>
                    <a:pt x="266128" y="543147"/>
                  </a:lnTo>
                  <a:lnTo>
                    <a:pt x="275340" y="550316"/>
                  </a:lnTo>
                  <a:lnTo>
                    <a:pt x="284834" y="557268"/>
                  </a:lnTo>
                  <a:lnTo>
                    <a:pt x="294593" y="563710"/>
                  </a:lnTo>
                  <a:lnTo>
                    <a:pt x="304574" y="569519"/>
                  </a:lnTo>
                  <a:lnTo>
                    <a:pt x="314888" y="574572"/>
                  </a:lnTo>
                  <a:lnTo>
                    <a:pt x="325796" y="578668"/>
                  </a:lnTo>
                  <a:lnTo>
                    <a:pt x="337390" y="581784"/>
                  </a:lnTo>
                  <a:lnTo>
                    <a:pt x="349447" y="583723"/>
                  </a:lnTo>
                  <a:lnTo>
                    <a:pt x="361539" y="584051"/>
                  </a:lnTo>
                  <a:lnTo>
                    <a:pt x="373404" y="582687"/>
                  </a:lnTo>
                  <a:lnTo>
                    <a:pt x="384710" y="580146"/>
                  </a:lnTo>
                  <a:lnTo>
                    <a:pt x="396184" y="577110"/>
                  </a:lnTo>
                  <a:lnTo>
                    <a:pt x="409951" y="573315"/>
                  </a:lnTo>
                  <a:lnTo>
                    <a:pt x="429692" y="568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80504" y="788485"/>
              <a:ext cx="404389" cy="486851"/>
            </a:xfrm>
            <a:custGeom>
              <a:avLst/>
              <a:gdLst/>
              <a:ahLst/>
              <a:cxnLst/>
              <a:rect l="0" t="0" r="0" b="0"/>
              <a:pathLst>
                <a:path w="404389" h="486851">
                  <a:moveTo>
                    <a:pt x="134340" y="19182"/>
                  </a:moveTo>
                  <a:lnTo>
                    <a:pt x="122672" y="22183"/>
                  </a:lnTo>
                  <a:lnTo>
                    <a:pt x="112183" y="25605"/>
                  </a:lnTo>
                  <a:lnTo>
                    <a:pt x="101886" y="29810"/>
                  </a:lnTo>
                  <a:lnTo>
                    <a:pt x="91758" y="35056"/>
                  </a:lnTo>
                  <a:lnTo>
                    <a:pt x="82062" y="41834"/>
                  </a:lnTo>
                  <a:lnTo>
                    <a:pt x="72925" y="50276"/>
                  </a:lnTo>
                  <a:lnTo>
                    <a:pt x="64322" y="60361"/>
                  </a:lnTo>
                  <a:lnTo>
                    <a:pt x="56161" y="72101"/>
                  </a:lnTo>
                  <a:lnTo>
                    <a:pt x="48337" y="85331"/>
                  </a:lnTo>
                  <a:lnTo>
                    <a:pt x="40761" y="99771"/>
                  </a:lnTo>
                  <a:lnTo>
                    <a:pt x="33359" y="115134"/>
                  </a:lnTo>
                  <a:lnTo>
                    <a:pt x="26090" y="131168"/>
                  </a:lnTo>
                  <a:lnTo>
                    <a:pt x="19240" y="147679"/>
                  </a:lnTo>
                  <a:lnTo>
                    <a:pt x="13400" y="164521"/>
                  </a:lnTo>
                  <a:lnTo>
                    <a:pt x="8808" y="181597"/>
                  </a:lnTo>
                  <a:lnTo>
                    <a:pt x="5387" y="198996"/>
                  </a:lnTo>
                  <a:lnTo>
                    <a:pt x="2925" y="216976"/>
                  </a:lnTo>
                  <a:lnTo>
                    <a:pt x="1198" y="235627"/>
                  </a:lnTo>
                  <a:lnTo>
                    <a:pt x="172" y="254731"/>
                  </a:lnTo>
                  <a:lnTo>
                    <a:pt x="0" y="273862"/>
                  </a:lnTo>
                  <a:lnTo>
                    <a:pt x="700" y="292764"/>
                  </a:lnTo>
                  <a:lnTo>
                    <a:pt x="2321" y="311203"/>
                  </a:lnTo>
                  <a:lnTo>
                    <a:pt x="5012" y="328891"/>
                  </a:lnTo>
                  <a:lnTo>
                    <a:pt x="8750" y="345750"/>
                  </a:lnTo>
                  <a:lnTo>
                    <a:pt x="13380" y="361868"/>
                  </a:lnTo>
                  <a:lnTo>
                    <a:pt x="18704" y="377393"/>
                  </a:lnTo>
                  <a:lnTo>
                    <a:pt x="24548" y="392463"/>
                  </a:lnTo>
                  <a:lnTo>
                    <a:pt x="30928" y="406874"/>
                  </a:lnTo>
                  <a:lnTo>
                    <a:pt x="38042" y="420106"/>
                  </a:lnTo>
                  <a:lnTo>
                    <a:pt x="45944" y="431971"/>
                  </a:lnTo>
                  <a:lnTo>
                    <a:pt x="54708" y="442583"/>
                  </a:lnTo>
                  <a:lnTo>
                    <a:pt x="64502" y="452179"/>
                  </a:lnTo>
                  <a:lnTo>
                    <a:pt x="75316" y="460998"/>
                  </a:lnTo>
                  <a:lnTo>
                    <a:pt x="87002" y="468922"/>
                  </a:lnTo>
                  <a:lnTo>
                    <a:pt x="99372" y="475500"/>
                  </a:lnTo>
                  <a:lnTo>
                    <a:pt x="112251" y="480589"/>
                  </a:lnTo>
                  <a:lnTo>
                    <a:pt x="125662" y="484177"/>
                  </a:lnTo>
                  <a:lnTo>
                    <a:pt x="139803" y="486219"/>
                  </a:lnTo>
                  <a:lnTo>
                    <a:pt x="154719" y="486850"/>
                  </a:lnTo>
                  <a:lnTo>
                    <a:pt x="170161" y="486326"/>
                  </a:lnTo>
                  <a:lnTo>
                    <a:pt x="185679" y="484920"/>
                  </a:lnTo>
                  <a:lnTo>
                    <a:pt x="201007" y="482863"/>
                  </a:lnTo>
                  <a:lnTo>
                    <a:pt x="216062" y="480180"/>
                  </a:lnTo>
                  <a:lnTo>
                    <a:pt x="230858" y="476702"/>
                  </a:lnTo>
                  <a:lnTo>
                    <a:pt x="245441" y="472394"/>
                  </a:lnTo>
                  <a:lnTo>
                    <a:pt x="259861" y="467196"/>
                  </a:lnTo>
                  <a:lnTo>
                    <a:pt x="274163" y="460950"/>
                  </a:lnTo>
                  <a:lnTo>
                    <a:pt x="288377" y="453666"/>
                  </a:lnTo>
                  <a:lnTo>
                    <a:pt x="302366" y="445334"/>
                  </a:lnTo>
                  <a:lnTo>
                    <a:pt x="315839" y="435837"/>
                  </a:lnTo>
                  <a:lnTo>
                    <a:pt x="328670" y="425231"/>
                  </a:lnTo>
                  <a:lnTo>
                    <a:pt x="340575" y="413855"/>
                  </a:lnTo>
                  <a:lnTo>
                    <a:pt x="351044" y="402227"/>
                  </a:lnTo>
                  <a:lnTo>
                    <a:pt x="359936" y="390659"/>
                  </a:lnTo>
                  <a:lnTo>
                    <a:pt x="367416" y="378943"/>
                  </a:lnTo>
                  <a:lnTo>
                    <a:pt x="373765" y="366479"/>
                  </a:lnTo>
                  <a:lnTo>
                    <a:pt x="379262" y="352979"/>
                  </a:lnTo>
                  <a:lnTo>
                    <a:pt x="384143" y="338470"/>
                  </a:lnTo>
                  <a:lnTo>
                    <a:pt x="388590" y="323120"/>
                  </a:lnTo>
                  <a:lnTo>
                    <a:pt x="392731" y="307122"/>
                  </a:lnTo>
                  <a:lnTo>
                    <a:pt x="396498" y="290650"/>
                  </a:lnTo>
                  <a:lnTo>
                    <a:pt x="399649" y="273840"/>
                  </a:lnTo>
                  <a:lnTo>
                    <a:pt x="402095" y="256794"/>
                  </a:lnTo>
                  <a:lnTo>
                    <a:pt x="403736" y="239587"/>
                  </a:lnTo>
                  <a:lnTo>
                    <a:pt x="404388" y="222268"/>
                  </a:lnTo>
                  <a:lnTo>
                    <a:pt x="404042" y="204879"/>
                  </a:lnTo>
                  <a:lnTo>
                    <a:pt x="402674" y="187607"/>
                  </a:lnTo>
                  <a:lnTo>
                    <a:pt x="400160" y="170777"/>
                  </a:lnTo>
                  <a:lnTo>
                    <a:pt x="396544" y="154529"/>
                  </a:lnTo>
                  <a:lnTo>
                    <a:pt x="391998" y="138838"/>
                  </a:lnTo>
                  <a:lnTo>
                    <a:pt x="386730" y="123608"/>
                  </a:lnTo>
                  <a:lnTo>
                    <a:pt x="380929" y="108739"/>
                  </a:lnTo>
                  <a:lnTo>
                    <a:pt x="374748" y="94465"/>
                  </a:lnTo>
                  <a:lnTo>
                    <a:pt x="368300" y="81324"/>
                  </a:lnTo>
                  <a:lnTo>
                    <a:pt x="361662" y="69522"/>
                  </a:lnTo>
                  <a:lnTo>
                    <a:pt x="354731" y="58951"/>
                  </a:lnTo>
                  <a:lnTo>
                    <a:pt x="347239" y="49383"/>
                  </a:lnTo>
                  <a:lnTo>
                    <a:pt x="339084" y="40578"/>
                  </a:lnTo>
                  <a:lnTo>
                    <a:pt x="330318" y="32494"/>
                  </a:lnTo>
                  <a:lnTo>
                    <a:pt x="321055" y="25276"/>
                  </a:lnTo>
                  <a:lnTo>
                    <a:pt x="311411" y="18939"/>
                  </a:lnTo>
                  <a:lnTo>
                    <a:pt x="301324" y="13529"/>
                  </a:lnTo>
                  <a:lnTo>
                    <a:pt x="290568" y="9193"/>
                  </a:lnTo>
                  <a:lnTo>
                    <a:pt x="279068" y="5907"/>
                  </a:lnTo>
                  <a:lnTo>
                    <a:pt x="266735" y="3514"/>
                  </a:lnTo>
                  <a:lnTo>
                    <a:pt x="253391" y="1817"/>
                  </a:lnTo>
                  <a:lnTo>
                    <a:pt x="239045" y="640"/>
                  </a:lnTo>
                  <a:lnTo>
                    <a:pt x="224004" y="0"/>
                  </a:lnTo>
                  <a:lnTo>
                    <a:pt x="208762" y="94"/>
                  </a:lnTo>
                  <a:lnTo>
                    <a:pt x="193628" y="977"/>
                  </a:lnTo>
                  <a:lnTo>
                    <a:pt x="178873" y="2722"/>
                  </a:lnTo>
                  <a:lnTo>
                    <a:pt x="164813" y="5496"/>
                  </a:lnTo>
                  <a:lnTo>
                    <a:pt x="151547" y="9291"/>
                  </a:lnTo>
                  <a:lnTo>
                    <a:pt x="139164" y="13959"/>
                  </a:lnTo>
                  <a:lnTo>
                    <a:pt x="127832" y="19309"/>
                  </a:lnTo>
                  <a:lnTo>
                    <a:pt x="117549" y="25155"/>
                  </a:lnTo>
                  <a:lnTo>
                    <a:pt x="108460" y="31051"/>
                  </a:lnTo>
                  <a:lnTo>
                    <a:pt x="100055" y="36867"/>
                  </a:lnTo>
                  <a:lnTo>
                    <a:pt x="91593" y="43111"/>
                  </a:lnTo>
                  <a:lnTo>
                    <a:pt x="81697" y="50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02021" y="428791"/>
              <a:ext cx="1151485" cy="1030484"/>
            </a:xfrm>
            <a:custGeom>
              <a:avLst/>
              <a:gdLst/>
              <a:ahLst/>
              <a:cxnLst/>
              <a:rect l="0" t="0" r="0" b="0"/>
              <a:pathLst>
                <a:path w="1151485" h="1030484">
                  <a:moveTo>
                    <a:pt x="881279" y="94606"/>
                  </a:moveTo>
                  <a:lnTo>
                    <a:pt x="875210" y="88806"/>
                  </a:lnTo>
                  <a:lnTo>
                    <a:pt x="867725" y="83882"/>
                  </a:lnTo>
                  <a:lnTo>
                    <a:pt x="858045" y="79379"/>
                  </a:lnTo>
                  <a:lnTo>
                    <a:pt x="846731" y="75158"/>
                  </a:lnTo>
                  <a:lnTo>
                    <a:pt x="834748" y="71145"/>
                  </a:lnTo>
                  <a:lnTo>
                    <a:pt x="822727" y="67283"/>
                  </a:lnTo>
                  <a:lnTo>
                    <a:pt x="810932" y="63531"/>
                  </a:lnTo>
                  <a:lnTo>
                    <a:pt x="799421" y="59855"/>
                  </a:lnTo>
                  <a:lnTo>
                    <a:pt x="788169" y="56233"/>
                  </a:lnTo>
                  <a:lnTo>
                    <a:pt x="777125" y="52648"/>
                  </a:lnTo>
                  <a:lnTo>
                    <a:pt x="766235" y="49087"/>
                  </a:lnTo>
                  <a:lnTo>
                    <a:pt x="755454" y="45548"/>
                  </a:lnTo>
                  <a:lnTo>
                    <a:pt x="744583" y="42188"/>
                  </a:lnTo>
                  <a:lnTo>
                    <a:pt x="733291" y="39311"/>
                  </a:lnTo>
                  <a:lnTo>
                    <a:pt x="721422" y="37040"/>
                  </a:lnTo>
                  <a:lnTo>
                    <a:pt x="708670" y="35176"/>
                  </a:lnTo>
                  <a:lnTo>
                    <a:pt x="694513" y="33311"/>
                  </a:lnTo>
                  <a:lnTo>
                    <a:pt x="678808" y="31205"/>
                  </a:lnTo>
                  <a:lnTo>
                    <a:pt x="662040" y="28959"/>
                  </a:lnTo>
                  <a:lnTo>
                    <a:pt x="645100" y="26905"/>
                  </a:lnTo>
                  <a:lnTo>
                    <a:pt x="628525" y="25226"/>
                  </a:lnTo>
                  <a:lnTo>
                    <a:pt x="612482" y="23946"/>
                  </a:lnTo>
                  <a:lnTo>
                    <a:pt x="596951" y="23012"/>
                  </a:lnTo>
                  <a:lnTo>
                    <a:pt x="581839" y="22354"/>
                  </a:lnTo>
                  <a:lnTo>
                    <a:pt x="567046" y="22065"/>
                  </a:lnTo>
                  <a:lnTo>
                    <a:pt x="552485" y="22396"/>
                  </a:lnTo>
                  <a:lnTo>
                    <a:pt x="538076" y="23433"/>
                  </a:lnTo>
                  <a:lnTo>
                    <a:pt x="523277" y="25112"/>
                  </a:lnTo>
                  <a:lnTo>
                    <a:pt x="507130" y="27309"/>
                  </a:lnTo>
                  <a:lnTo>
                    <a:pt x="489235" y="29899"/>
                  </a:lnTo>
                  <a:lnTo>
                    <a:pt x="470165" y="32772"/>
                  </a:lnTo>
                  <a:lnTo>
                    <a:pt x="451133" y="35847"/>
                  </a:lnTo>
                  <a:lnTo>
                    <a:pt x="432853" y="39061"/>
                  </a:lnTo>
                  <a:lnTo>
                    <a:pt x="415514" y="42371"/>
                  </a:lnTo>
                  <a:lnTo>
                    <a:pt x="399038" y="45746"/>
                  </a:lnTo>
                  <a:lnTo>
                    <a:pt x="383260" y="49170"/>
                  </a:lnTo>
                  <a:lnTo>
                    <a:pt x="368173" y="52792"/>
                  </a:lnTo>
                  <a:lnTo>
                    <a:pt x="353941" y="56909"/>
                  </a:lnTo>
                  <a:lnTo>
                    <a:pt x="340575" y="61645"/>
                  </a:lnTo>
                  <a:lnTo>
                    <a:pt x="327798" y="66962"/>
                  </a:lnTo>
                  <a:lnTo>
                    <a:pt x="315144" y="72756"/>
                  </a:lnTo>
                  <a:lnTo>
                    <a:pt x="302336" y="78909"/>
                  </a:lnTo>
                  <a:lnTo>
                    <a:pt x="289444" y="85158"/>
                  </a:lnTo>
                  <a:lnTo>
                    <a:pt x="276782" y="91120"/>
                  </a:lnTo>
                  <a:lnTo>
                    <a:pt x="264522" y="96613"/>
                  </a:lnTo>
                  <a:lnTo>
                    <a:pt x="252679" y="101791"/>
                  </a:lnTo>
                  <a:lnTo>
                    <a:pt x="241193" y="107036"/>
                  </a:lnTo>
                  <a:lnTo>
                    <a:pt x="229986" y="112567"/>
                  </a:lnTo>
                  <a:lnTo>
                    <a:pt x="218985" y="118436"/>
                  </a:lnTo>
                  <a:lnTo>
                    <a:pt x="208132" y="124609"/>
                  </a:lnTo>
                  <a:lnTo>
                    <a:pt x="197387" y="131029"/>
                  </a:lnTo>
                  <a:lnTo>
                    <a:pt x="186882" y="137799"/>
                  </a:lnTo>
                  <a:lnTo>
                    <a:pt x="176901" y="145175"/>
                  </a:lnTo>
                  <a:lnTo>
                    <a:pt x="167558" y="153244"/>
                  </a:lnTo>
                  <a:lnTo>
                    <a:pt x="158809" y="161781"/>
                  </a:lnTo>
                  <a:lnTo>
                    <a:pt x="150547" y="170357"/>
                  </a:lnTo>
                  <a:lnTo>
                    <a:pt x="142653" y="178722"/>
                  </a:lnTo>
                  <a:lnTo>
                    <a:pt x="135029" y="186966"/>
                  </a:lnTo>
                  <a:lnTo>
                    <a:pt x="127597" y="195414"/>
                  </a:lnTo>
                  <a:lnTo>
                    <a:pt x="120296" y="204241"/>
                  </a:lnTo>
                  <a:lnTo>
                    <a:pt x="113086" y="213305"/>
                  </a:lnTo>
                  <a:lnTo>
                    <a:pt x="105939" y="222244"/>
                  </a:lnTo>
                  <a:lnTo>
                    <a:pt x="98834" y="230856"/>
                  </a:lnTo>
                  <a:lnTo>
                    <a:pt x="91757" y="239266"/>
                  </a:lnTo>
                  <a:lnTo>
                    <a:pt x="84700" y="247827"/>
                  </a:lnTo>
                  <a:lnTo>
                    <a:pt x="77660" y="256734"/>
                  </a:lnTo>
                  <a:lnTo>
                    <a:pt x="70797" y="266022"/>
                  </a:lnTo>
                  <a:lnTo>
                    <a:pt x="64414" y="275643"/>
                  </a:lnTo>
                  <a:lnTo>
                    <a:pt x="58641" y="285527"/>
                  </a:lnTo>
                  <a:lnTo>
                    <a:pt x="53442" y="295605"/>
                  </a:lnTo>
                  <a:lnTo>
                    <a:pt x="48717" y="305824"/>
                  </a:lnTo>
                  <a:lnTo>
                    <a:pt x="44347" y="316151"/>
                  </a:lnTo>
                  <a:lnTo>
                    <a:pt x="40071" y="326882"/>
                  </a:lnTo>
                  <a:lnTo>
                    <a:pt x="35508" y="338610"/>
                  </a:lnTo>
                  <a:lnTo>
                    <a:pt x="30478" y="351575"/>
                  </a:lnTo>
                  <a:lnTo>
                    <a:pt x="25302" y="365539"/>
                  </a:lnTo>
                  <a:lnTo>
                    <a:pt x="20666" y="379983"/>
                  </a:lnTo>
                  <a:lnTo>
                    <a:pt x="16918" y="394559"/>
                  </a:lnTo>
                  <a:lnTo>
                    <a:pt x="13912" y="409432"/>
                  </a:lnTo>
                  <a:lnTo>
                    <a:pt x="11205" y="425160"/>
                  </a:lnTo>
                  <a:lnTo>
                    <a:pt x="8499" y="441997"/>
                  </a:lnTo>
                  <a:lnTo>
                    <a:pt x="5833" y="459728"/>
                  </a:lnTo>
                  <a:lnTo>
                    <a:pt x="3489" y="477862"/>
                  </a:lnTo>
                  <a:lnTo>
                    <a:pt x="1617" y="496069"/>
                  </a:lnTo>
                  <a:lnTo>
                    <a:pt x="376" y="514363"/>
                  </a:lnTo>
                  <a:lnTo>
                    <a:pt x="0" y="533011"/>
                  </a:lnTo>
                  <a:lnTo>
                    <a:pt x="530" y="552147"/>
                  </a:lnTo>
                  <a:lnTo>
                    <a:pt x="1853" y="571762"/>
                  </a:lnTo>
                  <a:lnTo>
                    <a:pt x="3805" y="591775"/>
                  </a:lnTo>
                  <a:lnTo>
                    <a:pt x="6225" y="612091"/>
                  </a:lnTo>
                  <a:lnTo>
                    <a:pt x="8985" y="632464"/>
                  </a:lnTo>
                  <a:lnTo>
                    <a:pt x="11982" y="652522"/>
                  </a:lnTo>
                  <a:lnTo>
                    <a:pt x="15145" y="672078"/>
                  </a:lnTo>
                  <a:lnTo>
                    <a:pt x="18420" y="690802"/>
                  </a:lnTo>
                  <a:lnTo>
                    <a:pt x="21771" y="708157"/>
                  </a:lnTo>
                  <a:lnTo>
                    <a:pt x="25175" y="723978"/>
                  </a:lnTo>
                  <a:lnTo>
                    <a:pt x="28614" y="738417"/>
                  </a:lnTo>
                  <a:lnTo>
                    <a:pt x="32075" y="751743"/>
                  </a:lnTo>
                  <a:lnTo>
                    <a:pt x="35558" y="764241"/>
                  </a:lnTo>
                  <a:lnTo>
                    <a:pt x="39219" y="776469"/>
                  </a:lnTo>
                  <a:lnTo>
                    <a:pt x="43363" y="789220"/>
                  </a:lnTo>
                  <a:lnTo>
                    <a:pt x="48116" y="802870"/>
                  </a:lnTo>
                  <a:lnTo>
                    <a:pt x="53445" y="816956"/>
                  </a:lnTo>
                  <a:lnTo>
                    <a:pt x="59247" y="830418"/>
                  </a:lnTo>
                  <a:lnTo>
                    <a:pt x="65409" y="842695"/>
                  </a:lnTo>
                  <a:lnTo>
                    <a:pt x="71835" y="853885"/>
                  </a:lnTo>
                  <a:lnTo>
                    <a:pt x="78448" y="864468"/>
                  </a:lnTo>
                  <a:lnTo>
                    <a:pt x="85190" y="874803"/>
                  </a:lnTo>
                  <a:lnTo>
                    <a:pt x="92022" y="884914"/>
                  </a:lnTo>
                  <a:lnTo>
                    <a:pt x="98915" y="894571"/>
                  </a:lnTo>
                  <a:lnTo>
                    <a:pt x="105851" y="903667"/>
                  </a:lnTo>
                  <a:lnTo>
                    <a:pt x="112813" y="912236"/>
                  </a:lnTo>
                  <a:lnTo>
                    <a:pt x="119794" y="920371"/>
                  </a:lnTo>
                  <a:lnTo>
                    <a:pt x="126792" y="928171"/>
                  </a:lnTo>
                  <a:lnTo>
                    <a:pt x="133968" y="935561"/>
                  </a:lnTo>
                  <a:lnTo>
                    <a:pt x="141623" y="942305"/>
                  </a:lnTo>
                  <a:lnTo>
                    <a:pt x="149883" y="948329"/>
                  </a:lnTo>
                  <a:lnTo>
                    <a:pt x="158549" y="953866"/>
                  </a:lnTo>
                  <a:lnTo>
                    <a:pt x="167213" y="959353"/>
                  </a:lnTo>
                  <a:lnTo>
                    <a:pt x="175637" y="965042"/>
                  </a:lnTo>
                  <a:lnTo>
                    <a:pt x="183921" y="970847"/>
                  </a:lnTo>
                  <a:lnTo>
                    <a:pt x="192395" y="976445"/>
                  </a:lnTo>
                  <a:lnTo>
                    <a:pt x="201245" y="981656"/>
                  </a:lnTo>
                  <a:lnTo>
                    <a:pt x="210493" y="986460"/>
                  </a:lnTo>
                  <a:lnTo>
                    <a:pt x="220089" y="990913"/>
                  </a:lnTo>
                  <a:lnTo>
                    <a:pt x="229954" y="995092"/>
                  </a:lnTo>
                  <a:lnTo>
                    <a:pt x="240022" y="999068"/>
                  </a:lnTo>
                  <a:lnTo>
                    <a:pt x="250232" y="1002897"/>
                  </a:lnTo>
                  <a:lnTo>
                    <a:pt x="260558" y="1006621"/>
                  </a:lnTo>
                  <a:lnTo>
                    <a:pt x="271459" y="1010106"/>
                  </a:lnTo>
                  <a:lnTo>
                    <a:pt x="283833" y="1013067"/>
                  </a:lnTo>
                  <a:lnTo>
                    <a:pt x="298041" y="1015395"/>
                  </a:lnTo>
                  <a:lnTo>
                    <a:pt x="313483" y="1017296"/>
                  </a:lnTo>
                  <a:lnTo>
                    <a:pt x="328926" y="1019188"/>
                  </a:lnTo>
                  <a:lnTo>
                    <a:pt x="343647" y="1021310"/>
                  </a:lnTo>
                  <a:lnTo>
                    <a:pt x="357614" y="1023568"/>
                  </a:lnTo>
                  <a:lnTo>
                    <a:pt x="371205" y="1025630"/>
                  </a:lnTo>
                  <a:lnTo>
                    <a:pt x="384729" y="1027314"/>
                  </a:lnTo>
                  <a:lnTo>
                    <a:pt x="398812" y="1028597"/>
                  </a:lnTo>
                  <a:lnTo>
                    <a:pt x="414419" y="1029533"/>
                  </a:lnTo>
                  <a:lnTo>
                    <a:pt x="431934" y="1030193"/>
                  </a:lnTo>
                  <a:lnTo>
                    <a:pt x="451246" y="1030483"/>
                  </a:lnTo>
                  <a:lnTo>
                    <a:pt x="472031" y="1030152"/>
                  </a:lnTo>
                  <a:lnTo>
                    <a:pt x="493924" y="1029121"/>
                  </a:lnTo>
                  <a:lnTo>
                    <a:pt x="516131" y="1027615"/>
                  </a:lnTo>
                  <a:lnTo>
                    <a:pt x="537491" y="1026066"/>
                  </a:lnTo>
                  <a:lnTo>
                    <a:pt x="557441" y="1024725"/>
                  </a:lnTo>
                  <a:lnTo>
                    <a:pt x="575951" y="1023504"/>
                  </a:lnTo>
                  <a:lnTo>
                    <a:pt x="593237" y="1022078"/>
                  </a:lnTo>
                  <a:lnTo>
                    <a:pt x="609569" y="1020267"/>
                  </a:lnTo>
                  <a:lnTo>
                    <a:pt x="625031" y="1018050"/>
                  </a:lnTo>
                  <a:lnTo>
                    <a:pt x="639518" y="1015482"/>
                  </a:lnTo>
                  <a:lnTo>
                    <a:pt x="653055" y="1012641"/>
                  </a:lnTo>
                  <a:lnTo>
                    <a:pt x="665947" y="1009597"/>
                  </a:lnTo>
                  <a:lnTo>
                    <a:pt x="678678" y="1006408"/>
                  </a:lnTo>
                  <a:lnTo>
                    <a:pt x="691543" y="1003112"/>
                  </a:lnTo>
                  <a:lnTo>
                    <a:pt x="704642" y="999577"/>
                  </a:lnTo>
                  <a:lnTo>
                    <a:pt x="717975" y="995519"/>
                  </a:lnTo>
                  <a:lnTo>
                    <a:pt x="731498" y="990828"/>
                  </a:lnTo>
                  <a:lnTo>
                    <a:pt x="745005" y="985711"/>
                  </a:lnTo>
                  <a:lnTo>
                    <a:pt x="758146" y="980583"/>
                  </a:lnTo>
                  <a:lnTo>
                    <a:pt x="770761" y="975687"/>
                  </a:lnTo>
                  <a:lnTo>
                    <a:pt x="782857" y="970925"/>
                  </a:lnTo>
                  <a:lnTo>
                    <a:pt x="794520" y="965968"/>
                  </a:lnTo>
                  <a:lnTo>
                    <a:pt x="805849" y="960633"/>
                  </a:lnTo>
                  <a:lnTo>
                    <a:pt x="816933" y="954898"/>
                  </a:lnTo>
                  <a:lnTo>
                    <a:pt x="827843" y="948815"/>
                  </a:lnTo>
                  <a:lnTo>
                    <a:pt x="838630" y="942460"/>
                  </a:lnTo>
                  <a:lnTo>
                    <a:pt x="849335" y="935903"/>
                  </a:lnTo>
                  <a:lnTo>
                    <a:pt x="859982" y="929203"/>
                  </a:lnTo>
                  <a:lnTo>
                    <a:pt x="870590" y="922401"/>
                  </a:lnTo>
                  <a:lnTo>
                    <a:pt x="881172" y="915529"/>
                  </a:lnTo>
                  <a:lnTo>
                    <a:pt x="891736" y="908609"/>
                  </a:lnTo>
                  <a:lnTo>
                    <a:pt x="902288" y="901656"/>
                  </a:lnTo>
                  <a:lnTo>
                    <a:pt x="912833" y="894682"/>
                  </a:lnTo>
                  <a:lnTo>
                    <a:pt x="923372" y="887693"/>
                  </a:lnTo>
                  <a:lnTo>
                    <a:pt x="933902" y="880690"/>
                  </a:lnTo>
                  <a:lnTo>
                    <a:pt x="944263" y="873511"/>
                  </a:lnTo>
                  <a:lnTo>
                    <a:pt x="954146" y="865853"/>
                  </a:lnTo>
                  <a:lnTo>
                    <a:pt x="963424" y="857591"/>
                  </a:lnTo>
                  <a:lnTo>
                    <a:pt x="972128" y="848923"/>
                  </a:lnTo>
                  <a:lnTo>
                    <a:pt x="980361" y="840259"/>
                  </a:lnTo>
                  <a:lnTo>
                    <a:pt x="988234" y="831834"/>
                  </a:lnTo>
                  <a:lnTo>
                    <a:pt x="995845" y="823551"/>
                  </a:lnTo>
                  <a:lnTo>
                    <a:pt x="1003269" y="815076"/>
                  </a:lnTo>
                  <a:lnTo>
                    <a:pt x="1010564" y="806226"/>
                  </a:lnTo>
                  <a:lnTo>
                    <a:pt x="1017769" y="796977"/>
                  </a:lnTo>
                  <a:lnTo>
                    <a:pt x="1024914" y="787382"/>
                  </a:lnTo>
                  <a:lnTo>
                    <a:pt x="1032017" y="777521"/>
                  </a:lnTo>
                  <a:lnTo>
                    <a:pt x="1039093" y="767627"/>
                  </a:lnTo>
                  <a:lnTo>
                    <a:pt x="1046149" y="758064"/>
                  </a:lnTo>
                  <a:lnTo>
                    <a:pt x="1053189" y="749001"/>
                  </a:lnTo>
                  <a:lnTo>
                    <a:pt x="1060052" y="740272"/>
                  </a:lnTo>
                  <a:lnTo>
                    <a:pt x="1066434" y="731490"/>
                  </a:lnTo>
                  <a:lnTo>
                    <a:pt x="1072212" y="722431"/>
                  </a:lnTo>
                  <a:lnTo>
                    <a:pt x="1077582" y="713040"/>
                  </a:lnTo>
                  <a:lnTo>
                    <a:pt x="1082957" y="703350"/>
                  </a:lnTo>
                  <a:lnTo>
                    <a:pt x="1088571" y="693419"/>
                  </a:lnTo>
                  <a:lnTo>
                    <a:pt x="1094326" y="683309"/>
                  </a:lnTo>
                  <a:lnTo>
                    <a:pt x="1099889" y="673069"/>
                  </a:lnTo>
                  <a:lnTo>
                    <a:pt x="1105078" y="662733"/>
                  </a:lnTo>
                  <a:lnTo>
                    <a:pt x="1109866" y="652165"/>
                  </a:lnTo>
                  <a:lnTo>
                    <a:pt x="1114310" y="641079"/>
                  </a:lnTo>
                  <a:lnTo>
                    <a:pt x="1118482" y="629362"/>
                  </a:lnTo>
                  <a:lnTo>
                    <a:pt x="1122453" y="617222"/>
                  </a:lnTo>
                  <a:lnTo>
                    <a:pt x="1126280" y="605073"/>
                  </a:lnTo>
                  <a:lnTo>
                    <a:pt x="1130006" y="593146"/>
                  </a:lnTo>
                  <a:lnTo>
                    <a:pt x="1133662" y="581018"/>
                  </a:lnTo>
                  <a:lnTo>
                    <a:pt x="1137271" y="567745"/>
                  </a:lnTo>
                  <a:lnTo>
                    <a:pt x="1140843" y="552893"/>
                  </a:lnTo>
                  <a:lnTo>
                    <a:pt x="1144224" y="536833"/>
                  </a:lnTo>
                  <a:lnTo>
                    <a:pt x="1147115" y="520434"/>
                  </a:lnTo>
                  <a:lnTo>
                    <a:pt x="1149386" y="504250"/>
                  </a:lnTo>
                  <a:lnTo>
                    <a:pt x="1150910" y="488316"/>
                  </a:lnTo>
                  <a:lnTo>
                    <a:pt x="1151484" y="472332"/>
                  </a:lnTo>
                  <a:lnTo>
                    <a:pt x="1151091" y="456097"/>
                  </a:lnTo>
                  <a:lnTo>
                    <a:pt x="1149861" y="439398"/>
                  </a:lnTo>
                  <a:lnTo>
                    <a:pt x="1147972" y="421955"/>
                  </a:lnTo>
                  <a:lnTo>
                    <a:pt x="1145593" y="403706"/>
                  </a:lnTo>
                  <a:lnTo>
                    <a:pt x="1142862" y="385228"/>
                  </a:lnTo>
                  <a:lnTo>
                    <a:pt x="1139884" y="367588"/>
                  </a:lnTo>
                  <a:lnTo>
                    <a:pt x="1136730" y="351322"/>
                  </a:lnTo>
                  <a:lnTo>
                    <a:pt x="1133291" y="336453"/>
                  </a:lnTo>
                  <a:lnTo>
                    <a:pt x="1129296" y="322772"/>
                  </a:lnTo>
                  <a:lnTo>
                    <a:pt x="1124647" y="310013"/>
                  </a:lnTo>
                  <a:lnTo>
                    <a:pt x="1119559" y="297934"/>
                  </a:lnTo>
                  <a:lnTo>
                    <a:pt x="1114450" y="286341"/>
                  </a:lnTo>
                  <a:lnTo>
                    <a:pt x="1109567" y="275091"/>
                  </a:lnTo>
                  <a:lnTo>
                    <a:pt x="1104813" y="264244"/>
                  </a:lnTo>
                  <a:lnTo>
                    <a:pt x="1099862" y="254033"/>
                  </a:lnTo>
                  <a:lnTo>
                    <a:pt x="1094527" y="244521"/>
                  </a:lnTo>
                  <a:lnTo>
                    <a:pt x="1088620" y="235151"/>
                  </a:lnTo>
                  <a:lnTo>
                    <a:pt x="1081890" y="224874"/>
                  </a:lnTo>
                  <a:lnTo>
                    <a:pt x="1074284" y="213188"/>
                  </a:lnTo>
                  <a:lnTo>
                    <a:pt x="1065903" y="200575"/>
                  </a:lnTo>
                  <a:lnTo>
                    <a:pt x="1056905" y="188177"/>
                  </a:lnTo>
                  <a:lnTo>
                    <a:pt x="1047452" y="176650"/>
                  </a:lnTo>
                  <a:lnTo>
                    <a:pt x="1037835" y="165980"/>
                  </a:lnTo>
                  <a:lnTo>
                    <a:pt x="1028459" y="155754"/>
                  </a:lnTo>
                  <a:lnTo>
                    <a:pt x="1019526" y="145662"/>
                  </a:lnTo>
                  <a:lnTo>
                    <a:pt x="1011054" y="135715"/>
                  </a:lnTo>
                  <a:lnTo>
                    <a:pt x="1002977" y="126169"/>
                  </a:lnTo>
                  <a:lnTo>
                    <a:pt x="995205" y="117151"/>
                  </a:lnTo>
                  <a:lnTo>
                    <a:pt x="987492" y="108805"/>
                  </a:lnTo>
                  <a:lnTo>
                    <a:pt x="979467" y="101351"/>
                  </a:lnTo>
                  <a:lnTo>
                    <a:pt x="970955" y="94818"/>
                  </a:lnTo>
                  <a:lnTo>
                    <a:pt x="962118" y="88923"/>
                  </a:lnTo>
                  <a:lnTo>
                    <a:pt x="953340" y="83189"/>
                  </a:lnTo>
                  <a:lnTo>
                    <a:pt x="944838" y="77331"/>
                  </a:lnTo>
                  <a:lnTo>
                    <a:pt x="936503" y="71410"/>
                  </a:lnTo>
                  <a:lnTo>
                    <a:pt x="927994" y="65735"/>
                  </a:lnTo>
                  <a:lnTo>
                    <a:pt x="919121" y="60472"/>
                  </a:lnTo>
                  <a:lnTo>
                    <a:pt x="909857" y="55633"/>
                  </a:lnTo>
                  <a:lnTo>
                    <a:pt x="900252" y="51156"/>
                  </a:lnTo>
                  <a:lnTo>
                    <a:pt x="890379" y="46957"/>
                  </a:lnTo>
                  <a:lnTo>
                    <a:pt x="880307" y="42798"/>
                  </a:lnTo>
                  <a:lnTo>
                    <a:pt x="870093" y="38312"/>
                  </a:lnTo>
                  <a:lnTo>
                    <a:pt x="859774" y="33336"/>
                  </a:lnTo>
                  <a:lnTo>
                    <a:pt x="849218" y="28195"/>
                  </a:lnTo>
                  <a:lnTo>
                    <a:pt x="838139" y="23584"/>
                  </a:lnTo>
                  <a:lnTo>
                    <a:pt x="826423" y="19852"/>
                  </a:lnTo>
                  <a:lnTo>
                    <a:pt x="814114" y="16856"/>
                  </a:lnTo>
                  <a:lnTo>
                    <a:pt x="801318" y="14156"/>
                  </a:lnTo>
                  <a:lnTo>
                    <a:pt x="788154" y="11455"/>
                  </a:lnTo>
                  <a:lnTo>
                    <a:pt x="774720" y="8793"/>
                  </a:lnTo>
                  <a:lnTo>
                    <a:pt x="761096" y="6451"/>
                  </a:lnTo>
                  <a:lnTo>
                    <a:pt x="747339" y="4575"/>
                  </a:lnTo>
                  <a:lnTo>
                    <a:pt x="733491" y="3162"/>
                  </a:lnTo>
                  <a:lnTo>
                    <a:pt x="719582" y="2138"/>
                  </a:lnTo>
                  <a:lnTo>
                    <a:pt x="705630" y="1415"/>
                  </a:lnTo>
                  <a:lnTo>
                    <a:pt x="691649" y="913"/>
                  </a:lnTo>
                  <a:lnTo>
                    <a:pt x="677650" y="568"/>
                  </a:lnTo>
                  <a:lnTo>
                    <a:pt x="663638" y="334"/>
                  </a:lnTo>
                  <a:lnTo>
                    <a:pt x="649618" y="175"/>
                  </a:lnTo>
                  <a:lnTo>
                    <a:pt x="635592" y="68"/>
                  </a:lnTo>
                  <a:lnTo>
                    <a:pt x="621556" y="0"/>
                  </a:lnTo>
                  <a:lnTo>
                    <a:pt x="607350" y="125"/>
                  </a:lnTo>
                  <a:lnTo>
                    <a:pt x="592667" y="741"/>
                  </a:lnTo>
                  <a:lnTo>
                    <a:pt x="577378" y="1972"/>
                  </a:lnTo>
                  <a:lnTo>
                    <a:pt x="561516" y="3783"/>
                  </a:lnTo>
                  <a:lnTo>
                    <a:pt x="545182" y="6070"/>
                  </a:lnTo>
                  <a:lnTo>
                    <a:pt x="528489" y="8725"/>
                  </a:lnTo>
                  <a:lnTo>
                    <a:pt x="511533" y="11811"/>
                  </a:lnTo>
                  <a:lnTo>
                    <a:pt x="494391" y="15561"/>
                  </a:lnTo>
                  <a:lnTo>
                    <a:pt x="477124" y="20042"/>
                  </a:lnTo>
                  <a:lnTo>
                    <a:pt x="459935" y="25017"/>
                  </a:lnTo>
                  <a:lnTo>
                    <a:pt x="443162" y="30048"/>
                  </a:lnTo>
                  <a:lnTo>
                    <a:pt x="426961" y="34876"/>
                  </a:lnTo>
                  <a:lnTo>
                    <a:pt x="411531" y="39465"/>
                  </a:lnTo>
                  <a:lnTo>
                    <a:pt x="395475" y="44475"/>
                  </a:lnTo>
                  <a:lnTo>
                    <a:pt x="375146" y="51460"/>
                  </a:lnTo>
                  <a:lnTo>
                    <a:pt x="344325" y="63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548995" y="3985582"/>
            <a:ext cx="760110" cy="674003"/>
          </a:xfrm>
          <a:custGeom>
            <a:avLst/>
            <a:gdLst/>
            <a:ahLst/>
            <a:cxnLst/>
            <a:rect l="0" t="0" r="0" b="0"/>
            <a:pathLst>
              <a:path w="760110" h="674003">
                <a:moveTo>
                  <a:pt x="694881" y="137048"/>
                </a:moveTo>
                <a:lnTo>
                  <a:pt x="686079" y="140049"/>
                </a:lnTo>
                <a:lnTo>
                  <a:pt x="677732" y="143472"/>
                </a:lnTo>
                <a:lnTo>
                  <a:pt x="669029" y="147672"/>
                </a:lnTo>
                <a:lnTo>
                  <a:pt x="659735" y="152745"/>
                </a:lnTo>
                <a:lnTo>
                  <a:pt x="649592" y="158875"/>
                </a:lnTo>
                <a:lnTo>
                  <a:pt x="638556" y="166054"/>
                </a:lnTo>
                <a:lnTo>
                  <a:pt x="627062" y="173969"/>
                </a:lnTo>
                <a:lnTo>
                  <a:pt x="615889" y="182115"/>
                </a:lnTo>
                <a:lnTo>
                  <a:pt x="605453" y="190182"/>
                </a:lnTo>
                <a:lnTo>
                  <a:pt x="595821" y="198054"/>
                </a:lnTo>
                <a:lnTo>
                  <a:pt x="586892" y="205718"/>
                </a:lnTo>
                <a:lnTo>
                  <a:pt x="578516" y="213207"/>
                </a:lnTo>
                <a:lnTo>
                  <a:pt x="570551" y="220557"/>
                </a:lnTo>
                <a:lnTo>
                  <a:pt x="562881" y="227806"/>
                </a:lnTo>
                <a:lnTo>
                  <a:pt x="555413" y="234989"/>
                </a:lnTo>
                <a:lnTo>
                  <a:pt x="547920" y="242288"/>
                </a:lnTo>
                <a:lnTo>
                  <a:pt x="540050" y="250028"/>
                </a:lnTo>
                <a:lnTo>
                  <a:pt x="531646" y="258350"/>
                </a:lnTo>
                <a:lnTo>
                  <a:pt x="522882" y="267227"/>
                </a:lnTo>
                <a:lnTo>
                  <a:pt x="514154" y="276565"/>
                </a:lnTo>
                <a:lnTo>
                  <a:pt x="505687" y="286251"/>
                </a:lnTo>
                <a:lnTo>
                  <a:pt x="497374" y="296025"/>
                </a:lnTo>
                <a:lnTo>
                  <a:pt x="488881" y="305507"/>
                </a:lnTo>
                <a:lnTo>
                  <a:pt x="480018" y="314511"/>
                </a:lnTo>
                <a:lnTo>
                  <a:pt x="470761" y="323031"/>
                </a:lnTo>
                <a:lnTo>
                  <a:pt x="461160" y="331139"/>
                </a:lnTo>
                <a:lnTo>
                  <a:pt x="451290" y="338929"/>
                </a:lnTo>
                <a:lnTo>
                  <a:pt x="441221" y="346483"/>
                </a:lnTo>
                <a:lnTo>
                  <a:pt x="431008" y="353870"/>
                </a:lnTo>
                <a:lnTo>
                  <a:pt x="420695" y="361144"/>
                </a:lnTo>
                <a:lnTo>
                  <a:pt x="410312" y="368506"/>
                </a:lnTo>
                <a:lnTo>
                  <a:pt x="399882" y="376287"/>
                </a:lnTo>
                <a:lnTo>
                  <a:pt x="389420" y="384627"/>
                </a:lnTo>
                <a:lnTo>
                  <a:pt x="378936" y="393178"/>
                </a:lnTo>
                <a:lnTo>
                  <a:pt x="368437" y="401232"/>
                </a:lnTo>
                <a:lnTo>
                  <a:pt x="357933" y="408428"/>
                </a:lnTo>
                <a:lnTo>
                  <a:pt x="347591" y="414902"/>
                </a:lnTo>
                <a:lnTo>
                  <a:pt x="337719" y="421091"/>
                </a:lnTo>
                <a:lnTo>
                  <a:pt x="328441" y="427292"/>
                </a:lnTo>
                <a:lnTo>
                  <a:pt x="319396" y="433628"/>
                </a:lnTo>
                <a:lnTo>
                  <a:pt x="309870" y="440121"/>
                </a:lnTo>
                <a:lnTo>
                  <a:pt x="299502" y="446755"/>
                </a:lnTo>
                <a:lnTo>
                  <a:pt x="288588" y="453501"/>
                </a:lnTo>
                <a:lnTo>
                  <a:pt x="277868" y="460329"/>
                </a:lnTo>
                <a:lnTo>
                  <a:pt x="267764" y="467217"/>
                </a:lnTo>
                <a:lnTo>
                  <a:pt x="258201" y="474146"/>
                </a:lnTo>
                <a:lnTo>
                  <a:pt x="248793" y="481104"/>
                </a:lnTo>
                <a:lnTo>
                  <a:pt x="239284" y="488082"/>
                </a:lnTo>
                <a:lnTo>
                  <a:pt x="229747" y="495073"/>
                </a:lnTo>
                <a:lnTo>
                  <a:pt x="220482" y="502074"/>
                </a:lnTo>
                <a:lnTo>
                  <a:pt x="211644" y="509085"/>
                </a:lnTo>
                <a:lnTo>
                  <a:pt x="202910" y="516268"/>
                </a:lnTo>
                <a:lnTo>
                  <a:pt x="193600" y="523930"/>
                </a:lnTo>
                <a:lnTo>
                  <a:pt x="183376" y="532194"/>
                </a:lnTo>
                <a:lnTo>
                  <a:pt x="172389" y="540863"/>
                </a:lnTo>
                <a:lnTo>
                  <a:pt x="161090" y="549529"/>
                </a:lnTo>
                <a:lnTo>
                  <a:pt x="149783" y="557949"/>
                </a:lnTo>
                <a:lnTo>
                  <a:pt x="138598" y="566060"/>
                </a:lnTo>
                <a:lnTo>
                  <a:pt x="127562" y="573886"/>
                </a:lnTo>
                <a:lnTo>
                  <a:pt x="116687" y="581430"/>
                </a:lnTo>
                <a:lnTo>
                  <a:pt x="106910" y="586857"/>
                </a:lnTo>
                <a:lnTo>
                  <a:pt x="100527" y="587830"/>
                </a:lnTo>
                <a:lnTo>
                  <a:pt x="98790" y="585047"/>
                </a:lnTo>
                <a:lnTo>
                  <a:pt x="100949" y="579655"/>
                </a:lnTo>
                <a:lnTo>
                  <a:pt x="105878" y="572356"/>
                </a:lnTo>
                <a:lnTo>
                  <a:pt x="112682" y="563432"/>
                </a:lnTo>
                <a:lnTo>
                  <a:pt x="120730" y="553154"/>
                </a:lnTo>
                <a:lnTo>
                  <a:pt x="129440" y="542138"/>
                </a:lnTo>
                <a:lnTo>
                  <a:pt x="138226" y="531269"/>
                </a:lnTo>
                <a:lnTo>
                  <a:pt x="146777" y="521025"/>
                </a:lnTo>
                <a:lnTo>
                  <a:pt x="155168" y="511348"/>
                </a:lnTo>
                <a:lnTo>
                  <a:pt x="163725" y="501854"/>
                </a:lnTo>
                <a:lnTo>
                  <a:pt x="172631" y="492284"/>
                </a:lnTo>
                <a:lnTo>
                  <a:pt x="181751" y="482703"/>
                </a:lnTo>
                <a:lnTo>
                  <a:pt x="190728" y="473408"/>
                </a:lnTo>
                <a:lnTo>
                  <a:pt x="199366" y="464554"/>
                </a:lnTo>
                <a:lnTo>
                  <a:pt x="207794" y="455979"/>
                </a:lnTo>
                <a:lnTo>
                  <a:pt x="216367" y="447307"/>
                </a:lnTo>
                <a:lnTo>
                  <a:pt x="225282" y="438325"/>
                </a:lnTo>
                <a:lnTo>
                  <a:pt x="234576" y="428987"/>
                </a:lnTo>
                <a:lnTo>
                  <a:pt x="244200" y="419333"/>
                </a:lnTo>
                <a:lnTo>
                  <a:pt x="254086" y="409427"/>
                </a:lnTo>
                <a:lnTo>
                  <a:pt x="264166" y="399333"/>
                </a:lnTo>
                <a:lnTo>
                  <a:pt x="274386" y="389104"/>
                </a:lnTo>
                <a:lnTo>
                  <a:pt x="284709" y="378781"/>
                </a:lnTo>
                <a:lnTo>
                  <a:pt x="295267" y="368390"/>
                </a:lnTo>
                <a:lnTo>
                  <a:pt x="306348" y="357956"/>
                </a:lnTo>
                <a:lnTo>
                  <a:pt x="318060" y="347495"/>
                </a:lnTo>
                <a:lnTo>
                  <a:pt x="330198" y="337182"/>
                </a:lnTo>
                <a:lnTo>
                  <a:pt x="342346" y="327330"/>
                </a:lnTo>
                <a:lnTo>
                  <a:pt x="354257" y="318069"/>
                </a:lnTo>
                <a:lnTo>
                  <a:pt x="365866" y="309205"/>
                </a:lnTo>
                <a:lnTo>
                  <a:pt x="377193" y="300334"/>
                </a:lnTo>
                <a:lnTo>
                  <a:pt x="388294" y="291218"/>
                </a:lnTo>
                <a:lnTo>
                  <a:pt x="399224" y="281960"/>
                </a:lnTo>
                <a:lnTo>
                  <a:pt x="410029" y="272890"/>
                </a:lnTo>
                <a:lnTo>
                  <a:pt x="420747" y="264190"/>
                </a:lnTo>
                <a:lnTo>
                  <a:pt x="431404" y="255720"/>
                </a:lnTo>
                <a:lnTo>
                  <a:pt x="442020" y="247120"/>
                </a:lnTo>
                <a:lnTo>
                  <a:pt x="452607" y="238190"/>
                </a:lnTo>
                <a:lnTo>
                  <a:pt x="463174" y="229058"/>
                </a:lnTo>
                <a:lnTo>
                  <a:pt x="473729" y="220073"/>
                </a:lnTo>
                <a:lnTo>
                  <a:pt x="484275" y="211431"/>
                </a:lnTo>
                <a:lnTo>
                  <a:pt x="494815" y="202999"/>
                </a:lnTo>
                <a:lnTo>
                  <a:pt x="505352" y="194426"/>
                </a:lnTo>
                <a:lnTo>
                  <a:pt x="515886" y="185508"/>
                </a:lnTo>
                <a:lnTo>
                  <a:pt x="526418" y="176215"/>
                </a:lnTo>
                <a:lnTo>
                  <a:pt x="536948" y="166590"/>
                </a:lnTo>
                <a:lnTo>
                  <a:pt x="547483" y="156708"/>
                </a:lnTo>
                <a:lnTo>
                  <a:pt x="558185" y="146801"/>
                </a:lnTo>
                <a:lnTo>
                  <a:pt x="569363" y="137229"/>
                </a:lnTo>
                <a:lnTo>
                  <a:pt x="581141" y="128159"/>
                </a:lnTo>
                <a:lnTo>
                  <a:pt x="593322" y="119426"/>
                </a:lnTo>
                <a:lnTo>
                  <a:pt x="605499" y="110642"/>
                </a:lnTo>
                <a:lnTo>
                  <a:pt x="617426" y="101586"/>
                </a:lnTo>
                <a:lnTo>
                  <a:pt x="628874" y="92367"/>
                </a:lnTo>
                <a:lnTo>
                  <a:pt x="639563" y="83323"/>
                </a:lnTo>
                <a:lnTo>
                  <a:pt x="649420" y="74646"/>
                </a:lnTo>
                <a:lnTo>
                  <a:pt x="658701" y="66360"/>
                </a:lnTo>
                <a:lnTo>
                  <a:pt x="667861" y="58416"/>
                </a:lnTo>
                <a:lnTo>
                  <a:pt x="677183" y="50741"/>
                </a:lnTo>
                <a:lnTo>
                  <a:pt x="686921" y="43265"/>
                </a:lnTo>
                <a:lnTo>
                  <a:pt x="697377" y="35931"/>
                </a:lnTo>
                <a:lnTo>
                  <a:pt x="708631" y="28697"/>
                </a:lnTo>
                <a:lnTo>
                  <a:pt x="720274" y="21532"/>
                </a:lnTo>
                <a:lnTo>
                  <a:pt x="731549" y="14415"/>
                </a:lnTo>
                <a:lnTo>
                  <a:pt x="742048" y="7364"/>
                </a:lnTo>
                <a:lnTo>
                  <a:pt x="751455" y="1587"/>
                </a:lnTo>
                <a:lnTo>
                  <a:pt x="758133" y="0"/>
                </a:lnTo>
                <a:lnTo>
                  <a:pt x="760109" y="3313"/>
                </a:lnTo>
                <a:lnTo>
                  <a:pt x="757601" y="9350"/>
                </a:lnTo>
                <a:lnTo>
                  <a:pt x="751773" y="16731"/>
                </a:lnTo>
                <a:lnTo>
                  <a:pt x="743900" y="24597"/>
                </a:lnTo>
                <a:lnTo>
                  <a:pt x="734868" y="32510"/>
                </a:lnTo>
                <a:lnTo>
                  <a:pt x="725193" y="40460"/>
                </a:lnTo>
                <a:lnTo>
                  <a:pt x="715161" y="48716"/>
                </a:lnTo>
                <a:lnTo>
                  <a:pt x="704926" y="57422"/>
                </a:lnTo>
                <a:lnTo>
                  <a:pt x="694576" y="66576"/>
                </a:lnTo>
                <a:lnTo>
                  <a:pt x="684158" y="76108"/>
                </a:lnTo>
                <a:lnTo>
                  <a:pt x="673698" y="85931"/>
                </a:lnTo>
                <a:lnTo>
                  <a:pt x="663214" y="95971"/>
                </a:lnTo>
                <a:lnTo>
                  <a:pt x="652713" y="106163"/>
                </a:lnTo>
                <a:lnTo>
                  <a:pt x="642203" y="116458"/>
                </a:lnTo>
                <a:lnTo>
                  <a:pt x="631687" y="126658"/>
                </a:lnTo>
                <a:lnTo>
                  <a:pt x="621166" y="136435"/>
                </a:lnTo>
                <a:lnTo>
                  <a:pt x="610643" y="145640"/>
                </a:lnTo>
                <a:lnTo>
                  <a:pt x="600117" y="154296"/>
                </a:lnTo>
                <a:lnTo>
                  <a:pt x="589591" y="162496"/>
                </a:lnTo>
                <a:lnTo>
                  <a:pt x="579059" y="170352"/>
                </a:lnTo>
                <a:lnTo>
                  <a:pt x="568359" y="178121"/>
                </a:lnTo>
                <a:lnTo>
                  <a:pt x="557183" y="186184"/>
                </a:lnTo>
                <a:lnTo>
                  <a:pt x="545406" y="194726"/>
                </a:lnTo>
                <a:lnTo>
                  <a:pt x="533225" y="203752"/>
                </a:lnTo>
                <a:lnTo>
                  <a:pt x="521049" y="213190"/>
                </a:lnTo>
                <a:lnTo>
                  <a:pt x="509118" y="222943"/>
                </a:lnTo>
                <a:lnTo>
                  <a:pt x="497496" y="232763"/>
                </a:lnTo>
                <a:lnTo>
                  <a:pt x="486160" y="242275"/>
                </a:lnTo>
                <a:lnTo>
                  <a:pt x="475049" y="251304"/>
                </a:lnTo>
                <a:lnTo>
                  <a:pt x="463943" y="260010"/>
                </a:lnTo>
                <a:lnTo>
                  <a:pt x="452486" y="268776"/>
                </a:lnTo>
                <a:lnTo>
                  <a:pt x="440514" y="277825"/>
                </a:lnTo>
                <a:lnTo>
                  <a:pt x="428030" y="287209"/>
                </a:lnTo>
                <a:lnTo>
                  <a:pt x="415117" y="296895"/>
                </a:lnTo>
                <a:lnTo>
                  <a:pt x="401878" y="306823"/>
                </a:lnTo>
                <a:lnTo>
                  <a:pt x="388565" y="316930"/>
                </a:lnTo>
                <a:lnTo>
                  <a:pt x="375553" y="327169"/>
                </a:lnTo>
                <a:lnTo>
                  <a:pt x="363022" y="337499"/>
                </a:lnTo>
                <a:lnTo>
                  <a:pt x="350811" y="347894"/>
                </a:lnTo>
                <a:lnTo>
                  <a:pt x="338539" y="358331"/>
                </a:lnTo>
                <a:lnTo>
                  <a:pt x="325982" y="368799"/>
                </a:lnTo>
                <a:lnTo>
                  <a:pt x="313090" y="379286"/>
                </a:lnTo>
                <a:lnTo>
                  <a:pt x="299896" y="389788"/>
                </a:lnTo>
                <a:lnTo>
                  <a:pt x="286464" y="400302"/>
                </a:lnTo>
                <a:lnTo>
                  <a:pt x="273020" y="410991"/>
                </a:lnTo>
                <a:lnTo>
                  <a:pt x="259920" y="422160"/>
                </a:lnTo>
                <a:lnTo>
                  <a:pt x="247333" y="433931"/>
                </a:lnTo>
                <a:lnTo>
                  <a:pt x="235255" y="446109"/>
                </a:lnTo>
                <a:lnTo>
                  <a:pt x="223605" y="458283"/>
                </a:lnTo>
                <a:lnTo>
                  <a:pt x="212284" y="470213"/>
                </a:lnTo>
                <a:lnTo>
                  <a:pt x="201205" y="481833"/>
                </a:lnTo>
                <a:lnTo>
                  <a:pt x="190299" y="493169"/>
                </a:lnTo>
                <a:lnTo>
                  <a:pt x="179514" y="504275"/>
                </a:lnTo>
                <a:lnTo>
                  <a:pt x="168811" y="515208"/>
                </a:lnTo>
                <a:lnTo>
                  <a:pt x="158165" y="526015"/>
                </a:lnTo>
                <a:lnTo>
                  <a:pt x="147563" y="536735"/>
                </a:lnTo>
                <a:lnTo>
                  <a:pt x="137154" y="547394"/>
                </a:lnTo>
                <a:lnTo>
                  <a:pt x="127239" y="558010"/>
                </a:lnTo>
                <a:lnTo>
                  <a:pt x="117935" y="568588"/>
                </a:lnTo>
                <a:lnTo>
                  <a:pt x="109044" y="578810"/>
                </a:lnTo>
                <a:lnTo>
                  <a:pt x="100153" y="588069"/>
                </a:lnTo>
                <a:lnTo>
                  <a:pt x="91024" y="596114"/>
                </a:lnTo>
                <a:lnTo>
                  <a:pt x="81757" y="603176"/>
                </a:lnTo>
                <a:lnTo>
                  <a:pt x="72681" y="609767"/>
                </a:lnTo>
                <a:lnTo>
                  <a:pt x="63978" y="616242"/>
                </a:lnTo>
                <a:lnTo>
                  <a:pt x="55505" y="622763"/>
                </a:lnTo>
                <a:lnTo>
                  <a:pt x="46904" y="629382"/>
                </a:lnTo>
                <a:lnTo>
                  <a:pt x="37982" y="636095"/>
                </a:lnTo>
                <a:lnTo>
                  <a:pt x="29160" y="642776"/>
                </a:lnTo>
                <a:lnTo>
                  <a:pt x="20515" y="649950"/>
                </a:lnTo>
                <a:lnTo>
                  <a:pt x="11284" y="659365"/>
                </a:lnTo>
                <a:lnTo>
                  <a:pt x="0" y="67400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1756794" y="3472098"/>
            <a:ext cx="867919" cy="445419"/>
          </a:xfrm>
          <a:custGeom>
            <a:avLst/>
            <a:gdLst/>
            <a:ahLst/>
            <a:cxnLst/>
            <a:rect l="0" t="0" r="0" b="0"/>
            <a:pathLst>
              <a:path w="867919" h="445419">
                <a:moveTo>
                  <a:pt x="662259" y="82981"/>
                </a:moveTo>
                <a:lnTo>
                  <a:pt x="650591" y="85981"/>
                </a:lnTo>
                <a:lnTo>
                  <a:pt x="640103" y="89403"/>
                </a:lnTo>
                <a:lnTo>
                  <a:pt x="629805" y="93600"/>
                </a:lnTo>
                <a:lnTo>
                  <a:pt x="619677" y="98500"/>
                </a:lnTo>
                <a:lnTo>
                  <a:pt x="609982" y="103981"/>
                </a:lnTo>
                <a:lnTo>
                  <a:pt x="600841" y="109907"/>
                </a:lnTo>
                <a:lnTo>
                  <a:pt x="592065" y="115996"/>
                </a:lnTo>
                <a:lnTo>
                  <a:pt x="583255" y="121846"/>
                </a:lnTo>
                <a:lnTo>
                  <a:pt x="574178" y="127262"/>
                </a:lnTo>
                <a:lnTo>
                  <a:pt x="564776" y="132388"/>
                </a:lnTo>
                <a:lnTo>
                  <a:pt x="555078" y="137596"/>
                </a:lnTo>
                <a:lnTo>
                  <a:pt x="545139" y="143103"/>
                </a:lnTo>
                <a:lnTo>
                  <a:pt x="534852" y="148956"/>
                </a:lnTo>
                <a:lnTo>
                  <a:pt x="523962" y="155119"/>
                </a:lnTo>
                <a:lnTo>
                  <a:pt x="512381" y="161527"/>
                </a:lnTo>
                <a:lnTo>
                  <a:pt x="500332" y="168119"/>
                </a:lnTo>
                <a:lnTo>
                  <a:pt x="488245" y="174844"/>
                </a:lnTo>
                <a:lnTo>
                  <a:pt x="476370" y="181661"/>
                </a:lnTo>
                <a:lnTo>
                  <a:pt x="464616" y="188544"/>
                </a:lnTo>
                <a:lnTo>
                  <a:pt x="452658" y="195471"/>
                </a:lnTo>
                <a:lnTo>
                  <a:pt x="440317" y="202428"/>
                </a:lnTo>
                <a:lnTo>
                  <a:pt x="427570" y="209406"/>
                </a:lnTo>
                <a:lnTo>
                  <a:pt x="414474" y="216397"/>
                </a:lnTo>
                <a:lnTo>
                  <a:pt x="401108" y="223398"/>
                </a:lnTo>
                <a:lnTo>
                  <a:pt x="387708" y="230404"/>
                </a:lnTo>
                <a:lnTo>
                  <a:pt x="374638" y="237415"/>
                </a:lnTo>
                <a:lnTo>
                  <a:pt x="362066" y="244433"/>
                </a:lnTo>
                <a:lnTo>
                  <a:pt x="349829" y="251621"/>
                </a:lnTo>
                <a:lnTo>
                  <a:pt x="337539" y="259286"/>
                </a:lnTo>
                <a:lnTo>
                  <a:pt x="324971" y="267552"/>
                </a:lnTo>
                <a:lnTo>
                  <a:pt x="312070" y="276223"/>
                </a:lnTo>
                <a:lnTo>
                  <a:pt x="298871" y="284889"/>
                </a:lnTo>
                <a:lnTo>
                  <a:pt x="285431" y="293310"/>
                </a:lnTo>
                <a:lnTo>
                  <a:pt x="271811" y="301422"/>
                </a:lnTo>
                <a:lnTo>
                  <a:pt x="258062" y="309249"/>
                </a:lnTo>
                <a:lnTo>
                  <a:pt x="244226" y="316845"/>
                </a:lnTo>
                <a:lnTo>
                  <a:pt x="230494" y="324269"/>
                </a:lnTo>
                <a:lnTo>
                  <a:pt x="217195" y="331568"/>
                </a:lnTo>
                <a:lnTo>
                  <a:pt x="204471" y="338778"/>
                </a:lnTo>
                <a:lnTo>
                  <a:pt x="192299" y="345927"/>
                </a:lnTo>
                <a:lnTo>
                  <a:pt x="180585" y="353033"/>
                </a:lnTo>
                <a:lnTo>
                  <a:pt x="169217" y="360111"/>
                </a:lnTo>
                <a:lnTo>
                  <a:pt x="157936" y="367170"/>
                </a:lnTo>
                <a:lnTo>
                  <a:pt x="146363" y="374216"/>
                </a:lnTo>
                <a:lnTo>
                  <a:pt x="134316" y="381252"/>
                </a:lnTo>
                <a:lnTo>
                  <a:pt x="121952" y="388283"/>
                </a:lnTo>
                <a:lnTo>
                  <a:pt x="109652" y="395310"/>
                </a:lnTo>
                <a:lnTo>
                  <a:pt x="97629" y="402334"/>
                </a:lnTo>
                <a:lnTo>
                  <a:pt x="85607" y="409356"/>
                </a:lnTo>
                <a:lnTo>
                  <a:pt x="72936" y="416378"/>
                </a:lnTo>
                <a:lnTo>
                  <a:pt x="59308" y="423394"/>
                </a:lnTo>
                <a:lnTo>
                  <a:pt x="45052" y="430241"/>
                </a:lnTo>
                <a:lnTo>
                  <a:pt x="30936" y="436613"/>
                </a:lnTo>
                <a:lnTo>
                  <a:pt x="17448" y="442322"/>
                </a:lnTo>
                <a:lnTo>
                  <a:pt x="6274" y="445418"/>
                </a:lnTo>
                <a:lnTo>
                  <a:pt x="247" y="444114"/>
                </a:lnTo>
                <a:lnTo>
                  <a:pt x="0" y="440165"/>
                </a:lnTo>
                <a:lnTo>
                  <a:pt x="4331" y="434863"/>
                </a:lnTo>
                <a:lnTo>
                  <a:pt x="11707" y="428840"/>
                </a:lnTo>
                <a:lnTo>
                  <a:pt x="20776" y="422414"/>
                </a:lnTo>
                <a:lnTo>
                  <a:pt x="30686" y="415757"/>
                </a:lnTo>
                <a:lnTo>
                  <a:pt x="40986" y="408962"/>
                </a:lnTo>
                <a:lnTo>
                  <a:pt x="51455" y="402085"/>
                </a:lnTo>
                <a:lnTo>
                  <a:pt x="61989" y="395156"/>
                </a:lnTo>
                <a:lnTo>
                  <a:pt x="72544" y="388196"/>
                </a:lnTo>
                <a:lnTo>
                  <a:pt x="83102" y="381215"/>
                </a:lnTo>
                <a:lnTo>
                  <a:pt x="93660" y="374221"/>
                </a:lnTo>
                <a:lnTo>
                  <a:pt x="104380" y="367218"/>
                </a:lnTo>
                <a:lnTo>
                  <a:pt x="115571" y="360210"/>
                </a:lnTo>
                <a:lnTo>
                  <a:pt x="127362" y="353198"/>
                </a:lnTo>
                <a:lnTo>
                  <a:pt x="139724" y="346184"/>
                </a:lnTo>
                <a:lnTo>
                  <a:pt x="152553" y="339168"/>
                </a:lnTo>
                <a:lnTo>
                  <a:pt x="165737" y="332151"/>
                </a:lnTo>
                <a:lnTo>
                  <a:pt x="179013" y="325133"/>
                </a:lnTo>
                <a:lnTo>
                  <a:pt x="191999" y="318115"/>
                </a:lnTo>
                <a:lnTo>
                  <a:pt x="204519" y="311097"/>
                </a:lnTo>
                <a:lnTo>
                  <a:pt x="216892" y="304078"/>
                </a:lnTo>
                <a:lnTo>
                  <a:pt x="229804" y="297059"/>
                </a:lnTo>
                <a:lnTo>
                  <a:pt x="243604" y="290040"/>
                </a:lnTo>
                <a:lnTo>
                  <a:pt x="258146" y="283022"/>
                </a:lnTo>
                <a:lnTo>
                  <a:pt x="272987" y="276003"/>
                </a:lnTo>
                <a:lnTo>
                  <a:pt x="287824" y="268984"/>
                </a:lnTo>
                <a:lnTo>
                  <a:pt x="302533" y="261964"/>
                </a:lnTo>
                <a:lnTo>
                  <a:pt x="317088" y="254945"/>
                </a:lnTo>
                <a:lnTo>
                  <a:pt x="331510" y="247931"/>
                </a:lnTo>
                <a:lnTo>
                  <a:pt x="345991" y="241085"/>
                </a:lnTo>
                <a:lnTo>
                  <a:pt x="360866" y="234715"/>
                </a:lnTo>
                <a:lnTo>
                  <a:pt x="376283" y="228944"/>
                </a:lnTo>
                <a:lnTo>
                  <a:pt x="392062" y="223577"/>
                </a:lnTo>
                <a:lnTo>
                  <a:pt x="407808" y="218207"/>
                </a:lnTo>
                <a:lnTo>
                  <a:pt x="423290" y="212591"/>
                </a:lnTo>
                <a:lnTo>
                  <a:pt x="438448" y="206665"/>
                </a:lnTo>
                <a:lnTo>
                  <a:pt x="453312" y="200453"/>
                </a:lnTo>
                <a:lnTo>
                  <a:pt x="467941" y="194013"/>
                </a:lnTo>
                <a:lnTo>
                  <a:pt x="482392" y="187398"/>
                </a:lnTo>
                <a:lnTo>
                  <a:pt x="496715" y="180659"/>
                </a:lnTo>
                <a:lnTo>
                  <a:pt x="510952" y="173831"/>
                </a:lnTo>
                <a:lnTo>
                  <a:pt x="525295" y="166942"/>
                </a:lnTo>
                <a:lnTo>
                  <a:pt x="540071" y="160011"/>
                </a:lnTo>
                <a:lnTo>
                  <a:pt x="555413" y="153051"/>
                </a:lnTo>
                <a:lnTo>
                  <a:pt x="570971" y="146071"/>
                </a:lnTo>
                <a:lnTo>
                  <a:pt x="586036" y="139079"/>
                </a:lnTo>
                <a:lnTo>
                  <a:pt x="600246" y="132078"/>
                </a:lnTo>
                <a:lnTo>
                  <a:pt x="613736" y="125071"/>
                </a:lnTo>
                <a:lnTo>
                  <a:pt x="626942" y="118059"/>
                </a:lnTo>
                <a:lnTo>
                  <a:pt x="640161" y="111050"/>
                </a:lnTo>
                <a:lnTo>
                  <a:pt x="653515" y="104207"/>
                </a:lnTo>
                <a:lnTo>
                  <a:pt x="667027" y="97839"/>
                </a:lnTo>
                <a:lnTo>
                  <a:pt x="680675" y="92070"/>
                </a:lnTo>
                <a:lnTo>
                  <a:pt x="694266" y="86705"/>
                </a:lnTo>
                <a:lnTo>
                  <a:pt x="707464" y="81335"/>
                </a:lnTo>
                <a:lnTo>
                  <a:pt x="720117" y="75720"/>
                </a:lnTo>
                <a:lnTo>
                  <a:pt x="732240" y="69794"/>
                </a:lnTo>
                <a:lnTo>
                  <a:pt x="743920" y="63583"/>
                </a:lnTo>
                <a:lnTo>
                  <a:pt x="755261" y="57147"/>
                </a:lnTo>
                <a:lnTo>
                  <a:pt x="766354" y="50705"/>
                </a:lnTo>
                <a:lnTo>
                  <a:pt x="777269" y="44615"/>
                </a:lnTo>
                <a:lnTo>
                  <a:pt x="788065" y="39035"/>
                </a:lnTo>
                <a:lnTo>
                  <a:pt x="798944" y="33799"/>
                </a:lnTo>
                <a:lnTo>
                  <a:pt x="810241" y="28516"/>
                </a:lnTo>
                <a:lnTo>
                  <a:pt x="822098" y="22963"/>
                </a:lnTo>
                <a:lnTo>
                  <a:pt x="834334" y="17249"/>
                </a:lnTo>
                <a:lnTo>
                  <a:pt x="846546" y="11713"/>
                </a:lnTo>
                <a:lnTo>
                  <a:pt x="858411" y="6557"/>
                </a:lnTo>
                <a:lnTo>
                  <a:pt x="866706" y="2310"/>
                </a:lnTo>
                <a:lnTo>
                  <a:pt x="867918" y="0"/>
                </a:lnTo>
                <a:lnTo>
                  <a:pt x="864027" y="73"/>
                </a:lnTo>
                <a:lnTo>
                  <a:pt x="857202" y="2181"/>
                </a:lnTo>
                <a:lnTo>
                  <a:pt x="848759" y="5642"/>
                </a:lnTo>
                <a:lnTo>
                  <a:pt x="839427" y="9704"/>
                </a:lnTo>
                <a:lnTo>
                  <a:pt x="829594" y="13907"/>
                </a:lnTo>
                <a:lnTo>
                  <a:pt x="819312" y="18046"/>
                </a:lnTo>
                <a:lnTo>
                  <a:pt x="808390" y="22060"/>
                </a:lnTo>
                <a:lnTo>
                  <a:pt x="796772" y="25953"/>
                </a:lnTo>
                <a:lnTo>
                  <a:pt x="784691" y="29909"/>
                </a:lnTo>
                <a:lnTo>
                  <a:pt x="772578" y="34259"/>
                </a:lnTo>
                <a:lnTo>
                  <a:pt x="760679" y="39155"/>
                </a:lnTo>
                <a:lnTo>
                  <a:pt x="748738" y="44581"/>
                </a:lnTo>
                <a:lnTo>
                  <a:pt x="736123" y="50449"/>
                </a:lnTo>
                <a:lnTo>
                  <a:pt x="722526" y="56657"/>
                </a:lnTo>
                <a:lnTo>
                  <a:pt x="708122" y="63113"/>
                </a:lnTo>
                <a:lnTo>
                  <a:pt x="693374" y="69746"/>
                </a:lnTo>
                <a:lnTo>
                  <a:pt x="678595" y="76502"/>
                </a:lnTo>
                <a:lnTo>
                  <a:pt x="663754" y="83343"/>
                </a:lnTo>
                <a:lnTo>
                  <a:pt x="648579" y="90243"/>
                </a:lnTo>
                <a:lnTo>
                  <a:pt x="632932" y="97186"/>
                </a:lnTo>
                <a:lnTo>
                  <a:pt x="616983" y="104324"/>
                </a:lnTo>
                <a:lnTo>
                  <a:pt x="601117" y="111955"/>
                </a:lnTo>
                <a:lnTo>
                  <a:pt x="585547" y="120199"/>
                </a:lnTo>
                <a:lnTo>
                  <a:pt x="570159" y="128854"/>
                </a:lnTo>
                <a:lnTo>
                  <a:pt x="554607" y="137510"/>
                </a:lnTo>
                <a:lnTo>
                  <a:pt x="538699" y="145929"/>
                </a:lnTo>
                <a:lnTo>
                  <a:pt x="522404" y="154210"/>
                </a:lnTo>
                <a:lnTo>
                  <a:pt x="505772" y="162682"/>
                </a:lnTo>
                <a:lnTo>
                  <a:pt x="488876" y="171529"/>
                </a:lnTo>
                <a:lnTo>
                  <a:pt x="471782" y="180778"/>
                </a:lnTo>
                <a:lnTo>
                  <a:pt x="454546" y="190372"/>
                </a:lnTo>
                <a:lnTo>
                  <a:pt x="437211" y="200233"/>
                </a:lnTo>
                <a:lnTo>
                  <a:pt x="419808" y="210126"/>
                </a:lnTo>
                <a:lnTo>
                  <a:pt x="402358" y="219689"/>
                </a:lnTo>
                <a:lnTo>
                  <a:pt x="384881" y="228752"/>
                </a:lnTo>
                <a:lnTo>
                  <a:pt x="367550" y="237481"/>
                </a:lnTo>
                <a:lnTo>
                  <a:pt x="350680" y="246263"/>
                </a:lnTo>
                <a:lnTo>
                  <a:pt x="334405" y="255322"/>
                </a:lnTo>
                <a:lnTo>
                  <a:pt x="318697" y="264713"/>
                </a:lnTo>
                <a:lnTo>
                  <a:pt x="303455" y="274403"/>
                </a:lnTo>
                <a:lnTo>
                  <a:pt x="288569" y="284329"/>
                </a:lnTo>
                <a:lnTo>
                  <a:pt x="273944" y="294266"/>
                </a:lnTo>
                <a:lnTo>
                  <a:pt x="259504" y="303858"/>
                </a:lnTo>
                <a:lnTo>
                  <a:pt x="245201" y="312932"/>
                </a:lnTo>
                <a:lnTo>
                  <a:pt x="231217" y="321385"/>
                </a:lnTo>
                <a:lnTo>
                  <a:pt x="216369" y="330029"/>
                </a:lnTo>
                <a:lnTo>
                  <a:pt x="197116" y="340740"/>
                </a:lnTo>
                <a:lnTo>
                  <a:pt x="167420" y="356721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871364" y="4661426"/>
            <a:ext cx="42115" cy="368498"/>
          </a:xfrm>
          <a:custGeom>
            <a:avLst/>
            <a:gdLst/>
            <a:ahLst/>
            <a:cxnLst/>
            <a:rect l="0" t="0" r="0" b="0"/>
            <a:pathLst>
              <a:path w="42115" h="368498">
                <a:moveTo>
                  <a:pt x="42114" y="0"/>
                </a:moveTo>
                <a:lnTo>
                  <a:pt x="39180" y="14669"/>
                </a:lnTo>
                <a:lnTo>
                  <a:pt x="36398" y="28580"/>
                </a:lnTo>
                <a:lnTo>
                  <a:pt x="33503" y="43082"/>
                </a:lnTo>
                <a:lnTo>
                  <a:pt x="30636" y="58457"/>
                </a:lnTo>
                <a:lnTo>
                  <a:pt x="28119" y="74930"/>
                </a:lnTo>
                <a:lnTo>
                  <a:pt x="26104" y="92503"/>
                </a:lnTo>
                <a:lnTo>
                  <a:pt x="24418" y="111019"/>
                </a:lnTo>
                <a:lnTo>
                  <a:pt x="22675" y="130272"/>
                </a:lnTo>
                <a:lnTo>
                  <a:pt x="20654" y="150072"/>
                </a:lnTo>
                <a:lnTo>
                  <a:pt x="18465" y="170265"/>
                </a:lnTo>
                <a:lnTo>
                  <a:pt x="16448" y="190731"/>
                </a:lnTo>
                <a:lnTo>
                  <a:pt x="14790" y="211393"/>
                </a:lnTo>
                <a:lnTo>
                  <a:pt x="13355" y="232353"/>
                </a:lnTo>
                <a:lnTo>
                  <a:pt x="11785" y="253877"/>
                </a:lnTo>
                <a:lnTo>
                  <a:pt x="9881" y="276034"/>
                </a:lnTo>
                <a:lnTo>
                  <a:pt x="7763" y="297706"/>
                </a:lnTo>
                <a:lnTo>
                  <a:pt x="5572" y="318820"/>
                </a:lnTo>
                <a:lnTo>
                  <a:pt x="3113" y="341227"/>
                </a:lnTo>
                <a:lnTo>
                  <a:pt x="0" y="36849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703323" y="3302394"/>
            <a:ext cx="184904" cy="389556"/>
          </a:xfrm>
          <a:custGeom>
            <a:avLst/>
            <a:gdLst/>
            <a:ahLst/>
            <a:cxnLst/>
            <a:rect l="0" t="0" r="0" b="0"/>
            <a:pathLst>
              <a:path w="184904" h="389556">
                <a:moveTo>
                  <a:pt x="168456" y="0"/>
                </a:moveTo>
                <a:lnTo>
                  <a:pt x="162454" y="5801"/>
                </a:lnTo>
                <a:lnTo>
                  <a:pt x="155609" y="10725"/>
                </a:lnTo>
                <a:lnTo>
                  <a:pt x="147222" y="15219"/>
                </a:lnTo>
                <a:lnTo>
                  <a:pt x="137595" y="19094"/>
                </a:lnTo>
                <a:lnTo>
                  <a:pt x="127280" y="21811"/>
                </a:lnTo>
                <a:lnTo>
                  <a:pt x="116668" y="23170"/>
                </a:lnTo>
                <a:lnTo>
                  <a:pt x="105797" y="23445"/>
                </a:lnTo>
                <a:lnTo>
                  <a:pt x="94449" y="23175"/>
                </a:lnTo>
                <a:lnTo>
                  <a:pt x="82532" y="22748"/>
                </a:lnTo>
                <a:lnTo>
                  <a:pt x="70413" y="22668"/>
                </a:lnTo>
                <a:lnTo>
                  <a:pt x="58804" y="23613"/>
                </a:lnTo>
                <a:lnTo>
                  <a:pt x="48073" y="25864"/>
                </a:lnTo>
                <a:lnTo>
                  <a:pt x="38410" y="29839"/>
                </a:lnTo>
                <a:lnTo>
                  <a:pt x="29991" y="36238"/>
                </a:lnTo>
                <a:lnTo>
                  <a:pt x="22784" y="45203"/>
                </a:lnTo>
                <a:lnTo>
                  <a:pt x="16927" y="56105"/>
                </a:lnTo>
                <a:lnTo>
                  <a:pt x="12808" y="67862"/>
                </a:lnTo>
                <a:lnTo>
                  <a:pt x="10475" y="79765"/>
                </a:lnTo>
                <a:lnTo>
                  <a:pt x="9533" y="91668"/>
                </a:lnTo>
                <a:lnTo>
                  <a:pt x="9347" y="103791"/>
                </a:lnTo>
                <a:lnTo>
                  <a:pt x="9480" y="116271"/>
                </a:lnTo>
                <a:lnTo>
                  <a:pt x="9871" y="128957"/>
                </a:lnTo>
                <a:lnTo>
                  <a:pt x="10732" y="141487"/>
                </a:lnTo>
                <a:lnTo>
                  <a:pt x="12172" y="153633"/>
                </a:lnTo>
                <a:lnTo>
                  <a:pt x="14589" y="164233"/>
                </a:lnTo>
                <a:lnTo>
                  <a:pt x="18776" y="170194"/>
                </a:lnTo>
                <a:lnTo>
                  <a:pt x="24654" y="170207"/>
                </a:lnTo>
                <a:lnTo>
                  <a:pt x="31488" y="166343"/>
                </a:lnTo>
                <a:lnTo>
                  <a:pt x="39094" y="160464"/>
                </a:lnTo>
                <a:lnTo>
                  <a:pt x="47405" y="154052"/>
                </a:lnTo>
                <a:lnTo>
                  <a:pt x="56314" y="147899"/>
                </a:lnTo>
                <a:lnTo>
                  <a:pt x="65690" y="142598"/>
                </a:lnTo>
                <a:lnTo>
                  <a:pt x="75414" y="138775"/>
                </a:lnTo>
                <a:lnTo>
                  <a:pt x="85388" y="136612"/>
                </a:lnTo>
                <a:lnTo>
                  <a:pt x="95539" y="136104"/>
                </a:lnTo>
                <a:lnTo>
                  <a:pt x="105810" y="137266"/>
                </a:lnTo>
                <a:lnTo>
                  <a:pt x="116161" y="139935"/>
                </a:lnTo>
                <a:lnTo>
                  <a:pt x="126401" y="143994"/>
                </a:lnTo>
                <a:lnTo>
                  <a:pt x="136203" y="149459"/>
                </a:lnTo>
                <a:lnTo>
                  <a:pt x="145421" y="156210"/>
                </a:lnTo>
                <a:lnTo>
                  <a:pt x="153916" y="164182"/>
                </a:lnTo>
                <a:lnTo>
                  <a:pt x="161476" y="173435"/>
                </a:lnTo>
                <a:lnTo>
                  <a:pt x="168075" y="183887"/>
                </a:lnTo>
                <a:lnTo>
                  <a:pt x="173677" y="195499"/>
                </a:lnTo>
                <a:lnTo>
                  <a:pt x="178149" y="208351"/>
                </a:lnTo>
                <a:lnTo>
                  <a:pt x="181525" y="222358"/>
                </a:lnTo>
                <a:lnTo>
                  <a:pt x="183810" y="237000"/>
                </a:lnTo>
                <a:lnTo>
                  <a:pt x="184903" y="251443"/>
                </a:lnTo>
                <a:lnTo>
                  <a:pt x="184857" y="265222"/>
                </a:lnTo>
                <a:lnTo>
                  <a:pt x="183692" y="278083"/>
                </a:lnTo>
                <a:lnTo>
                  <a:pt x="181315" y="289801"/>
                </a:lnTo>
                <a:lnTo>
                  <a:pt x="177786" y="300386"/>
                </a:lnTo>
                <a:lnTo>
                  <a:pt x="173128" y="310003"/>
                </a:lnTo>
                <a:lnTo>
                  <a:pt x="167253" y="318864"/>
                </a:lnTo>
                <a:lnTo>
                  <a:pt x="160218" y="327161"/>
                </a:lnTo>
                <a:lnTo>
                  <a:pt x="151884" y="334891"/>
                </a:lnTo>
                <a:lnTo>
                  <a:pt x="141854" y="341863"/>
                </a:lnTo>
                <a:lnTo>
                  <a:pt x="130077" y="348037"/>
                </a:lnTo>
                <a:lnTo>
                  <a:pt x="117100" y="353505"/>
                </a:lnTo>
                <a:lnTo>
                  <a:pt x="103859" y="358413"/>
                </a:lnTo>
                <a:lnTo>
                  <a:pt x="90916" y="362900"/>
                </a:lnTo>
                <a:lnTo>
                  <a:pt x="78295" y="367083"/>
                </a:lnTo>
                <a:lnTo>
                  <a:pt x="65682" y="371054"/>
                </a:lnTo>
                <a:lnTo>
                  <a:pt x="52882" y="374871"/>
                </a:lnTo>
                <a:lnTo>
                  <a:pt x="40444" y="378431"/>
                </a:lnTo>
                <a:lnTo>
                  <a:pt x="28357" y="381822"/>
                </a:lnTo>
                <a:lnTo>
                  <a:pt x="15556" y="385341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130648" y="3348945"/>
            <a:ext cx="3242104" cy="1291228"/>
            <a:chOff x="3130648" y="3348945"/>
            <a:chExt cx="3242104" cy="1291228"/>
          </a:xfrm>
        </p:grpSpPr>
        <p:sp>
          <p:nvSpPr>
            <p:cNvPr id="47" name="Freeform 46"/>
            <p:cNvSpPr/>
            <p:nvPr/>
          </p:nvSpPr>
          <p:spPr>
            <a:xfrm>
              <a:off x="3130648" y="392423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5" y="67"/>
                  </a:lnTo>
                  <a:lnTo>
                    <a:pt x="124535" y="707"/>
                  </a:lnTo>
                  <a:lnTo>
                    <a:pt x="112937" y="2004"/>
                  </a:lnTo>
                  <a:lnTo>
                    <a:pt x="100776" y="3864"/>
                  </a:lnTo>
                  <a:lnTo>
                    <a:pt x="88116" y="6180"/>
                  </a:lnTo>
                  <a:lnTo>
                    <a:pt x="75068" y="8842"/>
                  </a:lnTo>
                  <a:lnTo>
                    <a:pt x="61957" y="11604"/>
                  </a:lnTo>
                  <a:lnTo>
                    <a:pt x="47803" y="14362"/>
                  </a:lnTo>
                  <a:lnTo>
                    <a:pt x="2912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41177" y="4050576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6" y="5"/>
                  </a:lnTo>
                  <a:lnTo>
                    <a:pt x="139380" y="177"/>
                  </a:lnTo>
                  <a:lnTo>
                    <a:pt x="125701" y="826"/>
                  </a:lnTo>
                  <a:lnTo>
                    <a:pt x="112480" y="2075"/>
                  </a:lnTo>
                  <a:lnTo>
                    <a:pt x="99682" y="3728"/>
                  </a:lnTo>
                  <a:lnTo>
                    <a:pt x="86955" y="5376"/>
                  </a:lnTo>
                  <a:lnTo>
                    <a:pt x="74072" y="6783"/>
                  </a:lnTo>
                  <a:lnTo>
                    <a:pt x="61181" y="8080"/>
                  </a:lnTo>
                  <a:lnTo>
                    <a:pt x="47255" y="9909"/>
                  </a:lnTo>
                  <a:lnTo>
                    <a:pt x="28827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57746" y="3503094"/>
              <a:ext cx="320468" cy="420769"/>
            </a:xfrm>
            <a:custGeom>
              <a:avLst/>
              <a:gdLst/>
              <a:ahLst/>
              <a:cxnLst/>
              <a:rect l="0" t="0" r="0" b="0"/>
              <a:pathLst>
                <a:path w="320468" h="420769">
                  <a:moveTo>
                    <a:pt x="109897" y="0"/>
                  </a:moveTo>
                  <a:lnTo>
                    <a:pt x="104029" y="5935"/>
                  </a:lnTo>
                  <a:lnTo>
                    <a:pt x="98465" y="12139"/>
                  </a:lnTo>
                  <a:lnTo>
                    <a:pt x="92670" y="19240"/>
                  </a:lnTo>
                  <a:lnTo>
                    <a:pt x="86762" y="27353"/>
                  </a:lnTo>
                  <a:lnTo>
                    <a:pt x="81080" y="36648"/>
                  </a:lnTo>
                  <a:lnTo>
                    <a:pt x="75806" y="47090"/>
                  </a:lnTo>
                  <a:lnTo>
                    <a:pt x="70956" y="58343"/>
                  </a:lnTo>
                  <a:lnTo>
                    <a:pt x="66469" y="69881"/>
                  </a:lnTo>
                  <a:lnTo>
                    <a:pt x="62263" y="81377"/>
                  </a:lnTo>
                  <a:lnTo>
                    <a:pt x="58099" y="92703"/>
                  </a:lnTo>
                  <a:lnTo>
                    <a:pt x="53610" y="103840"/>
                  </a:lnTo>
                  <a:lnTo>
                    <a:pt x="48608" y="114769"/>
                  </a:lnTo>
                  <a:lnTo>
                    <a:pt x="42639" y="123959"/>
                  </a:lnTo>
                  <a:lnTo>
                    <a:pt x="36001" y="128702"/>
                  </a:lnTo>
                  <a:lnTo>
                    <a:pt x="30376" y="128542"/>
                  </a:lnTo>
                  <a:lnTo>
                    <a:pt x="26548" y="124708"/>
                  </a:lnTo>
                  <a:lnTo>
                    <a:pt x="24536" y="118458"/>
                  </a:lnTo>
                  <a:lnTo>
                    <a:pt x="24050" y="110673"/>
                  </a:lnTo>
                  <a:lnTo>
                    <a:pt x="24740" y="101916"/>
                  </a:lnTo>
                  <a:lnTo>
                    <a:pt x="26298" y="92544"/>
                  </a:lnTo>
                  <a:lnTo>
                    <a:pt x="28639" y="82942"/>
                  </a:lnTo>
                  <a:lnTo>
                    <a:pt x="31884" y="73557"/>
                  </a:lnTo>
                  <a:lnTo>
                    <a:pt x="36033" y="64608"/>
                  </a:lnTo>
                  <a:lnTo>
                    <a:pt x="41125" y="56120"/>
                  </a:lnTo>
                  <a:lnTo>
                    <a:pt x="47300" y="48031"/>
                  </a:lnTo>
                  <a:lnTo>
                    <a:pt x="54531" y="40268"/>
                  </a:lnTo>
                  <a:lnTo>
                    <a:pt x="62659" y="33239"/>
                  </a:lnTo>
                  <a:lnTo>
                    <a:pt x="71485" y="27802"/>
                  </a:lnTo>
                  <a:lnTo>
                    <a:pt x="80824" y="24299"/>
                  </a:lnTo>
                  <a:lnTo>
                    <a:pt x="90365" y="22762"/>
                  </a:lnTo>
                  <a:lnTo>
                    <a:pt x="99689" y="23169"/>
                  </a:lnTo>
                  <a:lnTo>
                    <a:pt x="108583" y="25303"/>
                  </a:lnTo>
                  <a:lnTo>
                    <a:pt x="116860" y="29160"/>
                  </a:lnTo>
                  <a:lnTo>
                    <a:pt x="124273" y="35014"/>
                  </a:lnTo>
                  <a:lnTo>
                    <a:pt x="130777" y="42841"/>
                  </a:lnTo>
                  <a:lnTo>
                    <a:pt x="136485" y="52519"/>
                  </a:lnTo>
                  <a:lnTo>
                    <a:pt x="141561" y="63987"/>
                  </a:lnTo>
                  <a:lnTo>
                    <a:pt x="146166" y="77037"/>
                  </a:lnTo>
                  <a:lnTo>
                    <a:pt x="150429" y="91357"/>
                  </a:lnTo>
                  <a:lnTo>
                    <a:pt x="154454" y="106639"/>
                  </a:lnTo>
                  <a:lnTo>
                    <a:pt x="158309" y="122625"/>
                  </a:lnTo>
                  <a:lnTo>
                    <a:pt x="161881" y="139273"/>
                  </a:lnTo>
                  <a:lnTo>
                    <a:pt x="164901" y="156741"/>
                  </a:lnTo>
                  <a:lnTo>
                    <a:pt x="167260" y="175045"/>
                  </a:lnTo>
                  <a:lnTo>
                    <a:pt x="168842" y="193913"/>
                  </a:lnTo>
                  <a:lnTo>
                    <a:pt x="169454" y="212886"/>
                  </a:lnTo>
                  <a:lnTo>
                    <a:pt x="169087" y="231682"/>
                  </a:lnTo>
                  <a:lnTo>
                    <a:pt x="167874" y="250050"/>
                  </a:lnTo>
                  <a:lnTo>
                    <a:pt x="165997" y="267690"/>
                  </a:lnTo>
                  <a:lnTo>
                    <a:pt x="163617" y="284518"/>
                  </a:lnTo>
                  <a:lnTo>
                    <a:pt x="160545" y="300615"/>
                  </a:lnTo>
                  <a:lnTo>
                    <a:pt x="156274" y="316126"/>
                  </a:lnTo>
                  <a:lnTo>
                    <a:pt x="150625" y="331191"/>
                  </a:lnTo>
                  <a:lnTo>
                    <a:pt x="143882" y="345768"/>
                  </a:lnTo>
                  <a:lnTo>
                    <a:pt x="136592" y="359644"/>
                  </a:lnTo>
                  <a:lnTo>
                    <a:pt x="129129" y="372750"/>
                  </a:lnTo>
                  <a:lnTo>
                    <a:pt x="121510" y="384840"/>
                  </a:lnTo>
                  <a:lnTo>
                    <a:pt x="113489" y="395436"/>
                  </a:lnTo>
                  <a:lnTo>
                    <a:pt x="104947" y="404403"/>
                  </a:lnTo>
                  <a:lnTo>
                    <a:pt x="95906" y="411593"/>
                  </a:lnTo>
                  <a:lnTo>
                    <a:pt x="86451" y="416683"/>
                  </a:lnTo>
                  <a:lnTo>
                    <a:pt x="76684" y="419693"/>
                  </a:lnTo>
                  <a:lnTo>
                    <a:pt x="66853" y="420768"/>
                  </a:lnTo>
                  <a:lnTo>
                    <a:pt x="57332" y="419985"/>
                  </a:lnTo>
                  <a:lnTo>
                    <a:pt x="48301" y="417573"/>
                  </a:lnTo>
                  <a:lnTo>
                    <a:pt x="39764" y="413856"/>
                  </a:lnTo>
                  <a:lnTo>
                    <a:pt x="31643" y="409153"/>
                  </a:lnTo>
                  <a:lnTo>
                    <a:pt x="23855" y="403725"/>
                  </a:lnTo>
                  <a:lnTo>
                    <a:pt x="16641" y="397456"/>
                  </a:lnTo>
                  <a:lnTo>
                    <a:pt x="10547" y="389884"/>
                  </a:lnTo>
                  <a:lnTo>
                    <a:pt x="5786" y="380866"/>
                  </a:lnTo>
                  <a:lnTo>
                    <a:pt x="2420" y="370708"/>
                  </a:lnTo>
                  <a:lnTo>
                    <a:pt x="527" y="359971"/>
                  </a:lnTo>
                  <a:lnTo>
                    <a:pt x="0" y="349051"/>
                  </a:lnTo>
                  <a:lnTo>
                    <a:pt x="764" y="338295"/>
                  </a:lnTo>
                  <a:lnTo>
                    <a:pt x="2863" y="328080"/>
                  </a:lnTo>
                  <a:lnTo>
                    <a:pt x="6208" y="318557"/>
                  </a:lnTo>
                  <a:lnTo>
                    <a:pt x="10910" y="310012"/>
                  </a:lnTo>
                  <a:lnTo>
                    <a:pt x="17346" y="302942"/>
                  </a:lnTo>
                  <a:lnTo>
                    <a:pt x="25567" y="297487"/>
                  </a:lnTo>
                  <a:lnTo>
                    <a:pt x="35342" y="293637"/>
                  </a:lnTo>
                  <a:lnTo>
                    <a:pt x="46345" y="291410"/>
                  </a:lnTo>
                  <a:lnTo>
                    <a:pt x="58264" y="290651"/>
                  </a:lnTo>
                  <a:lnTo>
                    <a:pt x="70842" y="291089"/>
                  </a:lnTo>
                  <a:lnTo>
                    <a:pt x="83882" y="292436"/>
                  </a:lnTo>
                  <a:lnTo>
                    <a:pt x="97244" y="294453"/>
                  </a:lnTo>
                  <a:lnTo>
                    <a:pt x="110826" y="297109"/>
                  </a:lnTo>
                  <a:lnTo>
                    <a:pt x="124556" y="300569"/>
                  </a:lnTo>
                  <a:lnTo>
                    <a:pt x="138384" y="304855"/>
                  </a:lnTo>
                  <a:lnTo>
                    <a:pt x="152111" y="309699"/>
                  </a:lnTo>
                  <a:lnTo>
                    <a:pt x="165408" y="314643"/>
                  </a:lnTo>
                  <a:lnTo>
                    <a:pt x="178131" y="319412"/>
                  </a:lnTo>
                  <a:lnTo>
                    <a:pt x="190303" y="323919"/>
                  </a:lnTo>
                  <a:lnTo>
                    <a:pt x="202017" y="328172"/>
                  </a:lnTo>
                  <a:lnTo>
                    <a:pt x="213385" y="332208"/>
                  </a:lnTo>
                  <a:lnTo>
                    <a:pt x="224665" y="335748"/>
                  </a:lnTo>
                  <a:lnTo>
                    <a:pt x="236239" y="338221"/>
                  </a:lnTo>
                  <a:lnTo>
                    <a:pt x="248281" y="339407"/>
                  </a:lnTo>
                  <a:lnTo>
                    <a:pt x="260576" y="339555"/>
                  </a:lnTo>
                  <a:lnTo>
                    <a:pt x="274023" y="339221"/>
                  </a:lnTo>
                  <a:lnTo>
                    <a:pt x="292044" y="338376"/>
                  </a:lnTo>
                  <a:lnTo>
                    <a:pt x="32046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42070" y="3558450"/>
              <a:ext cx="227416" cy="355257"/>
            </a:xfrm>
            <a:custGeom>
              <a:avLst/>
              <a:gdLst/>
              <a:ahLst/>
              <a:cxnLst/>
              <a:rect l="0" t="0" r="0" b="0"/>
              <a:pathLst>
                <a:path w="227416" h="355257">
                  <a:moveTo>
                    <a:pt x="194071" y="7816"/>
                  </a:moveTo>
                  <a:lnTo>
                    <a:pt x="182335" y="4949"/>
                  </a:lnTo>
                  <a:lnTo>
                    <a:pt x="171206" y="2807"/>
                  </a:lnTo>
                  <a:lnTo>
                    <a:pt x="159608" y="1208"/>
                  </a:lnTo>
                  <a:lnTo>
                    <a:pt x="147447" y="200"/>
                  </a:lnTo>
                  <a:lnTo>
                    <a:pt x="134787" y="0"/>
                  </a:lnTo>
                  <a:lnTo>
                    <a:pt x="121735" y="656"/>
                  </a:lnTo>
                  <a:lnTo>
                    <a:pt x="108557" y="2067"/>
                  </a:lnTo>
                  <a:lnTo>
                    <a:pt x="95639" y="4079"/>
                  </a:lnTo>
                  <a:lnTo>
                    <a:pt x="83182" y="6547"/>
                  </a:lnTo>
                  <a:lnTo>
                    <a:pt x="71361" y="9507"/>
                  </a:lnTo>
                  <a:lnTo>
                    <a:pt x="60416" y="13171"/>
                  </a:lnTo>
                  <a:lnTo>
                    <a:pt x="50387" y="17604"/>
                  </a:lnTo>
                  <a:lnTo>
                    <a:pt x="41159" y="22886"/>
                  </a:lnTo>
                  <a:lnTo>
                    <a:pt x="32567" y="29188"/>
                  </a:lnTo>
                  <a:lnTo>
                    <a:pt x="24458" y="36510"/>
                  </a:lnTo>
                  <a:lnTo>
                    <a:pt x="17027" y="44868"/>
                  </a:lnTo>
                  <a:lnTo>
                    <a:pt x="10788" y="54381"/>
                  </a:lnTo>
                  <a:lnTo>
                    <a:pt x="5930" y="65003"/>
                  </a:lnTo>
                  <a:lnTo>
                    <a:pt x="2498" y="76559"/>
                  </a:lnTo>
                  <a:lnTo>
                    <a:pt x="561" y="88840"/>
                  </a:lnTo>
                  <a:lnTo>
                    <a:pt x="0" y="101656"/>
                  </a:lnTo>
                  <a:lnTo>
                    <a:pt x="572" y="114854"/>
                  </a:lnTo>
                  <a:lnTo>
                    <a:pt x="2010" y="128319"/>
                  </a:lnTo>
                  <a:lnTo>
                    <a:pt x="4088" y="141942"/>
                  </a:lnTo>
                  <a:lnTo>
                    <a:pt x="6808" y="154679"/>
                  </a:lnTo>
                  <a:lnTo>
                    <a:pt x="11125" y="164527"/>
                  </a:lnTo>
                  <a:lnTo>
                    <a:pt x="17475" y="170377"/>
                  </a:lnTo>
                  <a:lnTo>
                    <a:pt x="24748" y="172341"/>
                  </a:lnTo>
                  <a:lnTo>
                    <a:pt x="32654" y="171369"/>
                  </a:lnTo>
                  <a:lnTo>
                    <a:pt x="41320" y="168708"/>
                  </a:lnTo>
                  <a:lnTo>
                    <a:pt x="50987" y="165645"/>
                  </a:lnTo>
                  <a:lnTo>
                    <a:pt x="61688" y="162900"/>
                  </a:lnTo>
                  <a:lnTo>
                    <a:pt x="73452" y="160876"/>
                  </a:lnTo>
                  <a:lnTo>
                    <a:pt x="86398" y="159875"/>
                  </a:lnTo>
                  <a:lnTo>
                    <a:pt x="100460" y="159943"/>
                  </a:lnTo>
                  <a:lnTo>
                    <a:pt x="114968" y="161104"/>
                  </a:lnTo>
                  <a:lnTo>
                    <a:pt x="128786" y="163467"/>
                  </a:lnTo>
                  <a:lnTo>
                    <a:pt x="141337" y="166979"/>
                  </a:lnTo>
                  <a:lnTo>
                    <a:pt x="152728" y="171451"/>
                  </a:lnTo>
                  <a:lnTo>
                    <a:pt x="163454" y="176669"/>
                  </a:lnTo>
                  <a:lnTo>
                    <a:pt x="173884" y="182440"/>
                  </a:lnTo>
                  <a:lnTo>
                    <a:pt x="183891" y="188772"/>
                  </a:lnTo>
                  <a:lnTo>
                    <a:pt x="192946" y="195853"/>
                  </a:lnTo>
                  <a:lnTo>
                    <a:pt x="200821" y="203728"/>
                  </a:lnTo>
                  <a:lnTo>
                    <a:pt x="207586" y="212305"/>
                  </a:lnTo>
                  <a:lnTo>
                    <a:pt x="213440" y="221441"/>
                  </a:lnTo>
                  <a:lnTo>
                    <a:pt x="218588" y="230996"/>
                  </a:lnTo>
                  <a:lnTo>
                    <a:pt x="222894" y="240852"/>
                  </a:lnTo>
                  <a:lnTo>
                    <a:pt x="225890" y="250922"/>
                  </a:lnTo>
                  <a:lnTo>
                    <a:pt x="227415" y="261134"/>
                  </a:lnTo>
                  <a:lnTo>
                    <a:pt x="227287" y="271279"/>
                  </a:lnTo>
                  <a:lnTo>
                    <a:pt x="225149" y="281017"/>
                  </a:lnTo>
                  <a:lnTo>
                    <a:pt x="221003" y="290194"/>
                  </a:lnTo>
                  <a:lnTo>
                    <a:pt x="215134" y="298660"/>
                  </a:lnTo>
                  <a:lnTo>
                    <a:pt x="207914" y="306201"/>
                  </a:lnTo>
                  <a:lnTo>
                    <a:pt x="199692" y="312791"/>
                  </a:lnTo>
                  <a:lnTo>
                    <a:pt x="190751" y="318557"/>
                  </a:lnTo>
                  <a:lnTo>
                    <a:pt x="181306" y="323672"/>
                  </a:lnTo>
                  <a:lnTo>
                    <a:pt x="171502" y="328297"/>
                  </a:lnTo>
                  <a:lnTo>
                    <a:pt x="161123" y="332406"/>
                  </a:lnTo>
                  <a:lnTo>
                    <a:pt x="149631" y="335794"/>
                  </a:lnTo>
                  <a:lnTo>
                    <a:pt x="136820" y="338412"/>
                  </a:lnTo>
                  <a:lnTo>
                    <a:pt x="122789" y="340510"/>
                  </a:lnTo>
                  <a:lnTo>
                    <a:pt x="107768" y="342533"/>
                  </a:lnTo>
                  <a:lnTo>
                    <a:pt x="92008" y="344744"/>
                  </a:lnTo>
                  <a:lnTo>
                    <a:pt x="76089" y="347070"/>
                  </a:lnTo>
                  <a:lnTo>
                    <a:pt x="59137" y="349424"/>
                  </a:lnTo>
                  <a:lnTo>
                    <a:pt x="37430" y="352015"/>
                  </a:lnTo>
                  <a:lnTo>
                    <a:pt x="4558" y="355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20244" y="4040484"/>
              <a:ext cx="631711" cy="41679"/>
            </a:xfrm>
            <a:custGeom>
              <a:avLst/>
              <a:gdLst/>
              <a:ahLst/>
              <a:cxnLst/>
              <a:rect l="0" t="0" r="0" b="0"/>
              <a:pathLst>
                <a:path w="631711" h="41679">
                  <a:moveTo>
                    <a:pt x="631710" y="20621"/>
                  </a:moveTo>
                  <a:lnTo>
                    <a:pt x="623040" y="20616"/>
                  </a:lnTo>
                  <a:lnTo>
                    <a:pt x="610866" y="20443"/>
                  </a:lnTo>
                  <a:lnTo>
                    <a:pt x="597336" y="19795"/>
                  </a:lnTo>
                  <a:lnTo>
                    <a:pt x="583326" y="18546"/>
                  </a:lnTo>
                  <a:lnTo>
                    <a:pt x="569166" y="16894"/>
                  </a:lnTo>
                  <a:lnTo>
                    <a:pt x="554981" y="15245"/>
                  </a:lnTo>
                  <a:lnTo>
                    <a:pt x="540800" y="13838"/>
                  </a:lnTo>
                  <a:lnTo>
                    <a:pt x="526141" y="12572"/>
                  </a:lnTo>
                  <a:lnTo>
                    <a:pt x="510083" y="11117"/>
                  </a:lnTo>
                  <a:lnTo>
                    <a:pt x="492240" y="9290"/>
                  </a:lnTo>
                  <a:lnTo>
                    <a:pt x="473033" y="7232"/>
                  </a:lnTo>
                  <a:lnTo>
                    <a:pt x="453376" y="5304"/>
                  </a:lnTo>
                  <a:lnTo>
                    <a:pt x="433864" y="3710"/>
                  </a:lnTo>
                  <a:lnTo>
                    <a:pt x="414882" y="2488"/>
                  </a:lnTo>
                  <a:lnTo>
                    <a:pt x="396764" y="1592"/>
                  </a:lnTo>
                  <a:lnTo>
                    <a:pt x="379583" y="955"/>
                  </a:lnTo>
                  <a:lnTo>
                    <a:pt x="363234" y="511"/>
                  </a:lnTo>
                  <a:lnTo>
                    <a:pt x="347547" y="205"/>
                  </a:lnTo>
                  <a:lnTo>
                    <a:pt x="332351" y="0"/>
                  </a:lnTo>
                  <a:lnTo>
                    <a:pt x="317345" y="31"/>
                  </a:lnTo>
                  <a:lnTo>
                    <a:pt x="302115" y="584"/>
                  </a:lnTo>
                  <a:lnTo>
                    <a:pt x="286461" y="1769"/>
                  </a:lnTo>
                  <a:lnTo>
                    <a:pt x="270521" y="3378"/>
                  </a:lnTo>
                  <a:lnTo>
                    <a:pt x="254667" y="4998"/>
                  </a:lnTo>
                  <a:lnTo>
                    <a:pt x="239113" y="6386"/>
                  </a:lnTo>
                  <a:lnTo>
                    <a:pt x="223907" y="7638"/>
                  </a:lnTo>
                  <a:lnTo>
                    <a:pt x="209011" y="9086"/>
                  </a:lnTo>
                  <a:lnTo>
                    <a:pt x="194357" y="10911"/>
                  </a:lnTo>
                  <a:lnTo>
                    <a:pt x="179718" y="13138"/>
                  </a:lnTo>
                  <a:lnTo>
                    <a:pt x="164737" y="15711"/>
                  </a:lnTo>
                  <a:lnTo>
                    <a:pt x="149241" y="18557"/>
                  </a:lnTo>
                  <a:lnTo>
                    <a:pt x="133068" y="21604"/>
                  </a:lnTo>
                  <a:lnTo>
                    <a:pt x="115993" y="24795"/>
                  </a:lnTo>
                  <a:lnTo>
                    <a:pt x="98002" y="28083"/>
                  </a:lnTo>
                  <a:lnTo>
                    <a:pt x="79744" y="31285"/>
                  </a:lnTo>
                  <a:lnTo>
                    <a:pt x="60427" y="34394"/>
                  </a:lnTo>
                  <a:lnTo>
                    <a:pt x="36120" y="37684"/>
                  </a:lnTo>
                  <a:lnTo>
                    <a:pt x="0" y="41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51871" y="4176918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2933" y="14736"/>
                  </a:lnTo>
                  <a:lnTo>
                    <a:pt x="5716" y="29288"/>
                  </a:lnTo>
                  <a:lnTo>
                    <a:pt x="8611" y="45073"/>
                  </a:lnTo>
                  <a:lnTo>
                    <a:pt x="11478" y="61789"/>
                  </a:lnTo>
                  <a:lnTo>
                    <a:pt x="13995" y="78633"/>
                  </a:lnTo>
                  <a:lnTo>
                    <a:pt x="16010" y="95114"/>
                  </a:lnTo>
                  <a:lnTo>
                    <a:pt x="17696" y="111076"/>
                  </a:lnTo>
                  <a:lnTo>
                    <a:pt x="19439" y="126546"/>
                  </a:lnTo>
                  <a:lnTo>
                    <a:pt x="21460" y="141614"/>
                  </a:lnTo>
                  <a:lnTo>
                    <a:pt x="23649" y="156375"/>
                  </a:lnTo>
                  <a:lnTo>
                    <a:pt x="25665" y="170913"/>
                  </a:lnTo>
                  <a:lnTo>
                    <a:pt x="27323" y="185293"/>
                  </a:lnTo>
                  <a:lnTo>
                    <a:pt x="28758" y="199564"/>
                  </a:lnTo>
                  <a:lnTo>
                    <a:pt x="30329" y="213759"/>
                  </a:lnTo>
                  <a:lnTo>
                    <a:pt x="32233" y="227903"/>
                  </a:lnTo>
                  <a:lnTo>
                    <a:pt x="34341" y="242012"/>
                  </a:lnTo>
                  <a:lnTo>
                    <a:pt x="36304" y="256097"/>
                  </a:lnTo>
                  <a:lnTo>
                    <a:pt x="37921" y="270181"/>
                  </a:lnTo>
                  <a:lnTo>
                    <a:pt x="39159" y="284759"/>
                  </a:lnTo>
                  <a:lnTo>
                    <a:pt x="40065" y="300756"/>
                  </a:lnTo>
                  <a:lnTo>
                    <a:pt x="40709" y="318554"/>
                  </a:lnTo>
                  <a:lnTo>
                    <a:pt x="41158" y="337730"/>
                  </a:lnTo>
                  <a:lnTo>
                    <a:pt x="41467" y="357364"/>
                  </a:lnTo>
                  <a:lnTo>
                    <a:pt x="41678" y="376848"/>
                  </a:lnTo>
                  <a:lnTo>
                    <a:pt x="41821" y="395395"/>
                  </a:lnTo>
                  <a:lnTo>
                    <a:pt x="41933" y="413808"/>
                  </a:lnTo>
                  <a:lnTo>
                    <a:pt x="42025" y="434815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99394" y="382947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2"/>
                  </a:lnTo>
                  <a:lnTo>
                    <a:pt x="51040" y="18085"/>
                  </a:lnTo>
                  <a:lnTo>
                    <a:pt x="41307" y="21464"/>
                  </a:lnTo>
                  <a:lnTo>
                    <a:pt x="31142" y="25453"/>
                  </a:lnTo>
                  <a:lnTo>
                    <a:pt x="18535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52037" y="400846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2268" y="2934"/>
                  </a:lnTo>
                  <a:lnTo>
                    <a:pt x="108997" y="5716"/>
                  </a:lnTo>
                  <a:lnTo>
                    <a:pt x="95796" y="8611"/>
                  </a:lnTo>
                  <a:lnTo>
                    <a:pt x="82455" y="11478"/>
                  </a:lnTo>
                  <a:lnTo>
                    <a:pt x="68946" y="13995"/>
                  </a:lnTo>
                  <a:lnTo>
                    <a:pt x="55310" y="16006"/>
                  </a:lnTo>
                  <a:lnTo>
                    <a:pt x="42187" y="17522"/>
                  </a:lnTo>
                  <a:lnTo>
                    <a:pt x="29506" y="18783"/>
                  </a:lnTo>
                  <a:lnTo>
                    <a:pt x="16154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03602" y="3629081"/>
              <a:ext cx="506529" cy="654391"/>
            </a:xfrm>
            <a:custGeom>
              <a:avLst/>
              <a:gdLst/>
              <a:ahLst/>
              <a:cxnLst/>
              <a:rect l="0" t="0" r="0" b="0"/>
              <a:pathLst>
                <a:path w="506529" h="654391">
                  <a:moveTo>
                    <a:pt x="53803" y="95111"/>
                  </a:moveTo>
                  <a:lnTo>
                    <a:pt x="50869" y="103980"/>
                  </a:lnTo>
                  <a:lnTo>
                    <a:pt x="48087" y="112967"/>
                  </a:lnTo>
                  <a:lnTo>
                    <a:pt x="45182" y="122958"/>
                  </a:lnTo>
                  <a:lnTo>
                    <a:pt x="41970" y="133766"/>
                  </a:lnTo>
                  <a:lnTo>
                    <a:pt x="38156" y="144928"/>
                  </a:lnTo>
                  <a:lnTo>
                    <a:pt x="33625" y="156091"/>
                  </a:lnTo>
                  <a:lnTo>
                    <a:pt x="27992" y="165567"/>
                  </a:lnTo>
                  <a:lnTo>
                    <a:pt x="21598" y="170569"/>
                  </a:lnTo>
                  <a:lnTo>
                    <a:pt x="16304" y="170265"/>
                  </a:lnTo>
                  <a:lnTo>
                    <a:pt x="13224" y="165270"/>
                  </a:lnTo>
                  <a:lnTo>
                    <a:pt x="12526" y="156606"/>
                  </a:lnTo>
                  <a:lnTo>
                    <a:pt x="13904" y="145401"/>
                  </a:lnTo>
                  <a:lnTo>
                    <a:pt x="16916" y="132736"/>
                  </a:lnTo>
                  <a:lnTo>
                    <a:pt x="21146" y="119325"/>
                  </a:lnTo>
                  <a:lnTo>
                    <a:pt x="26415" y="105555"/>
                  </a:lnTo>
                  <a:lnTo>
                    <a:pt x="32771" y="91620"/>
                  </a:lnTo>
                  <a:lnTo>
                    <a:pt x="40154" y="77622"/>
                  </a:lnTo>
                  <a:lnTo>
                    <a:pt x="48399" y="63931"/>
                  </a:lnTo>
                  <a:lnTo>
                    <a:pt x="57310" y="51182"/>
                  </a:lnTo>
                  <a:lnTo>
                    <a:pt x="66720" y="39646"/>
                  </a:lnTo>
                  <a:lnTo>
                    <a:pt x="76649" y="29423"/>
                  </a:lnTo>
                  <a:lnTo>
                    <a:pt x="87299" y="20619"/>
                  </a:lnTo>
                  <a:lnTo>
                    <a:pt x="98725" y="13150"/>
                  </a:lnTo>
                  <a:lnTo>
                    <a:pt x="110838" y="7117"/>
                  </a:lnTo>
                  <a:lnTo>
                    <a:pt x="123501" y="2878"/>
                  </a:lnTo>
                  <a:lnTo>
                    <a:pt x="136573" y="478"/>
                  </a:lnTo>
                  <a:lnTo>
                    <a:pt x="149774" y="0"/>
                  </a:lnTo>
                  <a:lnTo>
                    <a:pt x="162711" y="1724"/>
                  </a:lnTo>
                  <a:lnTo>
                    <a:pt x="175183" y="5583"/>
                  </a:lnTo>
                  <a:lnTo>
                    <a:pt x="187015" y="11089"/>
                  </a:lnTo>
                  <a:lnTo>
                    <a:pt x="197968" y="17532"/>
                  </a:lnTo>
                  <a:lnTo>
                    <a:pt x="207998" y="24419"/>
                  </a:lnTo>
                  <a:lnTo>
                    <a:pt x="217057" y="31649"/>
                  </a:lnTo>
                  <a:lnTo>
                    <a:pt x="225003" y="39408"/>
                  </a:lnTo>
                  <a:lnTo>
                    <a:pt x="231874" y="47774"/>
                  </a:lnTo>
                  <a:lnTo>
                    <a:pt x="237999" y="56697"/>
                  </a:lnTo>
                  <a:lnTo>
                    <a:pt x="243887" y="66074"/>
                  </a:lnTo>
                  <a:lnTo>
                    <a:pt x="249850" y="75793"/>
                  </a:lnTo>
                  <a:lnTo>
                    <a:pt x="255841" y="85762"/>
                  </a:lnTo>
                  <a:lnTo>
                    <a:pt x="261564" y="95907"/>
                  </a:lnTo>
                  <a:lnTo>
                    <a:pt x="266854" y="106180"/>
                  </a:lnTo>
                  <a:lnTo>
                    <a:pt x="271541" y="116705"/>
                  </a:lnTo>
                  <a:lnTo>
                    <a:pt x="275384" y="127764"/>
                  </a:lnTo>
                  <a:lnTo>
                    <a:pt x="278339" y="139466"/>
                  </a:lnTo>
                  <a:lnTo>
                    <a:pt x="280679" y="151766"/>
                  </a:lnTo>
                  <a:lnTo>
                    <a:pt x="282872" y="164555"/>
                  </a:lnTo>
                  <a:lnTo>
                    <a:pt x="285200" y="177716"/>
                  </a:lnTo>
                  <a:lnTo>
                    <a:pt x="287597" y="191147"/>
                  </a:lnTo>
                  <a:lnTo>
                    <a:pt x="289753" y="204769"/>
                  </a:lnTo>
                  <a:lnTo>
                    <a:pt x="291500" y="218525"/>
                  </a:lnTo>
                  <a:lnTo>
                    <a:pt x="292826" y="232372"/>
                  </a:lnTo>
                  <a:lnTo>
                    <a:pt x="293791" y="246281"/>
                  </a:lnTo>
                  <a:lnTo>
                    <a:pt x="294469" y="260237"/>
                  </a:lnTo>
                  <a:lnTo>
                    <a:pt x="294772" y="274390"/>
                  </a:lnTo>
                  <a:lnTo>
                    <a:pt x="294451" y="289037"/>
                  </a:lnTo>
                  <a:lnTo>
                    <a:pt x="293420" y="304299"/>
                  </a:lnTo>
                  <a:lnTo>
                    <a:pt x="291745" y="319972"/>
                  </a:lnTo>
                  <a:lnTo>
                    <a:pt x="289551" y="335646"/>
                  </a:lnTo>
                  <a:lnTo>
                    <a:pt x="286963" y="351079"/>
                  </a:lnTo>
                  <a:lnTo>
                    <a:pt x="284090" y="366206"/>
                  </a:lnTo>
                  <a:lnTo>
                    <a:pt x="281016" y="381047"/>
                  </a:lnTo>
                  <a:lnTo>
                    <a:pt x="277802" y="395662"/>
                  </a:lnTo>
                  <a:lnTo>
                    <a:pt x="274493" y="410103"/>
                  </a:lnTo>
                  <a:lnTo>
                    <a:pt x="271118" y="424419"/>
                  </a:lnTo>
                  <a:lnTo>
                    <a:pt x="267699" y="438648"/>
                  </a:lnTo>
                  <a:lnTo>
                    <a:pt x="264251" y="452815"/>
                  </a:lnTo>
                  <a:lnTo>
                    <a:pt x="260782" y="466941"/>
                  </a:lnTo>
                  <a:lnTo>
                    <a:pt x="257295" y="481033"/>
                  </a:lnTo>
                  <a:lnTo>
                    <a:pt x="253630" y="494937"/>
                  </a:lnTo>
                  <a:lnTo>
                    <a:pt x="249485" y="508354"/>
                  </a:lnTo>
                  <a:lnTo>
                    <a:pt x="244730" y="521161"/>
                  </a:lnTo>
                  <a:lnTo>
                    <a:pt x="239401" y="533557"/>
                  </a:lnTo>
                  <a:lnTo>
                    <a:pt x="233598" y="545956"/>
                  </a:lnTo>
                  <a:lnTo>
                    <a:pt x="227430" y="558587"/>
                  </a:lnTo>
                  <a:lnTo>
                    <a:pt x="220831" y="571190"/>
                  </a:lnTo>
                  <a:lnTo>
                    <a:pt x="213570" y="583126"/>
                  </a:lnTo>
                  <a:lnTo>
                    <a:pt x="205578" y="594080"/>
                  </a:lnTo>
                  <a:lnTo>
                    <a:pt x="197093" y="604063"/>
                  </a:lnTo>
                  <a:lnTo>
                    <a:pt x="188552" y="613230"/>
                  </a:lnTo>
                  <a:lnTo>
                    <a:pt x="180210" y="621761"/>
                  </a:lnTo>
                  <a:lnTo>
                    <a:pt x="171982" y="629659"/>
                  </a:lnTo>
                  <a:lnTo>
                    <a:pt x="163544" y="636753"/>
                  </a:lnTo>
                  <a:lnTo>
                    <a:pt x="154715" y="643001"/>
                  </a:lnTo>
                  <a:lnTo>
                    <a:pt x="145310" y="648182"/>
                  </a:lnTo>
                  <a:lnTo>
                    <a:pt x="135077" y="651832"/>
                  </a:lnTo>
                  <a:lnTo>
                    <a:pt x="123970" y="653840"/>
                  </a:lnTo>
                  <a:lnTo>
                    <a:pt x="112256" y="654390"/>
                  </a:lnTo>
                  <a:lnTo>
                    <a:pt x="100400" y="653780"/>
                  </a:lnTo>
                  <a:lnTo>
                    <a:pt x="88692" y="652289"/>
                  </a:lnTo>
                  <a:lnTo>
                    <a:pt x="77392" y="649833"/>
                  </a:lnTo>
                  <a:lnTo>
                    <a:pt x="66803" y="645982"/>
                  </a:lnTo>
                  <a:lnTo>
                    <a:pt x="57017" y="640615"/>
                  </a:lnTo>
                  <a:lnTo>
                    <a:pt x="47954" y="633892"/>
                  </a:lnTo>
                  <a:lnTo>
                    <a:pt x="39472" y="626084"/>
                  </a:lnTo>
                  <a:lnTo>
                    <a:pt x="31434" y="617456"/>
                  </a:lnTo>
                  <a:lnTo>
                    <a:pt x="23880" y="608070"/>
                  </a:lnTo>
                  <a:lnTo>
                    <a:pt x="17026" y="597792"/>
                  </a:lnTo>
                  <a:lnTo>
                    <a:pt x="10942" y="586620"/>
                  </a:lnTo>
                  <a:lnTo>
                    <a:pt x="5872" y="574678"/>
                  </a:lnTo>
                  <a:lnTo>
                    <a:pt x="2296" y="562130"/>
                  </a:lnTo>
                  <a:lnTo>
                    <a:pt x="345" y="549137"/>
                  </a:lnTo>
                  <a:lnTo>
                    <a:pt x="0" y="535988"/>
                  </a:lnTo>
                  <a:lnTo>
                    <a:pt x="1283" y="523087"/>
                  </a:lnTo>
                  <a:lnTo>
                    <a:pt x="4033" y="510638"/>
                  </a:lnTo>
                  <a:lnTo>
                    <a:pt x="7979" y="498822"/>
                  </a:lnTo>
                  <a:lnTo>
                    <a:pt x="12836" y="487879"/>
                  </a:lnTo>
                  <a:lnTo>
                    <a:pt x="18367" y="477851"/>
                  </a:lnTo>
                  <a:lnTo>
                    <a:pt x="24705" y="468624"/>
                  </a:lnTo>
                  <a:lnTo>
                    <a:pt x="32322" y="460032"/>
                  </a:lnTo>
                  <a:lnTo>
                    <a:pt x="41376" y="451924"/>
                  </a:lnTo>
                  <a:lnTo>
                    <a:pt x="51728" y="444493"/>
                  </a:lnTo>
                  <a:lnTo>
                    <a:pt x="63127" y="438254"/>
                  </a:lnTo>
                  <a:lnTo>
                    <a:pt x="75310" y="433395"/>
                  </a:lnTo>
                  <a:lnTo>
                    <a:pt x="87897" y="429964"/>
                  </a:lnTo>
                  <a:lnTo>
                    <a:pt x="100413" y="428027"/>
                  </a:lnTo>
                  <a:lnTo>
                    <a:pt x="112617" y="427466"/>
                  </a:lnTo>
                  <a:lnTo>
                    <a:pt x="124947" y="428038"/>
                  </a:lnTo>
                  <a:lnTo>
                    <a:pt x="138363" y="429476"/>
                  </a:lnTo>
                  <a:lnTo>
                    <a:pt x="153310" y="431549"/>
                  </a:lnTo>
                  <a:lnTo>
                    <a:pt x="169267" y="434073"/>
                  </a:lnTo>
                  <a:lnTo>
                    <a:pt x="185064" y="436913"/>
                  </a:lnTo>
                  <a:lnTo>
                    <a:pt x="200030" y="439973"/>
                  </a:lnTo>
                  <a:lnTo>
                    <a:pt x="214333" y="443350"/>
                  </a:lnTo>
                  <a:lnTo>
                    <a:pt x="228684" y="447303"/>
                  </a:lnTo>
                  <a:lnTo>
                    <a:pt x="243512" y="451924"/>
                  </a:lnTo>
                  <a:lnTo>
                    <a:pt x="258606" y="456993"/>
                  </a:lnTo>
                  <a:lnTo>
                    <a:pt x="273300" y="462090"/>
                  </a:lnTo>
                  <a:lnTo>
                    <a:pt x="287237" y="466961"/>
                  </a:lnTo>
                  <a:lnTo>
                    <a:pt x="300700" y="471535"/>
                  </a:lnTo>
                  <a:lnTo>
                    <a:pt x="314413" y="475834"/>
                  </a:lnTo>
                  <a:lnTo>
                    <a:pt x="328787" y="479905"/>
                  </a:lnTo>
                  <a:lnTo>
                    <a:pt x="343900" y="483638"/>
                  </a:lnTo>
                  <a:lnTo>
                    <a:pt x="359663" y="486773"/>
                  </a:lnTo>
                  <a:lnTo>
                    <a:pt x="375936" y="489208"/>
                  </a:lnTo>
                  <a:lnTo>
                    <a:pt x="392425" y="490674"/>
                  </a:lnTo>
                  <a:lnTo>
                    <a:pt x="408713" y="490676"/>
                  </a:lnTo>
                  <a:lnTo>
                    <a:pt x="424582" y="489086"/>
                  </a:lnTo>
                  <a:lnTo>
                    <a:pt x="439786" y="486192"/>
                  </a:lnTo>
                  <a:lnTo>
                    <a:pt x="455665" y="482138"/>
                  </a:lnTo>
                  <a:lnTo>
                    <a:pt x="475847" y="475447"/>
                  </a:lnTo>
                  <a:lnTo>
                    <a:pt x="506528" y="463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78544" y="3704606"/>
              <a:ext cx="349168" cy="521086"/>
            </a:xfrm>
            <a:custGeom>
              <a:avLst/>
              <a:gdLst/>
              <a:ahLst/>
              <a:cxnLst/>
              <a:rect l="0" t="0" r="0" b="0"/>
              <a:pathLst>
                <a:path w="349168" h="521086">
                  <a:moveTo>
                    <a:pt x="305327" y="40643"/>
                  </a:moveTo>
                  <a:lnTo>
                    <a:pt x="299325" y="34843"/>
                  </a:lnTo>
                  <a:lnTo>
                    <a:pt x="292480" y="29918"/>
                  </a:lnTo>
                  <a:lnTo>
                    <a:pt x="284087" y="25415"/>
                  </a:lnTo>
                  <a:lnTo>
                    <a:pt x="274287" y="21195"/>
                  </a:lnTo>
                  <a:lnTo>
                    <a:pt x="263325" y="17181"/>
                  </a:lnTo>
                  <a:lnTo>
                    <a:pt x="251459" y="13324"/>
                  </a:lnTo>
                  <a:lnTo>
                    <a:pt x="238763" y="9745"/>
                  </a:lnTo>
                  <a:lnTo>
                    <a:pt x="225118" y="6717"/>
                  </a:lnTo>
                  <a:lnTo>
                    <a:pt x="210537" y="4349"/>
                  </a:lnTo>
                  <a:lnTo>
                    <a:pt x="195154" y="2589"/>
                  </a:lnTo>
                  <a:lnTo>
                    <a:pt x="179144" y="1325"/>
                  </a:lnTo>
                  <a:lnTo>
                    <a:pt x="162668" y="441"/>
                  </a:lnTo>
                  <a:lnTo>
                    <a:pt x="145857" y="0"/>
                  </a:lnTo>
                  <a:lnTo>
                    <a:pt x="128813" y="228"/>
                  </a:lnTo>
                  <a:lnTo>
                    <a:pt x="111616" y="1195"/>
                  </a:lnTo>
                  <a:lnTo>
                    <a:pt x="94644" y="2828"/>
                  </a:lnTo>
                  <a:lnTo>
                    <a:pt x="78548" y="4994"/>
                  </a:lnTo>
                  <a:lnTo>
                    <a:pt x="63619" y="7572"/>
                  </a:lnTo>
                  <a:lnTo>
                    <a:pt x="50138" y="10778"/>
                  </a:lnTo>
                  <a:lnTo>
                    <a:pt x="38527" y="15139"/>
                  </a:lnTo>
                  <a:lnTo>
                    <a:pt x="28838" y="20863"/>
                  </a:lnTo>
                  <a:lnTo>
                    <a:pt x="21145" y="28165"/>
                  </a:lnTo>
                  <a:lnTo>
                    <a:pt x="15709" y="37427"/>
                  </a:lnTo>
                  <a:lnTo>
                    <a:pt x="12453" y="48663"/>
                  </a:lnTo>
                  <a:lnTo>
                    <a:pt x="10874" y="61598"/>
                  </a:lnTo>
                  <a:lnTo>
                    <a:pt x="10252" y="75869"/>
                  </a:lnTo>
                  <a:lnTo>
                    <a:pt x="10089" y="91122"/>
                  </a:lnTo>
                  <a:lnTo>
                    <a:pt x="10280" y="106750"/>
                  </a:lnTo>
                  <a:lnTo>
                    <a:pt x="11006" y="121928"/>
                  </a:lnTo>
                  <a:lnTo>
                    <a:pt x="12344" y="136241"/>
                  </a:lnTo>
                  <a:lnTo>
                    <a:pt x="14241" y="149647"/>
                  </a:lnTo>
                  <a:lnTo>
                    <a:pt x="16594" y="162271"/>
                  </a:lnTo>
                  <a:lnTo>
                    <a:pt x="19301" y="174267"/>
                  </a:lnTo>
                  <a:lnTo>
                    <a:pt x="22594" y="185138"/>
                  </a:lnTo>
                  <a:lnTo>
                    <a:pt x="27016" y="193784"/>
                  </a:lnTo>
                  <a:lnTo>
                    <a:pt x="32775" y="199784"/>
                  </a:lnTo>
                  <a:lnTo>
                    <a:pt x="39932" y="203339"/>
                  </a:lnTo>
                  <a:lnTo>
                    <a:pt x="48564" y="204902"/>
                  </a:lnTo>
                  <a:lnTo>
                    <a:pt x="58559" y="204965"/>
                  </a:lnTo>
                  <a:lnTo>
                    <a:pt x="69677" y="204265"/>
                  </a:lnTo>
                  <a:lnTo>
                    <a:pt x="81657" y="203739"/>
                  </a:lnTo>
                  <a:lnTo>
                    <a:pt x="94271" y="203882"/>
                  </a:lnTo>
                  <a:lnTo>
                    <a:pt x="107502" y="204799"/>
                  </a:lnTo>
                  <a:lnTo>
                    <a:pt x="121522" y="206404"/>
                  </a:lnTo>
                  <a:lnTo>
                    <a:pt x="136362" y="208566"/>
                  </a:lnTo>
                  <a:lnTo>
                    <a:pt x="151921" y="211475"/>
                  </a:lnTo>
                  <a:lnTo>
                    <a:pt x="168052" y="215628"/>
                  </a:lnTo>
                  <a:lnTo>
                    <a:pt x="184595" y="221193"/>
                  </a:lnTo>
                  <a:lnTo>
                    <a:pt x="200942" y="227879"/>
                  </a:lnTo>
                  <a:lnTo>
                    <a:pt x="216077" y="235129"/>
                  </a:lnTo>
                  <a:lnTo>
                    <a:pt x="229553" y="242560"/>
                  </a:lnTo>
                  <a:lnTo>
                    <a:pt x="241583" y="249989"/>
                  </a:lnTo>
                  <a:lnTo>
                    <a:pt x="252746" y="257349"/>
                  </a:lnTo>
                  <a:lnTo>
                    <a:pt x="263482" y="264638"/>
                  </a:lnTo>
                  <a:lnTo>
                    <a:pt x="274036" y="272193"/>
                  </a:lnTo>
                  <a:lnTo>
                    <a:pt x="284523" y="280645"/>
                  </a:lnTo>
                  <a:lnTo>
                    <a:pt x="294986" y="290261"/>
                  </a:lnTo>
                  <a:lnTo>
                    <a:pt x="305117" y="300823"/>
                  </a:lnTo>
                  <a:lnTo>
                    <a:pt x="314308" y="311831"/>
                  </a:lnTo>
                  <a:lnTo>
                    <a:pt x="322298" y="322944"/>
                  </a:lnTo>
                  <a:lnTo>
                    <a:pt x="329153" y="334166"/>
                  </a:lnTo>
                  <a:lnTo>
                    <a:pt x="335073" y="345760"/>
                  </a:lnTo>
                  <a:lnTo>
                    <a:pt x="340269" y="357853"/>
                  </a:lnTo>
                  <a:lnTo>
                    <a:pt x="344608" y="370432"/>
                  </a:lnTo>
                  <a:lnTo>
                    <a:pt x="347626" y="383415"/>
                  </a:lnTo>
                  <a:lnTo>
                    <a:pt x="349167" y="396705"/>
                  </a:lnTo>
                  <a:lnTo>
                    <a:pt x="349050" y="410054"/>
                  </a:lnTo>
                  <a:lnTo>
                    <a:pt x="346919" y="423090"/>
                  </a:lnTo>
                  <a:lnTo>
                    <a:pt x="342773" y="435628"/>
                  </a:lnTo>
                  <a:lnTo>
                    <a:pt x="336735" y="447505"/>
                  </a:lnTo>
                  <a:lnTo>
                    <a:pt x="328869" y="458489"/>
                  </a:lnTo>
                  <a:lnTo>
                    <a:pt x="319400" y="468539"/>
                  </a:lnTo>
                  <a:lnTo>
                    <a:pt x="308807" y="477611"/>
                  </a:lnTo>
                  <a:lnTo>
                    <a:pt x="297714" y="485566"/>
                  </a:lnTo>
                  <a:lnTo>
                    <a:pt x="286503" y="492439"/>
                  </a:lnTo>
                  <a:lnTo>
                    <a:pt x="274858" y="498395"/>
                  </a:lnTo>
                  <a:lnTo>
                    <a:pt x="261910" y="503638"/>
                  </a:lnTo>
                  <a:lnTo>
                    <a:pt x="247267" y="508350"/>
                  </a:lnTo>
                  <a:lnTo>
                    <a:pt x="231007" y="512516"/>
                  </a:lnTo>
                  <a:lnTo>
                    <a:pt x="213410" y="515943"/>
                  </a:lnTo>
                  <a:lnTo>
                    <a:pt x="194798" y="518578"/>
                  </a:lnTo>
                  <a:lnTo>
                    <a:pt x="175776" y="520347"/>
                  </a:lnTo>
                  <a:lnTo>
                    <a:pt x="157173" y="521085"/>
                  </a:lnTo>
                  <a:lnTo>
                    <a:pt x="139405" y="520807"/>
                  </a:lnTo>
                  <a:lnTo>
                    <a:pt x="122358" y="519823"/>
                  </a:lnTo>
                  <a:lnTo>
                    <a:pt x="105605" y="518633"/>
                  </a:lnTo>
                  <a:lnTo>
                    <a:pt x="88861" y="517535"/>
                  </a:lnTo>
                  <a:lnTo>
                    <a:pt x="72379" y="516447"/>
                  </a:lnTo>
                  <a:lnTo>
                    <a:pt x="55035" y="514782"/>
                  </a:lnTo>
                  <a:lnTo>
                    <a:pt x="33066" y="511280"/>
                  </a:lnTo>
                  <a:lnTo>
                    <a:pt x="0" y="503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94869" y="3348945"/>
              <a:ext cx="1377883" cy="1059449"/>
            </a:xfrm>
            <a:custGeom>
              <a:avLst/>
              <a:gdLst/>
              <a:ahLst/>
              <a:cxnLst/>
              <a:rect l="0" t="0" r="0" b="0"/>
              <a:pathLst>
                <a:path w="1377883" h="1059449">
                  <a:moveTo>
                    <a:pt x="810017" y="38335"/>
                  </a:moveTo>
                  <a:lnTo>
                    <a:pt x="801343" y="36894"/>
                  </a:lnTo>
                  <a:lnTo>
                    <a:pt x="788996" y="34980"/>
                  </a:lnTo>
                  <a:lnTo>
                    <a:pt x="774818" y="33157"/>
                  </a:lnTo>
                  <a:lnTo>
                    <a:pt x="759554" y="31657"/>
                  </a:lnTo>
                  <a:lnTo>
                    <a:pt x="743569" y="30515"/>
                  </a:lnTo>
                  <a:lnTo>
                    <a:pt x="727087" y="29682"/>
                  </a:lnTo>
                  <a:lnTo>
                    <a:pt x="710264" y="29096"/>
                  </a:lnTo>
                  <a:lnTo>
                    <a:pt x="693205" y="28857"/>
                  </a:lnTo>
                  <a:lnTo>
                    <a:pt x="675988" y="29223"/>
                  </a:lnTo>
                  <a:lnTo>
                    <a:pt x="658661" y="30288"/>
                  </a:lnTo>
                  <a:lnTo>
                    <a:pt x="641262" y="32156"/>
                  </a:lnTo>
                  <a:lnTo>
                    <a:pt x="623814" y="35013"/>
                  </a:lnTo>
                  <a:lnTo>
                    <a:pt x="606333" y="38863"/>
                  </a:lnTo>
                  <a:lnTo>
                    <a:pt x="588830" y="43567"/>
                  </a:lnTo>
                  <a:lnTo>
                    <a:pt x="571312" y="48941"/>
                  </a:lnTo>
                  <a:lnTo>
                    <a:pt x="553784" y="54813"/>
                  </a:lnTo>
                  <a:lnTo>
                    <a:pt x="536249" y="61043"/>
                  </a:lnTo>
                  <a:lnTo>
                    <a:pt x="518711" y="67524"/>
                  </a:lnTo>
                  <a:lnTo>
                    <a:pt x="501174" y="74183"/>
                  </a:lnTo>
                  <a:lnTo>
                    <a:pt x="483803" y="81128"/>
                  </a:lnTo>
                  <a:lnTo>
                    <a:pt x="466907" y="88630"/>
                  </a:lnTo>
                  <a:lnTo>
                    <a:pt x="450610" y="96795"/>
                  </a:lnTo>
                  <a:lnTo>
                    <a:pt x="434716" y="105738"/>
                  </a:lnTo>
                  <a:lnTo>
                    <a:pt x="418817" y="115652"/>
                  </a:lnTo>
                  <a:lnTo>
                    <a:pt x="402673" y="126543"/>
                  </a:lnTo>
                  <a:lnTo>
                    <a:pt x="386219" y="138111"/>
                  </a:lnTo>
                  <a:lnTo>
                    <a:pt x="369480" y="149867"/>
                  </a:lnTo>
                  <a:lnTo>
                    <a:pt x="352515" y="161518"/>
                  </a:lnTo>
                  <a:lnTo>
                    <a:pt x="335546" y="173119"/>
                  </a:lnTo>
                  <a:lnTo>
                    <a:pt x="318926" y="184974"/>
                  </a:lnTo>
                  <a:lnTo>
                    <a:pt x="302818" y="197251"/>
                  </a:lnTo>
                  <a:lnTo>
                    <a:pt x="287053" y="210125"/>
                  </a:lnTo>
                  <a:lnTo>
                    <a:pt x="271242" y="223838"/>
                  </a:lnTo>
                  <a:lnTo>
                    <a:pt x="255161" y="238437"/>
                  </a:lnTo>
                  <a:lnTo>
                    <a:pt x="238918" y="253649"/>
                  </a:lnTo>
                  <a:lnTo>
                    <a:pt x="222853" y="269005"/>
                  </a:lnTo>
                  <a:lnTo>
                    <a:pt x="207159" y="284227"/>
                  </a:lnTo>
                  <a:lnTo>
                    <a:pt x="192027" y="299379"/>
                  </a:lnTo>
                  <a:lnTo>
                    <a:pt x="177712" y="314770"/>
                  </a:lnTo>
                  <a:lnTo>
                    <a:pt x="164266" y="330571"/>
                  </a:lnTo>
                  <a:lnTo>
                    <a:pt x="151423" y="346793"/>
                  </a:lnTo>
                  <a:lnTo>
                    <a:pt x="138718" y="363376"/>
                  </a:lnTo>
                  <a:lnTo>
                    <a:pt x="125877" y="380236"/>
                  </a:lnTo>
                  <a:lnTo>
                    <a:pt x="113132" y="397136"/>
                  </a:lnTo>
                  <a:lnTo>
                    <a:pt x="101100" y="413709"/>
                  </a:lnTo>
                  <a:lnTo>
                    <a:pt x="90081" y="429785"/>
                  </a:lnTo>
                  <a:lnTo>
                    <a:pt x="80055" y="445528"/>
                  </a:lnTo>
                  <a:lnTo>
                    <a:pt x="70859" y="461326"/>
                  </a:lnTo>
                  <a:lnTo>
                    <a:pt x="62304" y="477403"/>
                  </a:lnTo>
                  <a:lnTo>
                    <a:pt x="54220" y="493811"/>
                  </a:lnTo>
                  <a:lnTo>
                    <a:pt x="46469" y="510520"/>
                  </a:lnTo>
                  <a:lnTo>
                    <a:pt x="38957" y="527464"/>
                  </a:lnTo>
                  <a:lnTo>
                    <a:pt x="31774" y="544421"/>
                  </a:lnTo>
                  <a:lnTo>
                    <a:pt x="25176" y="561031"/>
                  </a:lnTo>
                  <a:lnTo>
                    <a:pt x="19262" y="577133"/>
                  </a:lnTo>
                  <a:lnTo>
                    <a:pt x="14139" y="592894"/>
                  </a:lnTo>
                  <a:lnTo>
                    <a:pt x="9997" y="608702"/>
                  </a:lnTo>
                  <a:lnTo>
                    <a:pt x="6841" y="624782"/>
                  </a:lnTo>
                  <a:lnTo>
                    <a:pt x="4536" y="641023"/>
                  </a:lnTo>
                  <a:lnTo>
                    <a:pt x="2898" y="657087"/>
                  </a:lnTo>
                  <a:lnTo>
                    <a:pt x="1755" y="672785"/>
                  </a:lnTo>
                  <a:lnTo>
                    <a:pt x="968" y="688089"/>
                  </a:lnTo>
                  <a:lnTo>
                    <a:pt x="432" y="703053"/>
                  </a:lnTo>
                  <a:lnTo>
                    <a:pt x="73" y="717753"/>
                  </a:lnTo>
                  <a:lnTo>
                    <a:pt x="0" y="732421"/>
                  </a:lnTo>
                  <a:lnTo>
                    <a:pt x="483" y="747422"/>
                  </a:lnTo>
                  <a:lnTo>
                    <a:pt x="1626" y="762919"/>
                  </a:lnTo>
                  <a:lnTo>
                    <a:pt x="3377" y="778582"/>
                  </a:lnTo>
                  <a:lnTo>
                    <a:pt x="5624" y="793718"/>
                  </a:lnTo>
                  <a:lnTo>
                    <a:pt x="8251" y="807977"/>
                  </a:lnTo>
                  <a:lnTo>
                    <a:pt x="11320" y="821499"/>
                  </a:lnTo>
                  <a:lnTo>
                    <a:pt x="15058" y="834726"/>
                  </a:lnTo>
                  <a:lnTo>
                    <a:pt x="19536" y="847951"/>
                  </a:lnTo>
                  <a:lnTo>
                    <a:pt x="24678" y="860968"/>
                  </a:lnTo>
                  <a:lnTo>
                    <a:pt x="30354" y="873190"/>
                  </a:lnTo>
                  <a:lnTo>
                    <a:pt x="36437" y="884345"/>
                  </a:lnTo>
                  <a:lnTo>
                    <a:pt x="42979" y="894633"/>
                  </a:lnTo>
                  <a:lnTo>
                    <a:pt x="50202" y="904538"/>
                  </a:lnTo>
                  <a:lnTo>
                    <a:pt x="58173" y="914382"/>
                  </a:lnTo>
                  <a:lnTo>
                    <a:pt x="66813" y="924147"/>
                  </a:lnTo>
                  <a:lnTo>
                    <a:pt x="75992" y="933564"/>
                  </a:lnTo>
                  <a:lnTo>
                    <a:pt x="85575" y="942496"/>
                  </a:lnTo>
                  <a:lnTo>
                    <a:pt x="95451" y="950953"/>
                  </a:lnTo>
                  <a:lnTo>
                    <a:pt x="105533" y="959012"/>
                  </a:lnTo>
                  <a:lnTo>
                    <a:pt x="115763" y="966765"/>
                  </a:lnTo>
                  <a:lnTo>
                    <a:pt x="126259" y="974294"/>
                  </a:lnTo>
                  <a:lnTo>
                    <a:pt x="137299" y="981663"/>
                  </a:lnTo>
                  <a:lnTo>
                    <a:pt x="148987" y="988916"/>
                  </a:lnTo>
                  <a:lnTo>
                    <a:pt x="161280" y="995923"/>
                  </a:lnTo>
                  <a:lnTo>
                    <a:pt x="174063" y="1002402"/>
                  </a:lnTo>
                  <a:lnTo>
                    <a:pt x="187225" y="1008245"/>
                  </a:lnTo>
                  <a:lnTo>
                    <a:pt x="200826" y="1013660"/>
                  </a:lnTo>
                  <a:lnTo>
                    <a:pt x="215095" y="1019064"/>
                  </a:lnTo>
                  <a:lnTo>
                    <a:pt x="230103" y="1024693"/>
                  </a:lnTo>
                  <a:lnTo>
                    <a:pt x="245775" y="1030288"/>
                  </a:lnTo>
                  <a:lnTo>
                    <a:pt x="261979" y="1035212"/>
                  </a:lnTo>
                  <a:lnTo>
                    <a:pt x="278587" y="1039158"/>
                  </a:lnTo>
                  <a:lnTo>
                    <a:pt x="295485" y="1042297"/>
                  </a:lnTo>
                  <a:lnTo>
                    <a:pt x="312589" y="1045095"/>
                  </a:lnTo>
                  <a:lnTo>
                    <a:pt x="329835" y="1047862"/>
                  </a:lnTo>
                  <a:lnTo>
                    <a:pt x="347178" y="1050569"/>
                  </a:lnTo>
                  <a:lnTo>
                    <a:pt x="364589" y="1052940"/>
                  </a:lnTo>
                  <a:lnTo>
                    <a:pt x="382044" y="1054835"/>
                  </a:lnTo>
                  <a:lnTo>
                    <a:pt x="399530" y="1056262"/>
                  </a:lnTo>
                  <a:lnTo>
                    <a:pt x="417036" y="1057294"/>
                  </a:lnTo>
                  <a:lnTo>
                    <a:pt x="434561" y="1058023"/>
                  </a:lnTo>
                  <a:lnTo>
                    <a:pt x="452263" y="1058529"/>
                  </a:lnTo>
                  <a:lnTo>
                    <a:pt x="470446" y="1058876"/>
                  </a:lnTo>
                  <a:lnTo>
                    <a:pt x="489234" y="1059113"/>
                  </a:lnTo>
                  <a:lnTo>
                    <a:pt x="508429" y="1059273"/>
                  </a:lnTo>
                  <a:lnTo>
                    <a:pt x="527621" y="1059381"/>
                  </a:lnTo>
                  <a:lnTo>
                    <a:pt x="546569" y="1059448"/>
                  </a:lnTo>
                  <a:lnTo>
                    <a:pt x="565207" y="1059325"/>
                  </a:lnTo>
                  <a:lnTo>
                    <a:pt x="583562" y="1058709"/>
                  </a:lnTo>
                  <a:lnTo>
                    <a:pt x="601687" y="1057482"/>
                  </a:lnTo>
                  <a:lnTo>
                    <a:pt x="619639" y="1055844"/>
                  </a:lnTo>
                  <a:lnTo>
                    <a:pt x="637465" y="1054205"/>
                  </a:lnTo>
                  <a:lnTo>
                    <a:pt x="655208" y="1052800"/>
                  </a:lnTo>
                  <a:lnTo>
                    <a:pt x="673058" y="1051366"/>
                  </a:lnTo>
                  <a:lnTo>
                    <a:pt x="691342" y="1049264"/>
                  </a:lnTo>
                  <a:lnTo>
                    <a:pt x="710196" y="1046185"/>
                  </a:lnTo>
                  <a:lnTo>
                    <a:pt x="729436" y="1042304"/>
                  </a:lnTo>
                  <a:lnTo>
                    <a:pt x="748659" y="1038081"/>
                  </a:lnTo>
                  <a:lnTo>
                    <a:pt x="767627" y="1033831"/>
                  </a:lnTo>
                  <a:lnTo>
                    <a:pt x="786279" y="1029690"/>
                  </a:lnTo>
                  <a:lnTo>
                    <a:pt x="804642" y="1025691"/>
                  </a:lnTo>
                  <a:lnTo>
                    <a:pt x="822773" y="1021816"/>
                  </a:lnTo>
                  <a:lnTo>
                    <a:pt x="840729" y="1017875"/>
                  </a:lnTo>
                  <a:lnTo>
                    <a:pt x="858558" y="1013536"/>
                  </a:lnTo>
                  <a:lnTo>
                    <a:pt x="876299" y="1008649"/>
                  </a:lnTo>
                  <a:lnTo>
                    <a:pt x="893977" y="1003229"/>
                  </a:lnTo>
                  <a:lnTo>
                    <a:pt x="911613" y="997365"/>
                  </a:lnTo>
                  <a:lnTo>
                    <a:pt x="929215" y="991160"/>
                  </a:lnTo>
                  <a:lnTo>
                    <a:pt x="946630" y="984706"/>
                  </a:lnTo>
                  <a:lnTo>
                    <a:pt x="963556" y="978075"/>
                  </a:lnTo>
                  <a:lnTo>
                    <a:pt x="979873" y="971316"/>
                  </a:lnTo>
                  <a:lnTo>
                    <a:pt x="995780" y="964301"/>
                  </a:lnTo>
                  <a:lnTo>
                    <a:pt x="1011686" y="956754"/>
                  </a:lnTo>
                  <a:lnTo>
                    <a:pt x="1027832" y="948564"/>
                  </a:lnTo>
                  <a:lnTo>
                    <a:pt x="1044118" y="939773"/>
                  </a:lnTo>
                  <a:lnTo>
                    <a:pt x="1060211" y="930493"/>
                  </a:lnTo>
                  <a:lnTo>
                    <a:pt x="1075929" y="920843"/>
                  </a:lnTo>
                  <a:lnTo>
                    <a:pt x="1091247" y="910922"/>
                  </a:lnTo>
                  <a:lnTo>
                    <a:pt x="1106219" y="900809"/>
                  </a:lnTo>
                  <a:lnTo>
                    <a:pt x="1120916" y="890563"/>
                  </a:lnTo>
                  <a:lnTo>
                    <a:pt x="1135242" y="880226"/>
                  </a:lnTo>
                  <a:lnTo>
                    <a:pt x="1148950" y="869826"/>
                  </a:lnTo>
                  <a:lnTo>
                    <a:pt x="1161951" y="859380"/>
                  </a:lnTo>
                  <a:lnTo>
                    <a:pt x="1174310" y="848736"/>
                  </a:lnTo>
                  <a:lnTo>
                    <a:pt x="1186151" y="837597"/>
                  </a:lnTo>
                  <a:lnTo>
                    <a:pt x="1197599" y="825846"/>
                  </a:lnTo>
                  <a:lnTo>
                    <a:pt x="1208763" y="813683"/>
                  </a:lnTo>
                  <a:lnTo>
                    <a:pt x="1219727" y="801517"/>
                  </a:lnTo>
                  <a:lnTo>
                    <a:pt x="1230551" y="789589"/>
                  </a:lnTo>
                  <a:lnTo>
                    <a:pt x="1241279" y="777800"/>
                  </a:lnTo>
                  <a:lnTo>
                    <a:pt x="1251941" y="765819"/>
                  </a:lnTo>
                  <a:lnTo>
                    <a:pt x="1262556" y="753466"/>
                  </a:lnTo>
                  <a:lnTo>
                    <a:pt x="1272972" y="740882"/>
                  </a:lnTo>
                  <a:lnTo>
                    <a:pt x="1282892" y="728427"/>
                  </a:lnTo>
                  <a:lnTo>
                    <a:pt x="1292195" y="716300"/>
                  </a:lnTo>
                  <a:lnTo>
                    <a:pt x="1300916" y="704377"/>
                  </a:lnTo>
                  <a:lnTo>
                    <a:pt x="1309160" y="692305"/>
                  </a:lnTo>
                  <a:lnTo>
                    <a:pt x="1317040" y="679886"/>
                  </a:lnTo>
                  <a:lnTo>
                    <a:pt x="1324656" y="667088"/>
                  </a:lnTo>
                  <a:lnTo>
                    <a:pt x="1332084" y="653957"/>
                  </a:lnTo>
                  <a:lnTo>
                    <a:pt x="1339376" y="640563"/>
                  </a:lnTo>
                  <a:lnTo>
                    <a:pt x="1346410" y="626975"/>
                  </a:lnTo>
                  <a:lnTo>
                    <a:pt x="1352907" y="613247"/>
                  </a:lnTo>
                  <a:lnTo>
                    <a:pt x="1358754" y="599415"/>
                  </a:lnTo>
                  <a:lnTo>
                    <a:pt x="1363831" y="585347"/>
                  </a:lnTo>
                  <a:lnTo>
                    <a:pt x="1367944" y="570757"/>
                  </a:lnTo>
                  <a:lnTo>
                    <a:pt x="1371079" y="555536"/>
                  </a:lnTo>
                  <a:lnTo>
                    <a:pt x="1373371" y="539888"/>
                  </a:lnTo>
                  <a:lnTo>
                    <a:pt x="1375000" y="524231"/>
                  </a:lnTo>
                  <a:lnTo>
                    <a:pt x="1376136" y="508806"/>
                  </a:lnTo>
                  <a:lnTo>
                    <a:pt x="1376919" y="493515"/>
                  </a:lnTo>
                  <a:lnTo>
                    <a:pt x="1377453" y="478029"/>
                  </a:lnTo>
                  <a:lnTo>
                    <a:pt x="1377810" y="462171"/>
                  </a:lnTo>
                  <a:lnTo>
                    <a:pt x="1377882" y="446079"/>
                  </a:lnTo>
                  <a:lnTo>
                    <a:pt x="1377398" y="430116"/>
                  </a:lnTo>
                  <a:lnTo>
                    <a:pt x="1376250" y="414485"/>
                  </a:lnTo>
                  <a:lnTo>
                    <a:pt x="1374325" y="399226"/>
                  </a:lnTo>
                  <a:lnTo>
                    <a:pt x="1371430" y="384293"/>
                  </a:lnTo>
                  <a:lnTo>
                    <a:pt x="1367554" y="369619"/>
                  </a:lnTo>
                  <a:lnTo>
                    <a:pt x="1362832" y="355136"/>
                  </a:lnTo>
                  <a:lnTo>
                    <a:pt x="1357446" y="340792"/>
                  </a:lnTo>
                  <a:lnTo>
                    <a:pt x="1351566" y="326546"/>
                  </a:lnTo>
                  <a:lnTo>
                    <a:pt x="1345330" y="312367"/>
                  </a:lnTo>
                  <a:lnTo>
                    <a:pt x="1338846" y="298233"/>
                  </a:lnTo>
                  <a:lnTo>
                    <a:pt x="1332185" y="284131"/>
                  </a:lnTo>
                  <a:lnTo>
                    <a:pt x="1325239" y="270050"/>
                  </a:lnTo>
                  <a:lnTo>
                    <a:pt x="1317736" y="255983"/>
                  </a:lnTo>
                  <a:lnTo>
                    <a:pt x="1309569" y="241926"/>
                  </a:lnTo>
                  <a:lnTo>
                    <a:pt x="1300626" y="227875"/>
                  </a:lnTo>
                  <a:lnTo>
                    <a:pt x="1290712" y="213828"/>
                  </a:lnTo>
                  <a:lnTo>
                    <a:pt x="1279821" y="199789"/>
                  </a:lnTo>
                  <a:lnTo>
                    <a:pt x="1268253" y="185919"/>
                  </a:lnTo>
                  <a:lnTo>
                    <a:pt x="1256496" y="172528"/>
                  </a:lnTo>
                  <a:lnTo>
                    <a:pt x="1244846" y="159741"/>
                  </a:lnTo>
                  <a:lnTo>
                    <a:pt x="1233245" y="147527"/>
                  </a:lnTo>
                  <a:lnTo>
                    <a:pt x="1221390" y="135785"/>
                  </a:lnTo>
                  <a:lnTo>
                    <a:pt x="1209117" y="124408"/>
                  </a:lnTo>
                  <a:lnTo>
                    <a:pt x="1196416" y="113460"/>
                  </a:lnTo>
                  <a:lnTo>
                    <a:pt x="1183351" y="103175"/>
                  </a:lnTo>
                  <a:lnTo>
                    <a:pt x="1169997" y="93623"/>
                  </a:lnTo>
                  <a:lnTo>
                    <a:pt x="1156265" y="84735"/>
                  </a:lnTo>
                  <a:lnTo>
                    <a:pt x="1141907" y="76377"/>
                  </a:lnTo>
                  <a:lnTo>
                    <a:pt x="1126836" y="68420"/>
                  </a:lnTo>
                  <a:lnTo>
                    <a:pt x="1110951" y="60753"/>
                  </a:lnTo>
                  <a:lnTo>
                    <a:pt x="1094071" y="53292"/>
                  </a:lnTo>
                  <a:lnTo>
                    <a:pt x="1076198" y="45976"/>
                  </a:lnTo>
                  <a:lnTo>
                    <a:pt x="1057634" y="38927"/>
                  </a:lnTo>
                  <a:lnTo>
                    <a:pt x="1038875" y="32419"/>
                  </a:lnTo>
                  <a:lnTo>
                    <a:pt x="1020211" y="26562"/>
                  </a:lnTo>
                  <a:lnTo>
                    <a:pt x="1001426" y="21307"/>
                  </a:lnTo>
                  <a:lnTo>
                    <a:pt x="981908" y="16544"/>
                  </a:lnTo>
                  <a:lnTo>
                    <a:pt x="961371" y="12157"/>
                  </a:lnTo>
                  <a:lnTo>
                    <a:pt x="940001" y="8212"/>
                  </a:lnTo>
                  <a:lnTo>
                    <a:pt x="918269" y="4933"/>
                  </a:lnTo>
                  <a:lnTo>
                    <a:pt x="896490" y="2397"/>
                  </a:lnTo>
                  <a:lnTo>
                    <a:pt x="874474" y="694"/>
                  </a:lnTo>
                  <a:lnTo>
                    <a:pt x="851642" y="0"/>
                  </a:lnTo>
                  <a:lnTo>
                    <a:pt x="827730" y="314"/>
                  </a:lnTo>
                  <a:lnTo>
                    <a:pt x="802941" y="1490"/>
                  </a:lnTo>
                  <a:lnTo>
                    <a:pt x="777763" y="3343"/>
                  </a:lnTo>
                  <a:lnTo>
                    <a:pt x="752520" y="5706"/>
                  </a:lnTo>
                  <a:lnTo>
                    <a:pt x="727196" y="8767"/>
                  </a:lnTo>
                  <a:lnTo>
                    <a:pt x="701522" y="13031"/>
                  </a:lnTo>
                  <a:lnTo>
                    <a:pt x="675365" y="18680"/>
                  </a:lnTo>
                  <a:lnTo>
                    <a:pt x="648902" y="25592"/>
                  </a:lnTo>
                  <a:lnTo>
                    <a:pt x="622515" y="33528"/>
                  </a:lnTo>
                  <a:lnTo>
                    <a:pt x="596432" y="42233"/>
                  </a:lnTo>
                  <a:lnTo>
                    <a:pt x="570865" y="51331"/>
                  </a:lnTo>
                  <a:lnTo>
                    <a:pt x="546084" y="60351"/>
                  </a:lnTo>
                  <a:lnTo>
                    <a:pt x="522165" y="69042"/>
                  </a:lnTo>
                  <a:lnTo>
                    <a:pt x="499339" y="77350"/>
                  </a:lnTo>
                  <a:lnTo>
                    <a:pt x="478069" y="85317"/>
                  </a:lnTo>
                  <a:lnTo>
                    <a:pt x="458481" y="93001"/>
                  </a:lnTo>
                  <a:lnTo>
                    <a:pt x="440980" y="100171"/>
                  </a:lnTo>
                  <a:lnTo>
                    <a:pt x="424707" y="106998"/>
                  </a:lnTo>
                  <a:lnTo>
                    <a:pt x="408230" y="114083"/>
                  </a:lnTo>
                  <a:lnTo>
                    <a:pt x="388877" y="122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94880" y="336911"/>
            <a:ext cx="1105494" cy="1063380"/>
            <a:chOff x="694880" y="336911"/>
            <a:chExt cx="1105494" cy="1063380"/>
          </a:xfrm>
        </p:grpSpPr>
        <p:sp>
          <p:nvSpPr>
            <p:cNvPr id="2" name="Freeform 1"/>
            <p:cNvSpPr/>
            <p:nvPr/>
          </p:nvSpPr>
          <p:spPr>
            <a:xfrm>
              <a:off x="894922" y="336911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50"/>
                  </a:lnTo>
                  <a:lnTo>
                    <a:pt x="0" y="122789"/>
                  </a:lnTo>
                  <a:lnTo>
                    <a:pt x="0" y="145150"/>
                  </a:lnTo>
                  <a:lnTo>
                    <a:pt x="0" y="168185"/>
                  </a:lnTo>
                  <a:lnTo>
                    <a:pt x="0" y="191701"/>
                  </a:lnTo>
                  <a:lnTo>
                    <a:pt x="0" y="215552"/>
                  </a:lnTo>
                  <a:lnTo>
                    <a:pt x="0" y="239626"/>
                  </a:lnTo>
                  <a:lnTo>
                    <a:pt x="0" y="263521"/>
                  </a:lnTo>
                  <a:lnTo>
                    <a:pt x="0" y="286571"/>
                  </a:lnTo>
                  <a:lnTo>
                    <a:pt x="0" y="308471"/>
                  </a:lnTo>
                  <a:lnTo>
                    <a:pt x="0" y="328895"/>
                  </a:lnTo>
                  <a:lnTo>
                    <a:pt x="0" y="349542"/>
                  </a:lnTo>
                  <a:lnTo>
                    <a:pt x="0" y="37445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768580"/>
              <a:ext cx="410613" cy="168457"/>
            </a:xfrm>
            <a:custGeom>
              <a:avLst/>
              <a:gdLst/>
              <a:ahLst/>
              <a:cxnLst/>
              <a:rect l="0" t="0" r="0" b="0"/>
              <a:pathLst>
                <a:path w="410613" h="168457">
                  <a:moveTo>
                    <a:pt x="410612" y="0"/>
                  </a:moveTo>
                  <a:lnTo>
                    <a:pt x="401810" y="2934"/>
                  </a:lnTo>
                  <a:lnTo>
                    <a:pt x="393464" y="5716"/>
                  </a:lnTo>
                  <a:lnTo>
                    <a:pt x="384765" y="8620"/>
                  </a:lnTo>
                  <a:lnTo>
                    <a:pt x="375644" y="11833"/>
                  </a:lnTo>
                  <a:lnTo>
                    <a:pt x="366149" y="15646"/>
                  </a:lnTo>
                  <a:lnTo>
                    <a:pt x="356357" y="20159"/>
                  </a:lnTo>
                  <a:lnTo>
                    <a:pt x="346343" y="25150"/>
                  </a:lnTo>
                  <a:lnTo>
                    <a:pt x="336169" y="30189"/>
                  </a:lnTo>
                  <a:lnTo>
                    <a:pt x="325874" y="35025"/>
                  </a:lnTo>
                  <a:lnTo>
                    <a:pt x="315164" y="39746"/>
                  </a:lnTo>
                  <a:lnTo>
                    <a:pt x="303450" y="44675"/>
                  </a:lnTo>
                  <a:lnTo>
                    <a:pt x="290494" y="49991"/>
                  </a:lnTo>
                  <a:lnTo>
                    <a:pt x="276537" y="55714"/>
                  </a:lnTo>
                  <a:lnTo>
                    <a:pt x="262097" y="61788"/>
                  </a:lnTo>
                  <a:lnTo>
                    <a:pt x="247537" y="68133"/>
                  </a:lnTo>
                  <a:lnTo>
                    <a:pt x="233185" y="74512"/>
                  </a:lnTo>
                  <a:lnTo>
                    <a:pt x="219403" y="80562"/>
                  </a:lnTo>
                  <a:lnTo>
                    <a:pt x="206322" y="86110"/>
                  </a:lnTo>
                  <a:lnTo>
                    <a:pt x="193895" y="91155"/>
                  </a:lnTo>
                  <a:lnTo>
                    <a:pt x="182003" y="95777"/>
                  </a:lnTo>
                  <a:lnTo>
                    <a:pt x="170507" y="100078"/>
                  </a:lnTo>
                  <a:lnTo>
                    <a:pt x="158970" y="104306"/>
                  </a:lnTo>
                  <a:lnTo>
                    <a:pt x="146691" y="108839"/>
                  </a:lnTo>
                  <a:lnTo>
                    <a:pt x="133352" y="113857"/>
                  </a:lnTo>
                  <a:lnTo>
                    <a:pt x="119136" y="119365"/>
                  </a:lnTo>
                  <a:lnTo>
                    <a:pt x="104523" y="125287"/>
                  </a:lnTo>
                  <a:lnTo>
                    <a:pt x="89846" y="131526"/>
                  </a:lnTo>
                  <a:lnTo>
                    <a:pt x="75416" y="137834"/>
                  </a:lnTo>
                  <a:lnTo>
                    <a:pt x="61581" y="143835"/>
                  </a:lnTo>
                  <a:lnTo>
                    <a:pt x="48479" y="149344"/>
                  </a:lnTo>
                  <a:lnTo>
                    <a:pt x="36506" y="154210"/>
                  </a:lnTo>
                  <a:lnTo>
                    <a:pt x="25241" y="158699"/>
                  </a:lnTo>
                  <a:lnTo>
                    <a:pt x="13693" y="1632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989678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4" y="99257"/>
                  </a:lnTo>
                  <a:lnTo>
                    <a:pt x="177" y="118353"/>
                  </a:lnTo>
                  <a:lnTo>
                    <a:pt x="825" y="136471"/>
                  </a:lnTo>
                  <a:lnTo>
                    <a:pt x="2074" y="153105"/>
                  </a:lnTo>
                  <a:lnTo>
                    <a:pt x="3727" y="168744"/>
                  </a:lnTo>
                  <a:lnTo>
                    <a:pt x="5375" y="184547"/>
                  </a:lnTo>
                  <a:lnTo>
                    <a:pt x="6778" y="201182"/>
                  </a:lnTo>
                  <a:lnTo>
                    <a:pt x="7871" y="218648"/>
                  </a:lnTo>
                  <a:lnTo>
                    <a:pt x="8679" y="236539"/>
                  </a:lnTo>
                  <a:lnTo>
                    <a:pt x="9257" y="254541"/>
                  </a:lnTo>
                  <a:lnTo>
                    <a:pt x="9662" y="272343"/>
                  </a:lnTo>
                  <a:lnTo>
                    <a:pt x="9941" y="289589"/>
                  </a:lnTo>
                  <a:lnTo>
                    <a:pt x="10132" y="306145"/>
                  </a:lnTo>
                  <a:lnTo>
                    <a:pt x="10262" y="322056"/>
                  </a:lnTo>
                  <a:lnTo>
                    <a:pt x="10350" y="337441"/>
                  </a:lnTo>
                  <a:lnTo>
                    <a:pt x="10409" y="352407"/>
                  </a:lnTo>
                  <a:lnTo>
                    <a:pt x="10448" y="366458"/>
                  </a:lnTo>
                  <a:lnTo>
                    <a:pt x="10479" y="379879"/>
                  </a:lnTo>
                  <a:lnTo>
                    <a:pt x="10504" y="393849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7650" y="1042321"/>
              <a:ext cx="190444" cy="273208"/>
            </a:xfrm>
            <a:custGeom>
              <a:avLst/>
              <a:gdLst/>
              <a:ahLst/>
              <a:cxnLst/>
              <a:rect l="0" t="0" r="0" b="0"/>
              <a:pathLst>
                <a:path w="190444" h="273208">
                  <a:moveTo>
                    <a:pt x="190443" y="126342"/>
                  </a:moveTo>
                  <a:lnTo>
                    <a:pt x="184508" y="132142"/>
                  </a:lnTo>
                  <a:lnTo>
                    <a:pt x="178304" y="137066"/>
                  </a:lnTo>
                  <a:lnTo>
                    <a:pt x="171212" y="141578"/>
                  </a:lnTo>
                  <a:lnTo>
                    <a:pt x="163445" y="146145"/>
                  </a:lnTo>
                  <a:lnTo>
                    <a:pt x="155447" y="151455"/>
                  </a:lnTo>
                  <a:lnTo>
                    <a:pt x="147506" y="157818"/>
                  </a:lnTo>
                  <a:lnTo>
                    <a:pt x="139732" y="165049"/>
                  </a:lnTo>
                  <a:lnTo>
                    <a:pt x="132138" y="172669"/>
                  </a:lnTo>
                  <a:lnTo>
                    <a:pt x="124701" y="180350"/>
                  </a:lnTo>
                  <a:lnTo>
                    <a:pt x="117386" y="187947"/>
                  </a:lnTo>
                  <a:lnTo>
                    <a:pt x="110161" y="195420"/>
                  </a:lnTo>
                  <a:lnTo>
                    <a:pt x="103001" y="202776"/>
                  </a:lnTo>
                  <a:lnTo>
                    <a:pt x="95885" y="210037"/>
                  </a:lnTo>
                  <a:lnTo>
                    <a:pt x="88801" y="217225"/>
                  </a:lnTo>
                  <a:lnTo>
                    <a:pt x="81733" y="224362"/>
                  </a:lnTo>
                  <a:lnTo>
                    <a:pt x="74512" y="231461"/>
                  </a:lnTo>
                  <a:lnTo>
                    <a:pt x="66825" y="238534"/>
                  </a:lnTo>
                  <a:lnTo>
                    <a:pt x="58544" y="245590"/>
                  </a:lnTo>
                  <a:lnTo>
                    <a:pt x="49863" y="252634"/>
                  </a:lnTo>
                  <a:lnTo>
                    <a:pt x="41190" y="259669"/>
                  </a:lnTo>
                  <a:lnTo>
                    <a:pt x="32748" y="266654"/>
                  </a:lnTo>
                  <a:lnTo>
                    <a:pt x="24047" y="271970"/>
                  </a:lnTo>
                  <a:lnTo>
                    <a:pt x="15290" y="273207"/>
                  </a:lnTo>
                  <a:lnTo>
                    <a:pt x="8218" y="270464"/>
                  </a:lnTo>
                  <a:lnTo>
                    <a:pt x="3462" y="264891"/>
                  </a:lnTo>
                  <a:lnTo>
                    <a:pt x="860" y="257501"/>
                  </a:lnTo>
                  <a:lnTo>
                    <a:pt x="0" y="248973"/>
                  </a:lnTo>
                  <a:lnTo>
                    <a:pt x="451" y="239730"/>
                  </a:lnTo>
                  <a:lnTo>
                    <a:pt x="1850" y="230029"/>
                  </a:lnTo>
                  <a:lnTo>
                    <a:pt x="3917" y="219870"/>
                  </a:lnTo>
                  <a:lnTo>
                    <a:pt x="6448" y="209050"/>
                  </a:lnTo>
                  <a:lnTo>
                    <a:pt x="9296" y="197507"/>
                  </a:lnTo>
                  <a:lnTo>
                    <a:pt x="12361" y="185480"/>
                  </a:lnTo>
                  <a:lnTo>
                    <a:pt x="15571" y="173406"/>
                  </a:lnTo>
                  <a:lnTo>
                    <a:pt x="18881" y="161543"/>
                  </a:lnTo>
                  <a:lnTo>
                    <a:pt x="22256" y="149967"/>
                  </a:lnTo>
                  <a:lnTo>
                    <a:pt x="25676" y="138660"/>
                  </a:lnTo>
                  <a:lnTo>
                    <a:pt x="29126" y="127569"/>
                  </a:lnTo>
                  <a:lnTo>
                    <a:pt x="32595" y="116476"/>
                  </a:lnTo>
                  <a:lnTo>
                    <a:pt x="36078" y="105029"/>
                  </a:lnTo>
                  <a:lnTo>
                    <a:pt x="39565" y="93062"/>
                  </a:lnTo>
                  <a:lnTo>
                    <a:pt x="42890" y="80582"/>
                  </a:lnTo>
                  <a:lnTo>
                    <a:pt x="45743" y="67672"/>
                  </a:lnTo>
                  <a:lnTo>
                    <a:pt x="47994" y="54448"/>
                  </a:lnTo>
                  <a:lnTo>
                    <a:pt x="49679" y="41606"/>
                  </a:lnTo>
                  <a:lnTo>
                    <a:pt x="51074" y="29147"/>
                  </a:lnTo>
                  <a:lnTo>
                    <a:pt x="52302" y="15977"/>
                  </a:lnTo>
                  <a:lnTo>
                    <a:pt x="535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8685" y="768580"/>
              <a:ext cx="197790" cy="205486"/>
            </a:xfrm>
            <a:custGeom>
              <a:avLst/>
              <a:gdLst/>
              <a:ahLst/>
              <a:cxnLst/>
              <a:rect l="0" t="0" r="0" b="0"/>
              <a:pathLst>
                <a:path w="197790" h="205486">
                  <a:moveTo>
                    <a:pt x="128475" y="21057"/>
                  </a:moveTo>
                  <a:lnTo>
                    <a:pt x="119674" y="18257"/>
                  </a:lnTo>
                  <a:lnTo>
                    <a:pt x="111327" y="16755"/>
                  </a:lnTo>
                  <a:lnTo>
                    <a:pt x="102628" y="16453"/>
                  </a:lnTo>
                  <a:lnTo>
                    <a:pt x="93508" y="17305"/>
                  </a:lnTo>
                  <a:lnTo>
                    <a:pt x="84012" y="19422"/>
                  </a:lnTo>
                  <a:lnTo>
                    <a:pt x="74225" y="22744"/>
                  </a:lnTo>
                  <a:lnTo>
                    <a:pt x="64384" y="27079"/>
                  </a:lnTo>
                  <a:lnTo>
                    <a:pt x="54858" y="32198"/>
                  </a:lnTo>
                  <a:lnTo>
                    <a:pt x="45830" y="37901"/>
                  </a:lnTo>
                  <a:lnTo>
                    <a:pt x="37464" y="44185"/>
                  </a:lnTo>
                  <a:lnTo>
                    <a:pt x="29991" y="51234"/>
                  </a:lnTo>
                  <a:lnTo>
                    <a:pt x="23446" y="59092"/>
                  </a:lnTo>
                  <a:lnTo>
                    <a:pt x="17712" y="67827"/>
                  </a:lnTo>
                  <a:lnTo>
                    <a:pt x="12618" y="77601"/>
                  </a:lnTo>
                  <a:lnTo>
                    <a:pt x="8011" y="88397"/>
                  </a:lnTo>
                  <a:lnTo>
                    <a:pt x="4085" y="99902"/>
                  </a:lnTo>
                  <a:lnTo>
                    <a:pt x="1352" y="111617"/>
                  </a:lnTo>
                  <a:lnTo>
                    <a:pt x="0" y="123234"/>
                  </a:lnTo>
                  <a:lnTo>
                    <a:pt x="76" y="134644"/>
                  </a:lnTo>
                  <a:lnTo>
                    <a:pt x="1648" y="145838"/>
                  </a:lnTo>
                  <a:lnTo>
                    <a:pt x="4600" y="156840"/>
                  </a:lnTo>
                  <a:lnTo>
                    <a:pt x="8854" y="167363"/>
                  </a:lnTo>
                  <a:lnTo>
                    <a:pt x="14450" y="176832"/>
                  </a:lnTo>
                  <a:lnTo>
                    <a:pt x="21290" y="185012"/>
                  </a:lnTo>
                  <a:lnTo>
                    <a:pt x="29323" y="191827"/>
                  </a:lnTo>
                  <a:lnTo>
                    <a:pt x="38616" y="197189"/>
                  </a:lnTo>
                  <a:lnTo>
                    <a:pt x="49086" y="201198"/>
                  </a:lnTo>
                  <a:lnTo>
                    <a:pt x="60370" y="203926"/>
                  </a:lnTo>
                  <a:lnTo>
                    <a:pt x="71937" y="205323"/>
                  </a:lnTo>
                  <a:lnTo>
                    <a:pt x="83450" y="205485"/>
                  </a:lnTo>
                  <a:lnTo>
                    <a:pt x="94620" y="204460"/>
                  </a:lnTo>
                  <a:lnTo>
                    <a:pt x="105121" y="202178"/>
                  </a:lnTo>
                  <a:lnTo>
                    <a:pt x="114849" y="198718"/>
                  </a:lnTo>
                  <a:lnTo>
                    <a:pt x="123873" y="194276"/>
                  </a:lnTo>
                  <a:lnTo>
                    <a:pt x="132328" y="189078"/>
                  </a:lnTo>
                  <a:lnTo>
                    <a:pt x="140355" y="183324"/>
                  </a:lnTo>
                  <a:lnTo>
                    <a:pt x="148069" y="177174"/>
                  </a:lnTo>
                  <a:lnTo>
                    <a:pt x="155564" y="170746"/>
                  </a:lnTo>
                  <a:lnTo>
                    <a:pt x="162902" y="164123"/>
                  </a:lnTo>
                  <a:lnTo>
                    <a:pt x="169966" y="157201"/>
                  </a:lnTo>
                  <a:lnTo>
                    <a:pt x="176484" y="149715"/>
                  </a:lnTo>
                  <a:lnTo>
                    <a:pt x="182344" y="141560"/>
                  </a:lnTo>
                  <a:lnTo>
                    <a:pt x="187431" y="132624"/>
                  </a:lnTo>
                  <a:lnTo>
                    <a:pt x="191549" y="122715"/>
                  </a:lnTo>
                  <a:lnTo>
                    <a:pt x="194684" y="111828"/>
                  </a:lnTo>
                  <a:lnTo>
                    <a:pt x="196806" y="100262"/>
                  </a:lnTo>
                  <a:lnTo>
                    <a:pt x="197789" y="88507"/>
                  </a:lnTo>
                  <a:lnTo>
                    <a:pt x="197669" y="76866"/>
                  </a:lnTo>
                  <a:lnTo>
                    <a:pt x="196454" y="65611"/>
                  </a:lnTo>
                  <a:lnTo>
                    <a:pt x="194044" y="55053"/>
                  </a:lnTo>
                  <a:lnTo>
                    <a:pt x="190497" y="45292"/>
                  </a:lnTo>
                  <a:lnTo>
                    <a:pt x="185920" y="36358"/>
                  </a:lnTo>
                  <a:lnTo>
                    <a:pt x="179727" y="27330"/>
                  </a:lnTo>
                  <a:lnTo>
                    <a:pt x="169139" y="16298"/>
                  </a:lnTo>
                  <a:lnTo>
                    <a:pt x="1495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3510" y="532759"/>
              <a:ext cx="146864" cy="425335"/>
            </a:xfrm>
            <a:custGeom>
              <a:avLst/>
              <a:gdLst/>
              <a:ahLst/>
              <a:cxnLst/>
              <a:rect l="0" t="0" r="0" b="0"/>
              <a:pathLst>
                <a:path w="146864" h="425335">
                  <a:moveTo>
                    <a:pt x="41578" y="425334"/>
                  </a:moveTo>
                  <a:lnTo>
                    <a:pt x="38711" y="413599"/>
                  </a:lnTo>
                  <a:lnTo>
                    <a:pt x="36569" y="402470"/>
                  </a:lnTo>
                  <a:lnTo>
                    <a:pt x="34961" y="390871"/>
                  </a:lnTo>
                  <a:lnTo>
                    <a:pt x="33608" y="378710"/>
                  </a:lnTo>
                  <a:lnTo>
                    <a:pt x="32111" y="366050"/>
                  </a:lnTo>
                  <a:lnTo>
                    <a:pt x="30265" y="352994"/>
                  </a:lnTo>
                  <a:lnTo>
                    <a:pt x="28198" y="339642"/>
                  </a:lnTo>
                  <a:lnTo>
                    <a:pt x="26265" y="326077"/>
                  </a:lnTo>
                  <a:lnTo>
                    <a:pt x="24665" y="312362"/>
                  </a:lnTo>
                  <a:lnTo>
                    <a:pt x="23268" y="298543"/>
                  </a:lnTo>
                  <a:lnTo>
                    <a:pt x="21724" y="284653"/>
                  </a:lnTo>
                  <a:lnTo>
                    <a:pt x="19833" y="270714"/>
                  </a:lnTo>
                  <a:lnTo>
                    <a:pt x="17563" y="256743"/>
                  </a:lnTo>
                  <a:lnTo>
                    <a:pt x="14961" y="242750"/>
                  </a:lnTo>
                  <a:lnTo>
                    <a:pt x="12100" y="228742"/>
                  </a:lnTo>
                  <a:lnTo>
                    <a:pt x="9213" y="214724"/>
                  </a:lnTo>
                  <a:lnTo>
                    <a:pt x="6661" y="200699"/>
                  </a:lnTo>
                  <a:lnTo>
                    <a:pt x="4616" y="186665"/>
                  </a:lnTo>
                  <a:lnTo>
                    <a:pt x="3075" y="172461"/>
                  </a:lnTo>
                  <a:lnTo>
                    <a:pt x="1959" y="157778"/>
                  </a:lnTo>
                  <a:lnTo>
                    <a:pt x="1170" y="142494"/>
                  </a:lnTo>
                  <a:lnTo>
                    <a:pt x="622" y="126805"/>
                  </a:lnTo>
                  <a:lnTo>
                    <a:pt x="247" y="111120"/>
                  </a:lnTo>
                  <a:lnTo>
                    <a:pt x="0" y="95685"/>
                  </a:lnTo>
                  <a:lnTo>
                    <a:pt x="172" y="80727"/>
                  </a:lnTo>
                  <a:lnTo>
                    <a:pt x="1352" y="66530"/>
                  </a:lnTo>
                  <a:lnTo>
                    <a:pt x="3785" y="53177"/>
                  </a:lnTo>
                  <a:lnTo>
                    <a:pt x="7556" y="40905"/>
                  </a:lnTo>
                  <a:lnTo>
                    <a:pt x="12762" y="30181"/>
                  </a:lnTo>
                  <a:lnTo>
                    <a:pt x="19309" y="21119"/>
                  </a:lnTo>
                  <a:lnTo>
                    <a:pt x="27128" y="13693"/>
                  </a:lnTo>
                  <a:lnTo>
                    <a:pt x="36271" y="7913"/>
                  </a:lnTo>
                  <a:lnTo>
                    <a:pt x="46632" y="3625"/>
                  </a:lnTo>
                  <a:lnTo>
                    <a:pt x="57673" y="878"/>
                  </a:lnTo>
                  <a:lnTo>
                    <a:pt x="68542" y="0"/>
                  </a:lnTo>
                  <a:lnTo>
                    <a:pt x="78774" y="1000"/>
                  </a:lnTo>
                  <a:lnTo>
                    <a:pt x="88269" y="3619"/>
                  </a:lnTo>
                  <a:lnTo>
                    <a:pt x="97107" y="7511"/>
                  </a:lnTo>
                  <a:lnTo>
                    <a:pt x="105417" y="12348"/>
                  </a:lnTo>
                  <a:lnTo>
                    <a:pt x="113224" y="17945"/>
                  </a:lnTo>
                  <a:lnTo>
                    <a:pt x="121299" y="25007"/>
                  </a:lnTo>
                  <a:lnTo>
                    <a:pt x="131472" y="36386"/>
                  </a:lnTo>
                  <a:lnTo>
                    <a:pt x="146863" y="568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8746" y="78963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5" y="6616"/>
                  </a:lnTo>
                  <a:lnTo>
                    <a:pt x="161387" y="7970"/>
                  </a:lnTo>
                  <a:lnTo>
                    <a:pt x="150225" y="9466"/>
                  </a:lnTo>
                  <a:lnTo>
                    <a:pt x="139014" y="11313"/>
                  </a:lnTo>
                  <a:lnTo>
                    <a:pt x="127729" y="13380"/>
                  </a:lnTo>
                  <a:lnTo>
                    <a:pt x="116097" y="15312"/>
                  </a:lnTo>
                  <a:lnTo>
                    <a:pt x="103978" y="16908"/>
                  </a:lnTo>
                  <a:lnTo>
                    <a:pt x="91382" y="18132"/>
                  </a:lnTo>
                  <a:lnTo>
                    <a:pt x="78388" y="19028"/>
                  </a:lnTo>
                  <a:lnTo>
                    <a:pt x="65101" y="19665"/>
                  </a:lnTo>
                  <a:lnTo>
                    <a:pt x="52016" y="20111"/>
                  </a:lnTo>
                  <a:lnTo>
                    <a:pt x="38622" y="20466"/>
                  </a:lnTo>
                  <a:lnTo>
                    <a:pt x="22626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00455" y="452725"/>
            <a:ext cx="710651" cy="684353"/>
            <a:chOff x="2200455" y="452725"/>
            <a:chExt cx="710651" cy="684353"/>
          </a:xfrm>
        </p:grpSpPr>
        <p:sp>
          <p:nvSpPr>
            <p:cNvPr id="10" name="Freeform 9"/>
            <p:cNvSpPr/>
            <p:nvPr/>
          </p:nvSpPr>
          <p:spPr>
            <a:xfrm>
              <a:off x="2200455" y="452725"/>
              <a:ext cx="300931" cy="627672"/>
            </a:xfrm>
            <a:custGeom>
              <a:avLst/>
              <a:gdLst/>
              <a:ahLst/>
              <a:cxnLst/>
              <a:rect l="0" t="0" r="0" b="0"/>
              <a:pathLst>
                <a:path w="300931" h="627672">
                  <a:moveTo>
                    <a:pt x="115814" y="0"/>
                  </a:moveTo>
                  <a:lnTo>
                    <a:pt x="110013" y="8801"/>
                  </a:lnTo>
                  <a:lnTo>
                    <a:pt x="105089" y="17148"/>
                  </a:lnTo>
                  <a:lnTo>
                    <a:pt x="100587" y="25847"/>
                  </a:lnTo>
                  <a:lnTo>
                    <a:pt x="96366" y="34968"/>
                  </a:lnTo>
                  <a:lnTo>
                    <a:pt x="92352" y="44463"/>
                  </a:lnTo>
                  <a:lnTo>
                    <a:pt x="88486" y="54255"/>
                  </a:lnTo>
                  <a:lnTo>
                    <a:pt x="84561" y="64269"/>
                  </a:lnTo>
                  <a:lnTo>
                    <a:pt x="80237" y="74442"/>
                  </a:lnTo>
                  <a:lnTo>
                    <a:pt x="75366" y="84729"/>
                  </a:lnTo>
                  <a:lnTo>
                    <a:pt x="70128" y="95093"/>
                  </a:lnTo>
                  <a:lnTo>
                    <a:pt x="64919" y="105511"/>
                  </a:lnTo>
                  <a:lnTo>
                    <a:pt x="59968" y="115960"/>
                  </a:lnTo>
                  <a:lnTo>
                    <a:pt x="55170" y="126266"/>
                  </a:lnTo>
                  <a:lnTo>
                    <a:pt x="50189" y="136112"/>
                  </a:lnTo>
                  <a:lnTo>
                    <a:pt x="44835" y="145321"/>
                  </a:lnTo>
                  <a:lnTo>
                    <a:pt x="39049" y="152363"/>
                  </a:lnTo>
                  <a:lnTo>
                    <a:pt x="33536" y="154919"/>
                  </a:lnTo>
                  <a:lnTo>
                    <a:pt x="29551" y="153069"/>
                  </a:lnTo>
                  <a:lnTo>
                    <a:pt x="27368" y="148068"/>
                  </a:lnTo>
                  <a:lnTo>
                    <a:pt x="26754" y="141044"/>
                  </a:lnTo>
                  <a:lnTo>
                    <a:pt x="27524" y="132917"/>
                  </a:lnTo>
                  <a:lnTo>
                    <a:pt x="29661" y="124468"/>
                  </a:lnTo>
                  <a:lnTo>
                    <a:pt x="33043" y="116120"/>
                  </a:lnTo>
                  <a:lnTo>
                    <a:pt x="37608" y="108021"/>
                  </a:lnTo>
                  <a:lnTo>
                    <a:pt x="43425" y="100185"/>
                  </a:lnTo>
                  <a:lnTo>
                    <a:pt x="50414" y="92578"/>
                  </a:lnTo>
                  <a:lnTo>
                    <a:pt x="58378" y="85313"/>
                  </a:lnTo>
                  <a:lnTo>
                    <a:pt x="67095" y="78651"/>
                  </a:lnTo>
                  <a:lnTo>
                    <a:pt x="76365" y="72685"/>
                  </a:lnTo>
                  <a:lnTo>
                    <a:pt x="86030" y="67356"/>
                  </a:lnTo>
                  <a:lnTo>
                    <a:pt x="95970" y="62541"/>
                  </a:lnTo>
                  <a:lnTo>
                    <a:pt x="106100" y="58125"/>
                  </a:lnTo>
                  <a:lnTo>
                    <a:pt x="116360" y="54328"/>
                  </a:lnTo>
                  <a:lnTo>
                    <a:pt x="126708" y="51683"/>
                  </a:lnTo>
                  <a:lnTo>
                    <a:pt x="137111" y="50390"/>
                  </a:lnTo>
                  <a:lnTo>
                    <a:pt x="147385" y="50506"/>
                  </a:lnTo>
                  <a:lnTo>
                    <a:pt x="157211" y="52104"/>
                  </a:lnTo>
                  <a:lnTo>
                    <a:pt x="166446" y="55074"/>
                  </a:lnTo>
                  <a:lnTo>
                    <a:pt x="174952" y="59339"/>
                  </a:lnTo>
                  <a:lnTo>
                    <a:pt x="182519" y="64943"/>
                  </a:lnTo>
                  <a:lnTo>
                    <a:pt x="189123" y="71789"/>
                  </a:lnTo>
                  <a:lnTo>
                    <a:pt x="194728" y="79825"/>
                  </a:lnTo>
                  <a:lnTo>
                    <a:pt x="199202" y="89120"/>
                  </a:lnTo>
                  <a:lnTo>
                    <a:pt x="202580" y="99597"/>
                  </a:lnTo>
                  <a:lnTo>
                    <a:pt x="204866" y="111055"/>
                  </a:lnTo>
                  <a:lnTo>
                    <a:pt x="205960" y="123270"/>
                  </a:lnTo>
                  <a:lnTo>
                    <a:pt x="205914" y="136042"/>
                  </a:lnTo>
                  <a:lnTo>
                    <a:pt x="204749" y="149211"/>
                  </a:lnTo>
                  <a:lnTo>
                    <a:pt x="202372" y="162657"/>
                  </a:lnTo>
                  <a:lnTo>
                    <a:pt x="198847" y="176290"/>
                  </a:lnTo>
                  <a:lnTo>
                    <a:pt x="194363" y="189885"/>
                  </a:lnTo>
                  <a:lnTo>
                    <a:pt x="189136" y="203093"/>
                  </a:lnTo>
                  <a:lnTo>
                    <a:pt x="183363" y="215751"/>
                  </a:lnTo>
                  <a:lnTo>
                    <a:pt x="177200" y="227709"/>
                  </a:lnTo>
                  <a:lnTo>
                    <a:pt x="170764" y="238748"/>
                  </a:lnTo>
                  <a:lnTo>
                    <a:pt x="164135" y="248840"/>
                  </a:lnTo>
                  <a:lnTo>
                    <a:pt x="157210" y="258110"/>
                  </a:lnTo>
                  <a:lnTo>
                    <a:pt x="149721" y="266731"/>
                  </a:lnTo>
                  <a:lnTo>
                    <a:pt x="141579" y="274835"/>
                  </a:lnTo>
                  <a:lnTo>
                    <a:pt x="133213" y="281371"/>
                  </a:lnTo>
                  <a:lnTo>
                    <a:pt x="126777" y="283853"/>
                  </a:lnTo>
                  <a:lnTo>
                    <a:pt x="124740" y="282211"/>
                  </a:lnTo>
                  <a:lnTo>
                    <a:pt x="127132" y="278916"/>
                  </a:lnTo>
                  <a:lnTo>
                    <a:pt x="132860" y="275495"/>
                  </a:lnTo>
                  <a:lnTo>
                    <a:pt x="140659" y="272951"/>
                  </a:lnTo>
                  <a:lnTo>
                    <a:pt x="149643" y="271660"/>
                  </a:lnTo>
                  <a:lnTo>
                    <a:pt x="159455" y="271747"/>
                  </a:lnTo>
                  <a:lnTo>
                    <a:pt x="170111" y="273311"/>
                  </a:lnTo>
                  <a:lnTo>
                    <a:pt x="181572" y="276247"/>
                  </a:lnTo>
                  <a:lnTo>
                    <a:pt x="193391" y="280317"/>
                  </a:lnTo>
                  <a:lnTo>
                    <a:pt x="204801" y="285255"/>
                  </a:lnTo>
                  <a:lnTo>
                    <a:pt x="215405" y="290831"/>
                  </a:lnTo>
                  <a:lnTo>
                    <a:pt x="225154" y="296860"/>
                  </a:lnTo>
                  <a:lnTo>
                    <a:pt x="234164" y="303205"/>
                  </a:lnTo>
                  <a:lnTo>
                    <a:pt x="242594" y="309777"/>
                  </a:lnTo>
                  <a:lnTo>
                    <a:pt x="250596" y="316834"/>
                  </a:lnTo>
                  <a:lnTo>
                    <a:pt x="258291" y="324943"/>
                  </a:lnTo>
                  <a:lnTo>
                    <a:pt x="265767" y="334325"/>
                  </a:lnTo>
                  <a:lnTo>
                    <a:pt x="272925" y="344730"/>
                  </a:lnTo>
                  <a:lnTo>
                    <a:pt x="279506" y="355632"/>
                  </a:lnTo>
                  <a:lnTo>
                    <a:pt x="285409" y="366677"/>
                  </a:lnTo>
                  <a:lnTo>
                    <a:pt x="290525" y="378025"/>
                  </a:lnTo>
                  <a:lnTo>
                    <a:pt x="294662" y="390235"/>
                  </a:lnTo>
                  <a:lnTo>
                    <a:pt x="297810" y="403560"/>
                  </a:lnTo>
                  <a:lnTo>
                    <a:pt x="299941" y="417950"/>
                  </a:lnTo>
                  <a:lnTo>
                    <a:pt x="300930" y="433220"/>
                  </a:lnTo>
                  <a:lnTo>
                    <a:pt x="300818" y="449155"/>
                  </a:lnTo>
                  <a:lnTo>
                    <a:pt x="299779" y="465245"/>
                  </a:lnTo>
                  <a:lnTo>
                    <a:pt x="298018" y="480734"/>
                  </a:lnTo>
                  <a:lnTo>
                    <a:pt x="295721" y="495257"/>
                  </a:lnTo>
                  <a:lnTo>
                    <a:pt x="292875" y="508803"/>
                  </a:lnTo>
                  <a:lnTo>
                    <a:pt x="289287" y="521521"/>
                  </a:lnTo>
                  <a:lnTo>
                    <a:pt x="284915" y="533598"/>
                  </a:lnTo>
                  <a:lnTo>
                    <a:pt x="280013" y="545203"/>
                  </a:lnTo>
                  <a:lnTo>
                    <a:pt x="275031" y="556470"/>
                  </a:lnTo>
                  <a:lnTo>
                    <a:pt x="270227" y="567492"/>
                  </a:lnTo>
                  <a:lnTo>
                    <a:pt x="265358" y="578016"/>
                  </a:lnTo>
                  <a:lnTo>
                    <a:pt x="259796" y="587478"/>
                  </a:lnTo>
                  <a:lnTo>
                    <a:pt x="253237" y="595654"/>
                  </a:lnTo>
                  <a:lnTo>
                    <a:pt x="245695" y="602635"/>
                  </a:lnTo>
                  <a:lnTo>
                    <a:pt x="237329" y="608640"/>
                  </a:lnTo>
                  <a:lnTo>
                    <a:pt x="228318" y="613898"/>
                  </a:lnTo>
                  <a:lnTo>
                    <a:pt x="218503" y="618448"/>
                  </a:lnTo>
                  <a:lnTo>
                    <a:pt x="207405" y="622140"/>
                  </a:lnTo>
                  <a:lnTo>
                    <a:pt x="194874" y="624956"/>
                  </a:lnTo>
                  <a:lnTo>
                    <a:pt x="181375" y="626849"/>
                  </a:lnTo>
                  <a:lnTo>
                    <a:pt x="167776" y="627671"/>
                  </a:lnTo>
                  <a:lnTo>
                    <a:pt x="154589" y="627448"/>
                  </a:lnTo>
                  <a:lnTo>
                    <a:pt x="141804" y="626503"/>
                  </a:lnTo>
                  <a:lnTo>
                    <a:pt x="129079" y="625337"/>
                  </a:lnTo>
                  <a:lnTo>
                    <a:pt x="116191" y="624257"/>
                  </a:lnTo>
                  <a:lnTo>
                    <a:pt x="103231" y="623212"/>
                  </a:lnTo>
                  <a:lnTo>
                    <a:pt x="90515" y="621904"/>
                  </a:lnTo>
                  <a:lnTo>
                    <a:pt x="78215" y="620177"/>
                  </a:lnTo>
                  <a:lnTo>
                    <a:pt x="66217" y="618177"/>
                  </a:lnTo>
                  <a:lnTo>
                    <a:pt x="52713" y="616078"/>
                  </a:lnTo>
                  <a:lnTo>
                    <a:pt x="33165" y="613694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9481" y="558010"/>
              <a:ext cx="331625" cy="579068"/>
            </a:xfrm>
            <a:custGeom>
              <a:avLst/>
              <a:gdLst/>
              <a:ahLst/>
              <a:cxnLst/>
              <a:rect l="0" t="0" r="0" b="0"/>
              <a:pathLst>
                <a:path w="331625" h="579068">
                  <a:moveTo>
                    <a:pt x="0" y="0"/>
                  </a:moveTo>
                  <a:lnTo>
                    <a:pt x="6002" y="5800"/>
                  </a:lnTo>
                  <a:lnTo>
                    <a:pt x="12847" y="10725"/>
                  </a:lnTo>
                  <a:lnTo>
                    <a:pt x="21239" y="15223"/>
                  </a:lnTo>
                  <a:lnTo>
                    <a:pt x="31039" y="19271"/>
                  </a:lnTo>
                  <a:lnTo>
                    <a:pt x="42002" y="22636"/>
                  </a:lnTo>
                  <a:lnTo>
                    <a:pt x="53863" y="25249"/>
                  </a:lnTo>
                  <a:lnTo>
                    <a:pt x="66386" y="27348"/>
                  </a:lnTo>
                  <a:lnTo>
                    <a:pt x="79383" y="29376"/>
                  </a:lnTo>
                  <a:lnTo>
                    <a:pt x="92712" y="31591"/>
                  </a:lnTo>
                  <a:lnTo>
                    <a:pt x="106269" y="33910"/>
                  </a:lnTo>
                  <a:lnTo>
                    <a:pt x="119983" y="36015"/>
                  </a:lnTo>
                  <a:lnTo>
                    <a:pt x="133807" y="37728"/>
                  </a:lnTo>
                  <a:lnTo>
                    <a:pt x="147872" y="39030"/>
                  </a:lnTo>
                  <a:lnTo>
                    <a:pt x="162460" y="39978"/>
                  </a:lnTo>
                  <a:lnTo>
                    <a:pt x="177677" y="40647"/>
                  </a:lnTo>
                  <a:lnTo>
                    <a:pt x="193151" y="40942"/>
                  </a:lnTo>
                  <a:lnTo>
                    <a:pt x="208160" y="40616"/>
                  </a:lnTo>
                  <a:lnTo>
                    <a:pt x="222332" y="39587"/>
                  </a:lnTo>
                  <a:lnTo>
                    <a:pt x="235797" y="38083"/>
                  </a:lnTo>
                  <a:lnTo>
                    <a:pt x="248987" y="36535"/>
                  </a:lnTo>
                  <a:lnTo>
                    <a:pt x="262189" y="35195"/>
                  </a:lnTo>
                  <a:lnTo>
                    <a:pt x="275363" y="33974"/>
                  </a:lnTo>
                  <a:lnTo>
                    <a:pt x="288222" y="32548"/>
                  </a:lnTo>
                  <a:lnTo>
                    <a:pt x="300599" y="30760"/>
                  </a:lnTo>
                  <a:lnTo>
                    <a:pt x="311844" y="29407"/>
                  </a:lnTo>
                  <a:lnTo>
                    <a:pt x="320800" y="30082"/>
                  </a:lnTo>
                  <a:lnTo>
                    <a:pt x="327031" y="33502"/>
                  </a:lnTo>
                  <a:lnTo>
                    <a:pt x="330586" y="39413"/>
                  </a:lnTo>
                  <a:lnTo>
                    <a:pt x="331624" y="47058"/>
                  </a:lnTo>
                  <a:lnTo>
                    <a:pt x="330509" y="55794"/>
                  </a:lnTo>
                  <a:lnTo>
                    <a:pt x="327697" y="65198"/>
                  </a:lnTo>
                  <a:lnTo>
                    <a:pt x="323618" y="75014"/>
                  </a:lnTo>
                  <a:lnTo>
                    <a:pt x="318626" y="85082"/>
                  </a:lnTo>
                  <a:lnTo>
                    <a:pt x="312991" y="95142"/>
                  </a:lnTo>
                  <a:lnTo>
                    <a:pt x="306911" y="104830"/>
                  </a:lnTo>
                  <a:lnTo>
                    <a:pt x="300526" y="113989"/>
                  </a:lnTo>
                  <a:lnTo>
                    <a:pt x="293934" y="122955"/>
                  </a:lnTo>
                  <a:lnTo>
                    <a:pt x="287201" y="132428"/>
                  </a:lnTo>
                  <a:lnTo>
                    <a:pt x="280374" y="142771"/>
                  </a:lnTo>
                  <a:lnTo>
                    <a:pt x="273483" y="154009"/>
                  </a:lnTo>
                  <a:lnTo>
                    <a:pt x="266550" y="166010"/>
                  </a:lnTo>
                  <a:lnTo>
                    <a:pt x="259588" y="178596"/>
                  </a:lnTo>
                  <a:lnTo>
                    <a:pt x="252608" y="191286"/>
                  </a:lnTo>
                  <a:lnTo>
                    <a:pt x="245614" y="203338"/>
                  </a:lnTo>
                  <a:lnTo>
                    <a:pt x="238617" y="214404"/>
                  </a:lnTo>
                  <a:lnTo>
                    <a:pt x="231782" y="224646"/>
                  </a:lnTo>
                  <a:lnTo>
                    <a:pt x="225419" y="234525"/>
                  </a:lnTo>
                  <a:lnTo>
                    <a:pt x="219654" y="244355"/>
                  </a:lnTo>
                  <a:lnTo>
                    <a:pt x="214291" y="254112"/>
                  </a:lnTo>
                  <a:lnTo>
                    <a:pt x="208922" y="263525"/>
                  </a:lnTo>
                  <a:lnTo>
                    <a:pt x="203308" y="272468"/>
                  </a:lnTo>
                  <a:lnTo>
                    <a:pt x="197383" y="281442"/>
                  </a:lnTo>
                  <a:lnTo>
                    <a:pt x="191172" y="291445"/>
                  </a:lnTo>
                  <a:lnTo>
                    <a:pt x="184736" y="302948"/>
                  </a:lnTo>
                  <a:lnTo>
                    <a:pt x="178295" y="315608"/>
                  </a:lnTo>
                  <a:lnTo>
                    <a:pt x="172204" y="328569"/>
                  </a:lnTo>
                  <a:lnTo>
                    <a:pt x="166625" y="341297"/>
                  </a:lnTo>
                  <a:lnTo>
                    <a:pt x="161389" y="353926"/>
                  </a:lnTo>
                  <a:lnTo>
                    <a:pt x="156106" y="367071"/>
                  </a:lnTo>
                  <a:lnTo>
                    <a:pt x="150553" y="381050"/>
                  </a:lnTo>
                  <a:lnTo>
                    <a:pt x="144839" y="395557"/>
                  </a:lnTo>
                  <a:lnTo>
                    <a:pt x="139303" y="409848"/>
                  </a:lnTo>
                  <a:lnTo>
                    <a:pt x="134133" y="423511"/>
                  </a:lnTo>
                  <a:lnTo>
                    <a:pt x="129357" y="436788"/>
                  </a:lnTo>
                  <a:lnTo>
                    <a:pt x="124921" y="450377"/>
                  </a:lnTo>
                  <a:lnTo>
                    <a:pt x="120755" y="464662"/>
                  </a:lnTo>
                  <a:lnTo>
                    <a:pt x="116787" y="479546"/>
                  </a:lnTo>
                  <a:lnTo>
                    <a:pt x="112963" y="494623"/>
                  </a:lnTo>
                  <a:lnTo>
                    <a:pt x="109239" y="509608"/>
                  </a:lnTo>
                  <a:lnTo>
                    <a:pt x="105542" y="523989"/>
                  </a:lnTo>
                  <a:lnTo>
                    <a:pt x="101301" y="538467"/>
                  </a:lnTo>
                  <a:lnTo>
                    <a:pt x="95025" y="555429"/>
                  </a:lnTo>
                  <a:lnTo>
                    <a:pt x="84228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743351" y="270055"/>
            <a:ext cx="1803467" cy="1105494"/>
            <a:chOff x="4743351" y="270055"/>
            <a:chExt cx="1803467" cy="1105494"/>
          </a:xfrm>
        </p:grpSpPr>
        <p:sp>
          <p:nvSpPr>
            <p:cNvPr id="13" name="Freeform 12"/>
            <p:cNvSpPr/>
            <p:nvPr/>
          </p:nvSpPr>
          <p:spPr>
            <a:xfrm>
              <a:off x="4911807" y="27005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7662" y="11736"/>
                  </a:lnTo>
                  <a:lnTo>
                    <a:pt x="5519" y="22864"/>
                  </a:lnTo>
                  <a:lnTo>
                    <a:pt x="3921" y="34463"/>
                  </a:lnTo>
                  <a:lnTo>
                    <a:pt x="2913" y="46624"/>
                  </a:lnTo>
                  <a:lnTo>
                    <a:pt x="2713" y="59284"/>
                  </a:lnTo>
                  <a:lnTo>
                    <a:pt x="3364" y="72349"/>
                  </a:lnTo>
                  <a:lnTo>
                    <a:pt x="4602" y="86047"/>
                  </a:lnTo>
                  <a:lnTo>
                    <a:pt x="5967" y="100909"/>
                  </a:lnTo>
                  <a:lnTo>
                    <a:pt x="7176" y="117121"/>
                  </a:lnTo>
                  <a:lnTo>
                    <a:pt x="8138" y="134246"/>
                  </a:lnTo>
                  <a:lnTo>
                    <a:pt x="8858" y="151432"/>
                  </a:lnTo>
                  <a:lnTo>
                    <a:pt x="9372" y="168172"/>
                  </a:lnTo>
                  <a:lnTo>
                    <a:pt x="9564" y="184156"/>
                  </a:lnTo>
                  <a:lnTo>
                    <a:pt x="9169" y="199116"/>
                  </a:lnTo>
                  <a:lnTo>
                    <a:pt x="8094" y="213041"/>
                  </a:lnTo>
                  <a:lnTo>
                    <a:pt x="6559" y="226562"/>
                  </a:lnTo>
                  <a:lnTo>
                    <a:pt x="4990" y="240794"/>
                  </a:lnTo>
                  <a:lnTo>
                    <a:pt x="3641" y="256300"/>
                  </a:lnTo>
                  <a:lnTo>
                    <a:pt x="2584" y="272804"/>
                  </a:lnTo>
                  <a:lnTo>
                    <a:pt x="1801" y="289502"/>
                  </a:lnTo>
                  <a:lnTo>
                    <a:pt x="1239" y="305878"/>
                  </a:lnTo>
                  <a:lnTo>
                    <a:pt x="844" y="321742"/>
                  </a:lnTo>
                  <a:lnTo>
                    <a:pt x="528" y="338938"/>
                  </a:lnTo>
                  <a:lnTo>
                    <a:pt x="262" y="36232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43351" y="754366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349100" y="2934"/>
                  </a:lnTo>
                  <a:lnTo>
                    <a:pt x="340114" y="5716"/>
                  </a:lnTo>
                  <a:lnTo>
                    <a:pt x="330123" y="8616"/>
                  </a:lnTo>
                  <a:lnTo>
                    <a:pt x="319315" y="11656"/>
                  </a:lnTo>
                  <a:lnTo>
                    <a:pt x="308152" y="14821"/>
                  </a:lnTo>
                  <a:lnTo>
                    <a:pt x="296947" y="18085"/>
                  </a:lnTo>
                  <a:lnTo>
                    <a:pt x="285835" y="21423"/>
                  </a:lnTo>
                  <a:lnTo>
                    <a:pt x="274850" y="24814"/>
                  </a:lnTo>
                  <a:lnTo>
                    <a:pt x="263980" y="28243"/>
                  </a:lnTo>
                  <a:lnTo>
                    <a:pt x="253037" y="31698"/>
                  </a:lnTo>
                  <a:lnTo>
                    <a:pt x="241692" y="35171"/>
                  </a:lnTo>
                  <a:lnTo>
                    <a:pt x="229788" y="38651"/>
                  </a:lnTo>
                  <a:lnTo>
                    <a:pt x="217182" y="41971"/>
                  </a:lnTo>
                  <a:lnTo>
                    <a:pt x="203654" y="44821"/>
                  </a:lnTo>
                  <a:lnTo>
                    <a:pt x="189185" y="47069"/>
                  </a:lnTo>
                  <a:lnTo>
                    <a:pt x="174060" y="48749"/>
                  </a:lnTo>
                  <a:lnTo>
                    <a:pt x="158763" y="49958"/>
                  </a:lnTo>
                  <a:lnTo>
                    <a:pt x="143586" y="50809"/>
                  </a:lnTo>
                  <a:lnTo>
                    <a:pt x="128634" y="51399"/>
                  </a:lnTo>
                  <a:lnTo>
                    <a:pt x="113909" y="51803"/>
                  </a:lnTo>
                  <a:lnTo>
                    <a:pt x="99374" y="52078"/>
                  </a:lnTo>
                  <a:lnTo>
                    <a:pt x="84985" y="52264"/>
                  </a:lnTo>
                  <a:lnTo>
                    <a:pt x="70704" y="52389"/>
                  </a:lnTo>
                  <a:lnTo>
                    <a:pt x="56518" y="52473"/>
                  </a:lnTo>
                  <a:lnTo>
                    <a:pt x="43008" y="52529"/>
                  </a:lnTo>
                  <a:lnTo>
                    <a:pt x="30020" y="52573"/>
                  </a:lnTo>
                  <a:lnTo>
                    <a:pt x="16409" y="526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56635" y="964936"/>
              <a:ext cx="7816" cy="368499"/>
            </a:xfrm>
            <a:custGeom>
              <a:avLst/>
              <a:gdLst/>
              <a:ahLst/>
              <a:cxnLst/>
              <a:rect l="0" t="0" r="0" b="0"/>
              <a:pathLst>
                <a:path w="7816" h="368499">
                  <a:moveTo>
                    <a:pt x="7815" y="0"/>
                  </a:moveTo>
                  <a:lnTo>
                    <a:pt x="4948" y="14736"/>
                  </a:lnTo>
                  <a:lnTo>
                    <a:pt x="2806" y="29287"/>
                  </a:lnTo>
                  <a:lnTo>
                    <a:pt x="1208" y="45068"/>
                  </a:lnTo>
                  <a:lnTo>
                    <a:pt x="200" y="61611"/>
                  </a:lnTo>
                  <a:lnTo>
                    <a:pt x="0" y="77808"/>
                  </a:lnTo>
                  <a:lnTo>
                    <a:pt x="646" y="93034"/>
                  </a:lnTo>
                  <a:lnTo>
                    <a:pt x="1711" y="107171"/>
                  </a:lnTo>
                  <a:lnTo>
                    <a:pt x="2427" y="120346"/>
                  </a:lnTo>
                  <a:lnTo>
                    <a:pt x="2392" y="132761"/>
                  </a:lnTo>
                  <a:lnTo>
                    <a:pt x="1875" y="144777"/>
                  </a:lnTo>
                  <a:lnTo>
                    <a:pt x="1594" y="156859"/>
                  </a:lnTo>
                  <a:lnTo>
                    <a:pt x="1959" y="169268"/>
                  </a:lnTo>
                  <a:lnTo>
                    <a:pt x="2884" y="182386"/>
                  </a:lnTo>
                  <a:lnTo>
                    <a:pt x="3978" y="196791"/>
                  </a:lnTo>
                  <a:lnTo>
                    <a:pt x="4976" y="212667"/>
                  </a:lnTo>
                  <a:lnTo>
                    <a:pt x="5781" y="229720"/>
                  </a:lnTo>
                  <a:lnTo>
                    <a:pt x="6389" y="247383"/>
                  </a:lnTo>
                  <a:lnTo>
                    <a:pt x="6830" y="265252"/>
                  </a:lnTo>
                  <a:lnTo>
                    <a:pt x="7142" y="282957"/>
                  </a:lnTo>
                  <a:lnTo>
                    <a:pt x="7393" y="302128"/>
                  </a:lnTo>
                  <a:lnTo>
                    <a:pt x="7604" y="327796"/>
                  </a:lnTo>
                  <a:lnTo>
                    <a:pt x="7815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74861" y="1028107"/>
              <a:ext cx="200118" cy="207269"/>
            </a:xfrm>
            <a:custGeom>
              <a:avLst/>
              <a:gdLst/>
              <a:ahLst/>
              <a:cxnLst/>
              <a:rect l="0" t="0" r="0" b="0"/>
              <a:pathLst>
                <a:path w="200118" h="207269">
                  <a:moveTo>
                    <a:pt x="200117" y="94757"/>
                  </a:moveTo>
                  <a:lnTo>
                    <a:pt x="191382" y="97758"/>
                  </a:lnTo>
                  <a:lnTo>
                    <a:pt x="183676" y="101180"/>
                  </a:lnTo>
                  <a:lnTo>
                    <a:pt x="176269" y="105376"/>
                  </a:lnTo>
                  <a:lnTo>
                    <a:pt x="168835" y="110277"/>
                  </a:lnTo>
                  <a:lnTo>
                    <a:pt x="161008" y="115758"/>
                  </a:lnTo>
                  <a:lnTo>
                    <a:pt x="152634" y="121688"/>
                  </a:lnTo>
                  <a:lnTo>
                    <a:pt x="143891" y="127950"/>
                  </a:lnTo>
                  <a:lnTo>
                    <a:pt x="135176" y="134448"/>
                  </a:lnTo>
                  <a:lnTo>
                    <a:pt x="126718" y="141112"/>
                  </a:lnTo>
                  <a:lnTo>
                    <a:pt x="118412" y="147891"/>
                  </a:lnTo>
                  <a:lnTo>
                    <a:pt x="109922" y="154748"/>
                  </a:lnTo>
                  <a:lnTo>
                    <a:pt x="101062" y="161658"/>
                  </a:lnTo>
                  <a:lnTo>
                    <a:pt x="91807" y="168604"/>
                  </a:lnTo>
                  <a:lnTo>
                    <a:pt x="82207" y="175574"/>
                  </a:lnTo>
                  <a:lnTo>
                    <a:pt x="72338" y="182556"/>
                  </a:lnTo>
                  <a:lnTo>
                    <a:pt x="62269" y="189380"/>
                  </a:lnTo>
                  <a:lnTo>
                    <a:pt x="52057" y="195736"/>
                  </a:lnTo>
                  <a:lnTo>
                    <a:pt x="41753" y="201469"/>
                  </a:lnTo>
                  <a:lnTo>
                    <a:pt x="31716" y="205792"/>
                  </a:lnTo>
                  <a:lnTo>
                    <a:pt x="22583" y="207268"/>
                  </a:lnTo>
                  <a:lnTo>
                    <a:pt x="14636" y="205363"/>
                  </a:lnTo>
                  <a:lnTo>
                    <a:pt x="8149" y="200334"/>
                  </a:lnTo>
                  <a:lnTo>
                    <a:pt x="3540" y="192764"/>
                  </a:lnTo>
                  <a:lnTo>
                    <a:pt x="855" y="183268"/>
                  </a:lnTo>
                  <a:lnTo>
                    <a:pt x="0" y="172372"/>
                  </a:lnTo>
                  <a:lnTo>
                    <a:pt x="931" y="160484"/>
                  </a:lnTo>
                  <a:lnTo>
                    <a:pt x="3437" y="147912"/>
                  </a:lnTo>
                  <a:lnTo>
                    <a:pt x="7048" y="135034"/>
                  </a:lnTo>
                  <a:lnTo>
                    <a:pt x="11148" y="122309"/>
                  </a:lnTo>
                  <a:lnTo>
                    <a:pt x="15342" y="109967"/>
                  </a:lnTo>
                  <a:lnTo>
                    <a:pt x="19461" y="97881"/>
                  </a:lnTo>
                  <a:lnTo>
                    <a:pt x="23452" y="85691"/>
                  </a:lnTo>
                  <a:lnTo>
                    <a:pt x="27321" y="73199"/>
                  </a:lnTo>
                  <a:lnTo>
                    <a:pt x="31130" y="60585"/>
                  </a:lnTo>
                  <a:lnTo>
                    <a:pt x="35467" y="46880"/>
                  </a:lnTo>
                  <a:lnTo>
                    <a:pt x="41830" y="28641"/>
                  </a:lnTo>
                  <a:lnTo>
                    <a:pt x="5271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80346" y="722781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0"/>
                  </a:moveTo>
                  <a:lnTo>
                    <a:pt x="159654" y="5867"/>
                  </a:lnTo>
                  <a:lnTo>
                    <a:pt x="151307" y="11432"/>
                  </a:lnTo>
                  <a:lnTo>
                    <a:pt x="142613" y="17236"/>
                  </a:lnTo>
                  <a:lnTo>
                    <a:pt x="133665" y="23489"/>
                  </a:lnTo>
                  <a:lnTo>
                    <a:pt x="124819" y="30467"/>
                  </a:lnTo>
                  <a:lnTo>
                    <a:pt x="116280" y="38244"/>
                  </a:lnTo>
                  <a:lnTo>
                    <a:pt x="108091" y="46573"/>
                  </a:lnTo>
                  <a:lnTo>
                    <a:pt x="100214" y="55004"/>
                  </a:lnTo>
                  <a:lnTo>
                    <a:pt x="92583" y="63264"/>
                  </a:lnTo>
                  <a:lnTo>
                    <a:pt x="85137" y="71266"/>
                  </a:lnTo>
                  <a:lnTo>
                    <a:pt x="77824" y="79019"/>
                  </a:lnTo>
                  <a:lnTo>
                    <a:pt x="70600" y="86567"/>
                  </a:lnTo>
                  <a:lnTo>
                    <a:pt x="63272" y="93957"/>
                  </a:lnTo>
                  <a:lnTo>
                    <a:pt x="55513" y="101233"/>
                  </a:lnTo>
                  <a:lnTo>
                    <a:pt x="47188" y="108419"/>
                  </a:lnTo>
                  <a:lnTo>
                    <a:pt x="38586" y="115237"/>
                  </a:lnTo>
                  <a:lnTo>
                    <a:pt x="29375" y="121781"/>
                  </a:lnTo>
                  <a:lnTo>
                    <a:pt x="17628" y="12862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0874" y="733309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44" y="10624"/>
                  </a:lnTo>
                  <a:lnTo>
                    <a:pt x="31105" y="15697"/>
                  </a:lnTo>
                  <a:lnTo>
                    <a:pt x="38283" y="21827"/>
                  </a:lnTo>
                  <a:lnTo>
                    <a:pt x="45409" y="29006"/>
                  </a:lnTo>
                  <a:lnTo>
                    <a:pt x="52499" y="36920"/>
                  </a:lnTo>
                  <a:lnTo>
                    <a:pt x="59566" y="45067"/>
                  </a:lnTo>
                  <a:lnTo>
                    <a:pt x="66617" y="53139"/>
                  </a:lnTo>
                  <a:lnTo>
                    <a:pt x="73657" y="61183"/>
                  </a:lnTo>
                  <a:lnTo>
                    <a:pt x="80690" y="69496"/>
                  </a:lnTo>
                  <a:lnTo>
                    <a:pt x="87723" y="78233"/>
                  </a:lnTo>
                  <a:lnTo>
                    <a:pt x="94922" y="87236"/>
                  </a:lnTo>
                  <a:lnTo>
                    <a:pt x="102593" y="96134"/>
                  </a:lnTo>
                  <a:lnTo>
                    <a:pt x="110859" y="104710"/>
                  </a:lnTo>
                  <a:lnTo>
                    <a:pt x="119422" y="112813"/>
                  </a:lnTo>
                  <a:lnTo>
                    <a:pt x="128601" y="121177"/>
                  </a:lnTo>
                  <a:lnTo>
                    <a:pt x="140324" y="131652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94510" y="285004"/>
              <a:ext cx="256628" cy="360771"/>
            </a:xfrm>
            <a:custGeom>
              <a:avLst/>
              <a:gdLst/>
              <a:ahLst/>
              <a:cxnLst/>
              <a:rect l="0" t="0" r="0" b="0"/>
              <a:pathLst>
                <a:path w="256628" h="360771">
                  <a:moveTo>
                    <a:pt x="64903" y="16637"/>
                  </a:moveTo>
                  <a:lnTo>
                    <a:pt x="56169" y="19638"/>
                  </a:lnTo>
                  <a:lnTo>
                    <a:pt x="48463" y="23060"/>
                  </a:lnTo>
                  <a:lnTo>
                    <a:pt x="41061" y="27256"/>
                  </a:lnTo>
                  <a:lnTo>
                    <a:pt x="33799" y="32157"/>
                  </a:lnTo>
                  <a:lnTo>
                    <a:pt x="26620" y="37638"/>
                  </a:lnTo>
                  <a:lnTo>
                    <a:pt x="19492" y="43522"/>
                  </a:lnTo>
                  <a:lnTo>
                    <a:pt x="12309" y="48049"/>
                  </a:lnTo>
                  <a:lnTo>
                    <a:pt x="5729" y="48718"/>
                  </a:lnTo>
                  <a:lnTo>
                    <a:pt x="1356" y="45769"/>
                  </a:lnTo>
                  <a:lnTo>
                    <a:pt x="0" y="40607"/>
                  </a:lnTo>
                  <a:lnTo>
                    <a:pt x="1590" y="34327"/>
                  </a:lnTo>
                  <a:lnTo>
                    <a:pt x="5650" y="27704"/>
                  </a:lnTo>
                  <a:lnTo>
                    <a:pt x="11610" y="21347"/>
                  </a:lnTo>
                  <a:lnTo>
                    <a:pt x="18973" y="15527"/>
                  </a:lnTo>
                  <a:lnTo>
                    <a:pt x="27499" y="10433"/>
                  </a:lnTo>
                  <a:lnTo>
                    <a:pt x="37194" y="6294"/>
                  </a:lnTo>
                  <a:lnTo>
                    <a:pt x="47969" y="3138"/>
                  </a:lnTo>
                  <a:lnTo>
                    <a:pt x="59475" y="997"/>
                  </a:lnTo>
                  <a:lnTo>
                    <a:pt x="71198" y="0"/>
                  </a:lnTo>
                  <a:lnTo>
                    <a:pt x="82824" y="105"/>
                  </a:lnTo>
                  <a:lnTo>
                    <a:pt x="94242" y="1139"/>
                  </a:lnTo>
                  <a:lnTo>
                    <a:pt x="105442" y="2896"/>
                  </a:lnTo>
                  <a:lnTo>
                    <a:pt x="116448" y="5196"/>
                  </a:lnTo>
                  <a:lnTo>
                    <a:pt x="126975" y="8213"/>
                  </a:lnTo>
                  <a:lnTo>
                    <a:pt x="136446" y="12448"/>
                  </a:lnTo>
                  <a:lnTo>
                    <a:pt x="144623" y="18077"/>
                  </a:lnTo>
                  <a:lnTo>
                    <a:pt x="151266" y="24976"/>
                  </a:lnTo>
                  <a:lnTo>
                    <a:pt x="155980" y="32904"/>
                  </a:lnTo>
                  <a:lnTo>
                    <a:pt x="158737" y="41603"/>
                  </a:lnTo>
                  <a:lnTo>
                    <a:pt x="159639" y="50697"/>
                  </a:lnTo>
                  <a:lnTo>
                    <a:pt x="158740" y="59715"/>
                  </a:lnTo>
                  <a:lnTo>
                    <a:pt x="156250" y="68404"/>
                  </a:lnTo>
                  <a:lnTo>
                    <a:pt x="152481" y="76711"/>
                  </a:lnTo>
                  <a:lnTo>
                    <a:pt x="147743" y="84677"/>
                  </a:lnTo>
                  <a:lnTo>
                    <a:pt x="142301" y="92370"/>
                  </a:lnTo>
                  <a:lnTo>
                    <a:pt x="136362" y="99860"/>
                  </a:lnTo>
                  <a:lnTo>
                    <a:pt x="130076" y="107204"/>
                  </a:lnTo>
                  <a:lnTo>
                    <a:pt x="123608" y="114412"/>
                  </a:lnTo>
                  <a:lnTo>
                    <a:pt x="118959" y="120384"/>
                  </a:lnTo>
                  <a:lnTo>
                    <a:pt x="118564" y="123815"/>
                  </a:lnTo>
                  <a:lnTo>
                    <a:pt x="121719" y="125536"/>
                  </a:lnTo>
                  <a:lnTo>
                    <a:pt x="127334" y="126743"/>
                  </a:lnTo>
                  <a:lnTo>
                    <a:pt x="134763" y="128278"/>
                  </a:lnTo>
                  <a:lnTo>
                    <a:pt x="143764" y="130689"/>
                  </a:lnTo>
                  <a:lnTo>
                    <a:pt x="154088" y="134129"/>
                  </a:lnTo>
                  <a:lnTo>
                    <a:pt x="165133" y="138504"/>
                  </a:lnTo>
                  <a:lnTo>
                    <a:pt x="176019" y="143631"/>
                  </a:lnTo>
                  <a:lnTo>
                    <a:pt x="186270" y="149330"/>
                  </a:lnTo>
                  <a:lnTo>
                    <a:pt x="195781" y="155607"/>
                  </a:lnTo>
                  <a:lnTo>
                    <a:pt x="204631" y="162648"/>
                  </a:lnTo>
                  <a:lnTo>
                    <a:pt x="212951" y="170496"/>
                  </a:lnTo>
                  <a:lnTo>
                    <a:pt x="220708" y="179054"/>
                  </a:lnTo>
                  <a:lnTo>
                    <a:pt x="227707" y="188176"/>
                  </a:lnTo>
                  <a:lnTo>
                    <a:pt x="233902" y="197721"/>
                  </a:lnTo>
                  <a:lnTo>
                    <a:pt x="239387" y="207572"/>
                  </a:lnTo>
                  <a:lnTo>
                    <a:pt x="244306" y="217637"/>
                  </a:lnTo>
                  <a:lnTo>
                    <a:pt x="248792" y="227856"/>
                  </a:lnTo>
                  <a:lnTo>
                    <a:pt x="252636" y="238345"/>
                  </a:lnTo>
                  <a:lnTo>
                    <a:pt x="255313" y="249379"/>
                  </a:lnTo>
                  <a:lnTo>
                    <a:pt x="256627" y="261060"/>
                  </a:lnTo>
                  <a:lnTo>
                    <a:pt x="256525" y="273178"/>
                  </a:lnTo>
                  <a:lnTo>
                    <a:pt x="254936" y="285311"/>
                  </a:lnTo>
                  <a:lnTo>
                    <a:pt x="251976" y="297209"/>
                  </a:lnTo>
                  <a:lnTo>
                    <a:pt x="247888" y="308639"/>
                  </a:lnTo>
                  <a:lnTo>
                    <a:pt x="242936" y="319314"/>
                  </a:lnTo>
                  <a:lnTo>
                    <a:pt x="237336" y="329149"/>
                  </a:lnTo>
                  <a:lnTo>
                    <a:pt x="230781" y="337906"/>
                  </a:lnTo>
                  <a:lnTo>
                    <a:pt x="222486" y="345117"/>
                  </a:lnTo>
                  <a:lnTo>
                    <a:pt x="212160" y="350672"/>
                  </a:lnTo>
                  <a:lnTo>
                    <a:pt x="199970" y="354759"/>
                  </a:lnTo>
                  <a:lnTo>
                    <a:pt x="186266" y="357676"/>
                  </a:lnTo>
                  <a:lnTo>
                    <a:pt x="171430" y="359708"/>
                  </a:lnTo>
                  <a:lnTo>
                    <a:pt x="156267" y="360770"/>
                  </a:lnTo>
                  <a:lnTo>
                    <a:pt x="141941" y="360435"/>
                  </a:lnTo>
                  <a:lnTo>
                    <a:pt x="129030" y="358590"/>
                  </a:lnTo>
                  <a:lnTo>
                    <a:pt x="117856" y="355709"/>
                  </a:lnTo>
                  <a:lnTo>
                    <a:pt x="107671" y="352401"/>
                  </a:lnTo>
                  <a:lnTo>
                    <a:pt x="97587" y="348374"/>
                  </a:lnTo>
                  <a:lnTo>
                    <a:pt x="85960" y="3430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01568" y="309241"/>
              <a:ext cx="245250" cy="329313"/>
            </a:xfrm>
            <a:custGeom>
              <a:avLst/>
              <a:gdLst/>
              <a:ahLst/>
              <a:cxnLst/>
              <a:rect l="0" t="0" r="0" b="0"/>
              <a:pathLst>
                <a:path w="245250" h="329313">
                  <a:moveTo>
                    <a:pt x="0" y="13457"/>
                  </a:moveTo>
                  <a:lnTo>
                    <a:pt x="11735" y="13457"/>
                  </a:lnTo>
                  <a:lnTo>
                    <a:pt x="22864" y="13457"/>
                  </a:lnTo>
                  <a:lnTo>
                    <a:pt x="34463" y="13453"/>
                  </a:lnTo>
                  <a:lnTo>
                    <a:pt x="46624" y="13280"/>
                  </a:lnTo>
                  <a:lnTo>
                    <a:pt x="59284" y="12631"/>
                  </a:lnTo>
                  <a:lnTo>
                    <a:pt x="72344" y="11383"/>
                  </a:lnTo>
                  <a:lnTo>
                    <a:pt x="85870" y="9730"/>
                  </a:lnTo>
                  <a:lnTo>
                    <a:pt x="100083" y="8082"/>
                  </a:lnTo>
                  <a:lnTo>
                    <a:pt x="115046" y="6679"/>
                  </a:lnTo>
                  <a:lnTo>
                    <a:pt x="130518" y="5586"/>
                  </a:lnTo>
                  <a:lnTo>
                    <a:pt x="146057" y="4778"/>
                  </a:lnTo>
                  <a:lnTo>
                    <a:pt x="161398" y="4196"/>
                  </a:lnTo>
                  <a:lnTo>
                    <a:pt x="176462" y="3618"/>
                  </a:lnTo>
                  <a:lnTo>
                    <a:pt x="191263" y="2690"/>
                  </a:lnTo>
                  <a:lnTo>
                    <a:pt x="205827" y="1264"/>
                  </a:lnTo>
                  <a:lnTo>
                    <a:pt x="219385" y="0"/>
                  </a:lnTo>
                  <a:lnTo>
                    <a:pt x="230448" y="209"/>
                  </a:lnTo>
                  <a:lnTo>
                    <a:pt x="238397" y="2507"/>
                  </a:lnTo>
                  <a:lnTo>
                    <a:pt x="243258" y="6851"/>
                  </a:lnTo>
                  <a:lnTo>
                    <a:pt x="245249" y="12906"/>
                  </a:lnTo>
                  <a:lnTo>
                    <a:pt x="244810" y="20274"/>
                  </a:lnTo>
                  <a:lnTo>
                    <a:pt x="242469" y="28439"/>
                  </a:lnTo>
                  <a:lnTo>
                    <a:pt x="238714" y="36817"/>
                  </a:lnTo>
                  <a:lnTo>
                    <a:pt x="233942" y="45069"/>
                  </a:lnTo>
                  <a:lnTo>
                    <a:pt x="228457" y="53080"/>
                  </a:lnTo>
                  <a:lnTo>
                    <a:pt x="222477" y="60846"/>
                  </a:lnTo>
                  <a:lnTo>
                    <a:pt x="216156" y="68414"/>
                  </a:lnTo>
                  <a:lnTo>
                    <a:pt x="209436" y="76160"/>
                  </a:lnTo>
                  <a:lnTo>
                    <a:pt x="202086" y="84740"/>
                  </a:lnTo>
                  <a:lnTo>
                    <a:pt x="194030" y="94447"/>
                  </a:lnTo>
                  <a:lnTo>
                    <a:pt x="185501" y="105240"/>
                  </a:lnTo>
                  <a:lnTo>
                    <a:pt x="176928" y="116935"/>
                  </a:lnTo>
                  <a:lnTo>
                    <a:pt x="168570" y="129318"/>
                  </a:lnTo>
                  <a:lnTo>
                    <a:pt x="160501" y="142039"/>
                  </a:lnTo>
                  <a:lnTo>
                    <a:pt x="152702" y="154644"/>
                  </a:lnTo>
                  <a:lnTo>
                    <a:pt x="145124" y="166899"/>
                  </a:lnTo>
                  <a:lnTo>
                    <a:pt x="137712" y="178923"/>
                  </a:lnTo>
                  <a:lnTo>
                    <a:pt x="130422" y="191070"/>
                  </a:lnTo>
                  <a:lnTo>
                    <a:pt x="123218" y="203537"/>
                  </a:lnTo>
                  <a:lnTo>
                    <a:pt x="116072" y="216200"/>
                  </a:lnTo>
                  <a:lnTo>
                    <a:pt x="108968" y="228708"/>
                  </a:lnTo>
                  <a:lnTo>
                    <a:pt x="101896" y="240865"/>
                  </a:lnTo>
                  <a:lnTo>
                    <a:pt x="95012" y="252640"/>
                  </a:lnTo>
                  <a:lnTo>
                    <a:pt x="88616" y="264080"/>
                  </a:lnTo>
                  <a:lnTo>
                    <a:pt x="82833" y="275248"/>
                  </a:lnTo>
                  <a:lnTo>
                    <a:pt x="77583" y="285949"/>
                  </a:lnTo>
                  <a:lnTo>
                    <a:pt x="72049" y="296885"/>
                  </a:lnTo>
                  <a:lnTo>
                    <a:pt x="64629" y="310139"/>
                  </a:lnTo>
                  <a:lnTo>
                    <a:pt x="52643" y="329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27828" y="735987"/>
              <a:ext cx="505369" cy="49966"/>
            </a:xfrm>
            <a:custGeom>
              <a:avLst/>
              <a:gdLst/>
              <a:ahLst/>
              <a:cxnLst/>
              <a:rect l="0" t="0" r="0" b="0"/>
              <a:pathLst>
                <a:path w="505369" h="49966">
                  <a:moveTo>
                    <a:pt x="505368" y="7851"/>
                  </a:moveTo>
                  <a:lnTo>
                    <a:pt x="490698" y="7784"/>
                  </a:lnTo>
                  <a:lnTo>
                    <a:pt x="476788" y="7143"/>
                  </a:lnTo>
                  <a:lnTo>
                    <a:pt x="462290" y="5852"/>
                  </a:lnTo>
                  <a:lnTo>
                    <a:pt x="447089" y="4165"/>
                  </a:lnTo>
                  <a:lnTo>
                    <a:pt x="431263" y="2497"/>
                  </a:lnTo>
                  <a:lnTo>
                    <a:pt x="414952" y="1088"/>
                  </a:lnTo>
                  <a:lnTo>
                    <a:pt x="398608" y="163"/>
                  </a:lnTo>
                  <a:lnTo>
                    <a:pt x="382948" y="0"/>
                  </a:lnTo>
                  <a:lnTo>
                    <a:pt x="368297" y="669"/>
                  </a:lnTo>
                  <a:lnTo>
                    <a:pt x="354156" y="1917"/>
                  </a:lnTo>
                  <a:lnTo>
                    <a:pt x="339441" y="3285"/>
                  </a:lnTo>
                  <a:lnTo>
                    <a:pt x="323580" y="4501"/>
                  </a:lnTo>
                  <a:lnTo>
                    <a:pt x="306821" y="5637"/>
                  </a:lnTo>
                  <a:lnTo>
                    <a:pt x="289946" y="7006"/>
                  </a:lnTo>
                  <a:lnTo>
                    <a:pt x="273429" y="8778"/>
                  </a:lnTo>
                  <a:lnTo>
                    <a:pt x="256930" y="10969"/>
                  </a:lnTo>
                  <a:lnTo>
                    <a:pt x="239502" y="13518"/>
                  </a:lnTo>
                  <a:lnTo>
                    <a:pt x="220671" y="16347"/>
                  </a:lnTo>
                  <a:lnTo>
                    <a:pt x="200600" y="19384"/>
                  </a:lnTo>
                  <a:lnTo>
                    <a:pt x="179816" y="22568"/>
                  </a:lnTo>
                  <a:lnTo>
                    <a:pt x="158723" y="25851"/>
                  </a:lnTo>
                  <a:lnTo>
                    <a:pt x="137694" y="29038"/>
                  </a:lnTo>
                  <a:lnTo>
                    <a:pt x="117128" y="31797"/>
                  </a:lnTo>
                  <a:lnTo>
                    <a:pt x="97204" y="33991"/>
                  </a:lnTo>
                  <a:lnTo>
                    <a:pt x="78265" y="35834"/>
                  </a:lnTo>
                  <a:lnTo>
                    <a:pt x="58851" y="38098"/>
                  </a:lnTo>
                  <a:lnTo>
                    <a:pt x="35023" y="42098"/>
                  </a:lnTo>
                  <a:lnTo>
                    <a:pt x="0" y="499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80511" y="891237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8174" y="8669"/>
                  </a:lnTo>
                  <a:lnTo>
                    <a:pt x="14346" y="20844"/>
                  </a:lnTo>
                  <a:lnTo>
                    <a:pt x="10701" y="34374"/>
                  </a:lnTo>
                  <a:lnTo>
                    <a:pt x="7702" y="48384"/>
                  </a:lnTo>
                  <a:lnTo>
                    <a:pt x="5416" y="62543"/>
                  </a:lnTo>
                  <a:lnTo>
                    <a:pt x="3749" y="76728"/>
                  </a:lnTo>
                  <a:lnTo>
                    <a:pt x="2568" y="90901"/>
                  </a:lnTo>
                  <a:lnTo>
                    <a:pt x="1746" y="105214"/>
                  </a:lnTo>
                  <a:lnTo>
                    <a:pt x="1181" y="119975"/>
                  </a:lnTo>
                  <a:lnTo>
                    <a:pt x="796" y="135326"/>
                  </a:lnTo>
                  <a:lnTo>
                    <a:pt x="535" y="151400"/>
                  </a:lnTo>
                  <a:lnTo>
                    <a:pt x="359" y="168409"/>
                  </a:lnTo>
                  <a:lnTo>
                    <a:pt x="240" y="186369"/>
                  </a:lnTo>
                  <a:lnTo>
                    <a:pt x="161" y="204990"/>
                  </a:lnTo>
                  <a:lnTo>
                    <a:pt x="108" y="223789"/>
                  </a:lnTo>
                  <a:lnTo>
                    <a:pt x="72" y="242470"/>
                  </a:lnTo>
                  <a:lnTo>
                    <a:pt x="49" y="260928"/>
                  </a:lnTo>
                  <a:lnTo>
                    <a:pt x="32" y="279160"/>
                  </a:lnTo>
                  <a:lnTo>
                    <a:pt x="22" y="297203"/>
                  </a:lnTo>
                  <a:lnTo>
                    <a:pt x="14" y="315100"/>
                  </a:lnTo>
                  <a:lnTo>
                    <a:pt x="10" y="332890"/>
                  </a:lnTo>
                  <a:lnTo>
                    <a:pt x="7" y="350599"/>
                  </a:lnTo>
                  <a:lnTo>
                    <a:pt x="5" y="368087"/>
                  </a:lnTo>
                  <a:lnTo>
                    <a:pt x="4" y="385063"/>
                  </a:lnTo>
                  <a:lnTo>
                    <a:pt x="2" y="401399"/>
                  </a:lnTo>
                  <a:lnTo>
                    <a:pt x="2" y="416921"/>
                  </a:lnTo>
                  <a:lnTo>
                    <a:pt x="1" y="433048"/>
                  </a:lnTo>
                  <a:lnTo>
                    <a:pt x="1" y="45343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3263834" y="776273"/>
            <a:ext cx="1224666" cy="339748"/>
          </a:xfrm>
          <a:custGeom>
            <a:avLst/>
            <a:gdLst/>
            <a:ahLst/>
            <a:cxnLst/>
            <a:rect l="0" t="0" r="0" b="0"/>
            <a:pathLst>
              <a:path w="1224666" h="339748">
                <a:moveTo>
                  <a:pt x="0" y="108120"/>
                </a:moveTo>
                <a:lnTo>
                  <a:pt x="11802" y="108120"/>
                </a:lnTo>
                <a:lnTo>
                  <a:pt x="23571" y="108120"/>
                </a:lnTo>
                <a:lnTo>
                  <a:pt x="36457" y="108116"/>
                </a:lnTo>
                <a:lnTo>
                  <a:pt x="50132" y="107943"/>
                </a:lnTo>
                <a:lnTo>
                  <a:pt x="63812" y="107295"/>
                </a:lnTo>
                <a:lnTo>
                  <a:pt x="77037" y="106046"/>
                </a:lnTo>
                <a:lnTo>
                  <a:pt x="90007" y="104393"/>
                </a:lnTo>
                <a:lnTo>
                  <a:pt x="103383" y="102745"/>
                </a:lnTo>
                <a:lnTo>
                  <a:pt x="117528" y="101347"/>
                </a:lnTo>
                <a:lnTo>
                  <a:pt x="132486" y="100427"/>
                </a:lnTo>
                <a:lnTo>
                  <a:pt x="148144" y="100267"/>
                </a:lnTo>
                <a:lnTo>
                  <a:pt x="164352" y="100938"/>
                </a:lnTo>
                <a:lnTo>
                  <a:pt x="180966" y="102186"/>
                </a:lnTo>
                <a:lnTo>
                  <a:pt x="197872" y="103554"/>
                </a:lnTo>
                <a:lnTo>
                  <a:pt x="214987" y="104766"/>
                </a:lnTo>
                <a:lnTo>
                  <a:pt x="232411" y="105729"/>
                </a:lnTo>
                <a:lnTo>
                  <a:pt x="250406" y="106449"/>
                </a:lnTo>
                <a:lnTo>
                  <a:pt x="269068" y="106973"/>
                </a:lnTo>
                <a:lnTo>
                  <a:pt x="288178" y="107511"/>
                </a:lnTo>
                <a:lnTo>
                  <a:pt x="307313" y="108412"/>
                </a:lnTo>
                <a:lnTo>
                  <a:pt x="326228" y="109834"/>
                </a:lnTo>
                <a:lnTo>
                  <a:pt x="345014" y="111605"/>
                </a:lnTo>
                <a:lnTo>
                  <a:pt x="364000" y="113333"/>
                </a:lnTo>
                <a:lnTo>
                  <a:pt x="383362" y="114789"/>
                </a:lnTo>
                <a:lnTo>
                  <a:pt x="402959" y="115918"/>
                </a:lnTo>
                <a:lnTo>
                  <a:pt x="422429" y="116750"/>
                </a:lnTo>
                <a:lnTo>
                  <a:pt x="441571" y="117345"/>
                </a:lnTo>
                <a:lnTo>
                  <a:pt x="460512" y="117760"/>
                </a:lnTo>
                <a:lnTo>
                  <a:pt x="479601" y="118047"/>
                </a:lnTo>
                <a:lnTo>
                  <a:pt x="499025" y="118248"/>
                </a:lnTo>
                <a:lnTo>
                  <a:pt x="518323" y="118553"/>
                </a:lnTo>
                <a:lnTo>
                  <a:pt x="536528" y="119292"/>
                </a:lnTo>
                <a:lnTo>
                  <a:pt x="553194" y="120601"/>
                </a:lnTo>
                <a:lnTo>
                  <a:pt x="568843" y="122294"/>
                </a:lnTo>
                <a:lnTo>
                  <a:pt x="584646" y="123969"/>
                </a:lnTo>
                <a:lnTo>
                  <a:pt x="601279" y="125390"/>
                </a:lnTo>
                <a:lnTo>
                  <a:pt x="618741" y="126495"/>
                </a:lnTo>
                <a:lnTo>
                  <a:pt x="636629" y="127311"/>
                </a:lnTo>
                <a:lnTo>
                  <a:pt x="654634" y="127895"/>
                </a:lnTo>
                <a:lnTo>
                  <a:pt x="672607" y="128303"/>
                </a:lnTo>
                <a:lnTo>
                  <a:pt x="690500" y="128585"/>
                </a:lnTo>
                <a:lnTo>
                  <a:pt x="708308" y="128778"/>
                </a:lnTo>
                <a:lnTo>
                  <a:pt x="726044" y="128909"/>
                </a:lnTo>
                <a:lnTo>
                  <a:pt x="743726" y="128997"/>
                </a:lnTo>
                <a:lnTo>
                  <a:pt x="761366" y="129057"/>
                </a:lnTo>
                <a:lnTo>
                  <a:pt x="778976" y="129097"/>
                </a:lnTo>
                <a:lnTo>
                  <a:pt x="796567" y="129123"/>
                </a:lnTo>
                <a:lnTo>
                  <a:pt x="814139" y="129141"/>
                </a:lnTo>
                <a:lnTo>
                  <a:pt x="831533" y="129153"/>
                </a:lnTo>
                <a:lnTo>
                  <a:pt x="848446" y="129161"/>
                </a:lnTo>
                <a:lnTo>
                  <a:pt x="864750" y="129162"/>
                </a:lnTo>
                <a:lnTo>
                  <a:pt x="880477" y="128993"/>
                </a:lnTo>
                <a:lnTo>
                  <a:pt x="895732" y="128347"/>
                </a:lnTo>
                <a:lnTo>
                  <a:pt x="910626" y="127095"/>
                </a:lnTo>
                <a:lnTo>
                  <a:pt x="925257" y="125271"/>
                </a:lnTo>
                <a:lnTo>
                  <a:pt x="939701" y="122975"/>
                </a:lnTo>
                <a:lnTo>
                  <a:pt x="954015" y="120324"/>
                </a:lnTo>
                <a:lnTo>
                  <a:pt x="968240" y="117579"/>
                </a:lnTo>
                <a:lnTo>
                  <a:pt x="982404" y="115123"/>
                </a:lnTo>
                <a:lnTo>
                  <a:pt x="996527" y="113142"/>
                </a:lnTo>
                <a:lnTo>
                  <a:pt x="1010621" y="111644"/>
                </a:lnTo>
                <a:lnTo>
                  <a:pt x="1024697" y="110557"/>
                </a:lnTo>
                <a:lnTo>
                  <a:pt x="1038756" y="109783"/>
                </a:lnTo>
                <a:lnTo>
                  <a:pt x="1052639" y="109076"/>
                </a:lnTo>
                <a:lnTo>
                  <a:pt x="1066039" y="108060"/>
                </a:lnTo>
                <a:lnTo>
                  <a:pt x="1078836" y="106561"/>
                </a:lnTo>
                <a:lnTo>
                  <a:pt x="1091226" y="104739"/>
                </a:lnTo>
                <a:lnTo>
                  <a:pt x="1103620" y="102977"/>
                </a:lnTo>
                <a:lnTo>
                  <a:pt x="1116262" y="101493"/>
                </a:lnTo>
                <a:lnTo>
                  <a:pt x="1129381" y="100176"/>
                </a:lnTo>
                <a:lnTo>
                  <a:pt x="1143260" y="98685"/>
                </a:lnTo>
                <a:lnTo>
                  <a:pt x="1157965" y="96831"/>
                </a:lnTo>
                <a:lnTo>
                  <a:pt x="1173079" y="94585"/>
                </a:lnTo>
                <a:lnTo>
                  <a:pt x="1187837" y="91999"/>
                </a:lnTo>
                <a:lnTo>
                  <a:pt x="1201806" y="89140"/>
                </a:lnTo>
                <a:lnTo>
                  <a:pt x="1213931" y="85891"/>
                </a:lnTo>
                <a:lnTo>
                  <a:pt x="1221954" y="81217"/>
                </a:lnTo>
                <a:lnTo>
                  <a:pt x="1224665" y="74953"/>
                </a:lnTo>
                <a:lnTo>
                  <a:pt x="1222704" y="68807"/>
                </a:lnTo>
                <a:lnTo>
                  <a:pt x="1217153" y="63307"/>
                </a:lnTo>
                <a:lnTo>
                  <a:pt x="1209153" y="58400"/>
                </a:lnTo>
                <a:lnTo>
                  <a:pt x="1199775" y="53934"/>
                </a:lnTo>
                <a:lnTo>
                  <a:pt x="1189715" y="49778"/>
                </a:lnTo>
                <a:lnTo>
                  <a:pt x="1179343" y="45832"/>
                </a:lnTo>
                <a:lnTo>
                  <a:pt x="1168840" y="42030"/>
                </a:lnTo>
                <a:lnTo>
                  <a:pt x="1158277" y="38325"/>
                </a:lnTo>
                <a:lnTo>
                  <a:pt x="1147197" y="34684"/>
                </a:lnTo>
                <a:lnTo>
                  <a:pt x="1134692" y="31087"/>
                </a:lnTo>
                <a:lnTo>
                  <a:pt x="1120392" y="27519"/>
                </a:lnTo>
                <a:lnTo>
                  <a:pt x="1104885" y="23971"/>
                </a:lnTo>
                <a:lnTo>
                  <a:pt x="1089398" y="20435"/>
                </a:lnTo>
                <a:lnTo>
                  <a:pt x="1074646" y="16908"/>
                </a:lnTo>
                <a:lnTo>
                  <a:pt x="1060660" y="13387"/>
                </a:lnTo>
                <a:lnTo>
                  <a:pt x="1047055" y="9870"/>
                </a:lnTo>
                <a:lnTo>
                  <a:pt x="1033540" y="6364"/>
                </a:lnTo>
                <a:lnTo>
                  <a:pt x="1020142" y="3197"/>
                </a:lnTo>
                <a:lnTo>
                  <a:pt x="1007125" y="982"/>
                </a:lnTo>
                <a:lnTo>
                  <a:pt x="994650" y="0"/>
                </a:lnTo>
                <a:lnTo>
                  <a:pt x="983795" y="957"/>
                </a:lnTo>
                <a:lnTo>
                  <a:pt x="976803" y="4211"/>
                </a:lnTo>
                <a:lnTo>
                  <a:pt x="975068" y="8546"/>
                </a:lnTo>
                <a:lnTo>
                  <a:pt x="978707" y="13133"/>
                </a:lnTo>
                <a:lnTo>
                  <a:pt x="986991" y="17632"/>
                </a:lnTo>
                <a:lnTo>
                  <a:pt x="998280" y="22104"/>
                </a:lnTo>
                <a:lnTo>
                  <a:pt x="1010408" y="26853"/>
                </a:lnTo>
                <a:lnTo>
                  <a:pt x="1022091" y="32038"/>
                </a:lnTo>
                <a:lnTo>
                  <a:pt x="1033040" y="37501"/>
                </a:lnTo>
                <a:lnTo>
                  <a:pt x="1043539" y="42867"/>
                </a:lnTo>
                <a:lnTo>
                  <a:pt x="1053862" y="47922"/>
                </a:lnTo>
                <a:lnTo>
                  <a:pt x="1064153" y="52621"/>
                </a:lnTo>
                <a:lnTo>
                  <a:pt x="1074474" y="57004"/>
                </a:lnTo>
                <a:lnTo>
                  <a:pt x="1084838" y="61135"/>
                </a:lnTo>
                <a:lnTo>
                  <a:pt x="1095244" y="65080"/>
                </a:lnTo>
                <a:lnTo>
                  <a:pt x="1105685" y="68889"/>
                </a:lnTo>
                <a:lnTo>
                  <a:pt x="1116152" y="72607"/>
                </a:lnTo>
                <a:lnTo>
                  <a:pt x="1126639" y="76428"/>
                </a:lnTo>
                <a:lnTo>
                  <a:pt x="1137138" y="80680"/>
                </a:lnTo>
                <a:lnTo>
                  <a:pt x="1147642" y="85505"/>
                </a:lnTo>
                <a:lnTo>
                  <a:pt x="1157984" y="90882"/>
                </a:lnTo>
                <a:lnTo>
                  <a:pt x="1167855" y="96717"/>
                </a:lnTo>
                <a:lnTo>
                  <a:pt x="1177120" y="102906"/>
                </a:lnTo>
                <a:lnTo>
                  <a:pt x="1185647" y="109519"/>
                </a:lnTo>
                <a:lnTo>
                  <a:pt x="1193228" y="116790"/>
                </a:lnTo>
                <a:lnTo>
                  <a:pt x="1199822" y="124793"/>
                </a:lnTo>
                <a:lnTo>
                  <a:pt x="1204742" y="133454"/>
                </a:lnTo>
                <a:lnTo>
                  <a:pt x="1206626" y="142647"/>
                </a:lnTo>
                <a:lnTo>
                  <a:pt x="1204998" y="152235"/>
                </a:lnTo>
                <a:lnTo>
                  <a:pt x="1200157" y="161944"/>
                </a:lnTo>
                <a:lnTo>
                  <a:pt x="1192714" y="171382"/>
                </a:lnTo>
                <a:lnTo>
                  <a:pt x="1183308" y="180352"/>
                </a:lnTo>
                <a:lnTo>
                  <a:pt x="1172641" y="188680"/>
                </a:lnTo>
                <a:lnTo>
                  <a:pt x="1161440" y="196127"/>
                </a:lnTo>
                <a:lnTo>
                  <a:pt x="1150142" y="202659"/>
                </a:lnTo>
                <a:lnTo>
                  <a:pt x="1138934" y="208555"/>
                </a:lnTo>
                <a:lnTo>
                  <a:pt x="1127868" y="214290"/>
                </a:lnTo>
                <a:lnTo>
                  <a:pt x="1116936" y="220154"/>
                </a:lnTo>
                <a:lnTo>
                  <a:pt x="1105948" y="226248"/>
                </a:lnTo>
                <a:lnTo>
                  <a:pt x="1094570" y="232572"/>
                </a:lnTo>
                <a:lnTo>
                  <a:pt x="1082653" y="239089"/>
                </a:lnTo>
                <a:lnTo>
                  <a:pt x="1070377" y="245754"/>
                </a:lnTo>
                <a:lnTo>
                  <a:pt x="1058135" y="252528"/>
                </a:lnTo>
                <a:lnTo>
                  <a:pt x="1046156" y="259379"/>
                </a:lnTo>
                <a:lnTo>
                  <a:pt x="1034332" y="266283"/>
                </a:lnTo>
                <a:lnTo>
                  <a:pt x="1022328" y="273225"/>
                </a:lnTo>
                <a:lnTo>
                  <a:pt x="1009964" y="280192"/>
                </a:lnTo>
                <a:lnTo>
                  <a:pt x="997541" y="287176"/>
                </a:lnTo>
                <a:lnTo>
                  <a:pt x="985728" y="294171"/>
                </a:lnTo>
                <a:lnTo>
                  <a:pt x="974855" y="301170"/>
                </a:lnTo>
                <a:lnTo>
                  <a:pt x="964838" y="308059"/>
                </a:lnTo>
                <a:lnTo>
                  <a:pt x="954155" y="315402"/>
                </a:lnTo>
                <a:lnTo>
                  <a:pt x="939636" y="324962"/>
                </a:lnTo>
                <a:lnTo>
                  <a:pt x="915979" y="3397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83434" y="3631541"/>
            <a:ext cx="1895131" cy="1273950"/>
            <a:chOff x="383434" y="3631541"/>
            <a:chExt cx="1895131" cy="1273950"/>
          </a:xfrm>
        </p:grpSpPr>
        <p:sp>
          <p:nvSpPr>
            <p:cNvPr id="25" name="Freeform 24"/>
            <p:cNvSpPr/>
            <p:nvPr/>
          </p:nvSpPr>
          <p:spPr>
            <a:xfrm>
              <a:off x="607246" y="3778941"/>
              <a:ext cx="7816" cy="389555"/>
            </a:xfrm>
            <a:custGeom>
              <a:avLst/>
              <a:gdLst/>
              <a:ahLst/>
              <a:cxnLst/>
              <a:rect l="0" t="0" r="0" b="0"/>
              <a:pathLst>
                <a:path w="7816" h="389555">
                  <a:moveTo>
                    <a:pt x="7815" y="0"/>
                  </a:moveTo>
                  <a:lnTo>
                    <a:pt x="4948" y="11936"/>
                  </a:lnTo>
                  <a:lnTo>
                    <a:pt x="2807" y="24985"/>
                  </a:lnTo>
                  <a:lnTo>
                    <a:pt x="1208" y="40464"/>
                  </a:lnTo>
                  <a:lnTo>
                    <a:pt x="200" y="57859"/>
                  </a:lnTo>
                  <a:lnTo>
                    <a:pt x="0" y="76171"/>
                  </a:lnTo>
                  <a:lnTo>
                    <a:pt x="647" y="94716"/>
                  </a:lnTo>
                  <a:lnTo>
                    <a:pt x="1712" y="113016"/>
                  </a:lnTo>
                  <a:lnTo>
                    <a:pt x="2428" y="130660"/>
                  </a:lnTo>
                  <a:lnTo>
                    <a:pt x="2393" y="147521"/>
                  </a:lnTo>
                  <a:lnTo>
                    <a:pt x="1875" y="163822"/>
                  </a:lnTo>
                  <a:lnTo>
                    <a:pt x="1595" y="180008"/>
                  </a:lnTo>
                  <a:lnTo>
                    <a:pt x="1960" y="196357"/>
                  </a:lnTo>
                  <a:lnTo>
                    <a:pt x="2885" y="213120"/>
                  </a:lnTo>
                  <a:lnTo>
                    <a:pt x="3978" y="230601"/>
                  </a:lnTo>
                  <a:lnTo>
                    <a:pt x="4976" y="248878"/>
                  </a:lnTo>
                  <a:lnTo>
                    <a:pt x="5782" y="267543"/>
                  </a:lnTo>
                  <a:lnTo>
                    <a:pt x="6390" y="285839"/>
                  </a:lnTo>
                  <a:lnTo>
                    <a:pt x="6831" y="303354"/>
                  </a:lnTo>
                  <a:lnTo>
                    <a:pt x="7143" y="319819"/>
                  </a:lnTo>
                  <a:lnTo>
                    <a:pt x="7393" y="336756"/>
                  </a:lnTo>
                  <a:lnTo>
                    <a:pt x="7605" y="357883"/>
                  </a:lnTo>
                  <a:lnTo>
                    <a:pt x="7815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3434" y="4168495"/>
              <a:ext cx="431670" cy="242156"/>
            </a:xfrm>
            <a:custGeom>
              <a:avLst/>
              <a:gdLst/>
              <a:ahLst/>
              <a:cxnLst/>
              <a:rect l="0" t="0" r="0" b="0"/>
              <a:pathLst>
                <a:path w="431670" h="242156">
                  <a:moveTo>
                    <a:pt x="431669" y="0"/>
                  </a:moveTo>
                  <a:lnTo>
                    <a:pt x="425667" y="5867"/>
                  </a:lnTo>
                  <a:lnTo>
                    <a:pt x="418822" y="11432"/>
                  </a:lnTo>
                  <a:lnTo>
                    <a:pt x="410430" y="17231"/>
                  </a:lnTo>
                  <a:lnTo>
                    <a:pt x="400630" y="23311"/>
                  </a:lnTo>
                  <a:lnTo>
                    <a:pt x="389667" y="29641"/>
                  </a:lnTo>
                  <a:lnTo>
                    <a:pt x="377811" y="36165"/>
                  </a:lnTo>
                  <a:lnTo>
                    <a:pt x="365460" y="42668"/>
                  </a:lnTo>
                  <a:lnTo>
                    <a:pt x="353112" y="48803"/>
                  </a:lnTo>
                  <a:lnTo>
                    <a:pt x="341036" y="54411"/>
                  </a:lnTo>
                  <a:lnTo>
                    <a:pt x="329305" y="59668"/>
                  </a:lnTo>
                  <a:lnTo>
                    <a:pt x="317887" y="64965"/>
                  </a:lnTo>
                  <a:lnTo>
                    <a:pt x="306723" y="70532"/>
                  </a:lnTo>
                  <a:lnTo>
                    <a:pt x="295750" y="76424"/>
                  </a:lnTo>
                  <a:lnTo>
                    <a:pt x="284914" y="82613"/>
                  </a:lnTo>
                  <a:lnTo>
                    <a:pt x="274176" y="89034"/>
                  </a:lnTo>
                  <a:lnTo>
                    <a:pt x="263505" y="95466"/>
                  </a:lnTo>
                  <a:lnTo>
                    <a:pt x="252880" y="101550"/>
                  </a:lnTo>
                  <a:lnTo>
                    <a:pt x="242287" y="107125"/>
                  </a:lnTo>
                  <a:lnTo>
                    <a:pt x="231715" y="112358"/>
                  </a:lnTo>
                  <a:lnTo>
                    <a:pt x="221158" y="117639"/>
                  </a:lnTo>
                  <a:lnTo>
                    <a:pt x="210605" y="123191"/>
                  </a:lnTo>
                  <a:lnTo>
                    <a:pt x="199891" y="128904"/>
                  </a:lnTo>
                  <a:lnTo>
                    <a:pt x="188705" y="134440"/>
                  </a:lnTo>
                  <a:lnTo>
                    <a:pt x="176918" y="139614"/>
                  </a:lnTo>
                  <a:lnTo>
                    <a:pt x="164560" y="144563"/>
                  </a:lnTo>
                  <a:lnTo>
                    <a:pt x="151732" y="149646"/>
                  </a:lnTo>
                  <a:lnTo>
                    <a:pt x="138555" y="155065"/>
                  </a:lnTo>
                  <a:lnTo>
                    <a:pt x="125453" y="160858"/>
                  </a:lnTo>
                  <a:lnTo>
                    <a:pt x="113116" y="166979"/>
                  </a:lnTo>
                  <a:lnTo>
                    <a:pt x="101854" y="173360"/>
                  </a:lnTo>
                  <a:lnTo>
                    <a:pt x="91480" y="179933"/>
                  </a:lnTo>
                  <a:lnTo>
                    <a:pt x="81512" y="186645"/>
                  </a:lnTo>
                  <a:lnTo>
                    <a:pt x="71617" y="193455"/>
                  </a:lnTo>
                  <a:lnTo>
                    <a:pt x="61647" y="200332"/>
                  </a:lnTo>
                  <a:lnTo>
                    <a:pt x="51559" y="207255"/>
                  </a:lnTo>
                  <a:lnTo>
                    <a:pt x="41372" y="214201"/>
                  </a:lnTo>
                  <a:lnTo>
                    <a:pt x="31561" y="220855"/>
                  </a:lnTo>
                  <a:lnTo>
                    <a:pt x="22078" y="227271"/>
                  </a:lnTo>
                  <a:lnTo>
                    <a:pt x="12089" y="23401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9289" y="4473821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0462" y="11936"/>
                  </a:lnTo>
                  <a:lnTo>
                    <a:pt x="9822" y="24986"/>
                  </a:lnTo>
                  <a:lnTo>
                    <a:pt x="8530" y="40460"/>
                  </a:lnTo>
                  <a:lnTo>
                    <a:pt x="6843" y="57683"/>
                  </a:lnTo>
                  <a:lnTo>
                    <a:pt x="5174" y="75347"/>
                  </a:lnTo>
                  <a:lnTo>
                    <a:pt x="3766" y="92647"/>
                  </a:lnTo>
                  <a:lnTo>
                    <a:pt x="2840" y="109466"/>
                  </a:lnTo>
                  <a:lnTo>
                    <a:pt x="2678" y="126112"/>
                  </a:lnTo>
                  <a:lnTo>
                    <a:pt x="3343" y="142814"/>
                  </a:lnTo>
                  <a:lnTo>
                    <a:pt x="4417" y="159502"/>
                  </a:lnTo>
                  <a:lnTo>
                    <a:pt x="5137" y="175880"/>
                  </a:lnTo>
                  <a:lnTo>
                    <a:pt x="5100" y="191794"/>
                  </a:lnTo>
                  <a:lnTo>
                    <a:pt x="4410" y="207249"/>
                  </a:lnTo>
                  <a:lnTo>
                    <a:pt x="3482" y="222313"/>
                  </a:lnTo>
                  <a:lnTo>
                    <a:pt x="2599" y="237085"/>
                  </a:lnTo>
                  <a:lnTo>
                    <a:pt x="1871" y="251973"/>
                  </a:lnTo>
                  <a:lnTo>
                    <a:pt x="1316" y="267653"/>
                  </a:lnTo>
                  <a:lnTo>
                    <a:pt x="911" y="284423"/>
                  </a:lnTo>
                  <a:lnTo>
                    <a:pt x="624" y="301927"/>
                  </a:lnTo>
                  <a:lnTo>
                    <a:pt x="425" y="319368"/>
                  </a:lnTo>
                  <a:lnTo>
                    <a:pt x="287" y="336280"/>
                  </a:lnTo>
                  <a:lnTo>
                    <a:pt x="193" y="352520"/>
                  </a:lnTo>
                  <a:lnTo>
                    <a:pt x="120" y="370018"/>
                  </a:lnTo>
                  <a:lnTo>
                    <a:pt x="59" y="39365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8430" y="4526464"/>
              <a:ext cx="210332" cy="247080"/>
            </a:xfrm>
            <a:custGeom>
              <a:avLst/>
              <a:gdLst/>
              <a:ahLst/>
              <a:cxnLst/>
              <a:rect l="0" t="0" r="0" b="0"/>
              <a:pathLst>
                <a:path w="210332" h="247080">
                  <a:moveTo>
                    <a:pt x="210331" y="147399"/>
                  </a:moveTo>
                  <a:lnTo>
                    <a:pt x="201529" y="153266"/>
                  </a:lnTo>
                  <a:lnTo>
                    <a:pt x="193183" y="158831"/>
                  </a:lnTo>
                  <a:lnTo>
                    <a:pt x="184479" y="164630"/>
                  </a:lnTo>
                  <a:lnTo>
                    <a:pt x="175186" y="170711"/>
                  </a:lnTo>
                  <a:lnTo>
                    <a:pt x="165042" y="177041"/>
                  </a:lnTo>
                  <a:lnTo>
                    <a:pt x="154002" y="183569"/>
                  </a:lnTo>
                  <a:lnTo>
                    <a:pt x="142335" y="190244"/>
                  </a:lnTo>
                  <a:lnTo>
                    <a:pt x="130513" y="197027"/>
                  </a:lnTo>
                  <a:lnTo>
                    <a:pt x="118819" y="203880"/>
                  </a:lnTo>
                  <a:lnTo>
                    <a:pt x="107189" y="210617"/>
                  </a:lnTo>
                  <a:lnTo>
                    <a:pt x="95315" y="216913"/>
                  </a:lnTo>
                  <a:lnTo>
                    <a:pt x="83035" y="222634"/>
                  </a:lnTo>
                  <a:lnTo>
                    <a:pt x="70499" y="227967"/>
                  </a:lnTo>
                  <a:lnTo>
                    <a:pt x="58076" y="233316"/>
                  </a:lnTo>
                  <a:lnTo>
                    <a:pt x="45985" y="238894"/>
                  </a:lnTo>
                  <a:lnTo>
                    <a:pt x="34595" y="243946"/>
                  </a:lnTo>
                  <a:lnTo>
                    <a:pt x="24477" y="246908"/>
                  </a:lnTo>
                  <a:lnTo>
                    <a:pt x="15834" y="247079"/>
                  </a:lnTo>
                  <a:lnTo>
                    <a:pt x="8862" y="244562"/>
                  </a:lnTo>
                  <a:lnTo>
                    <a:pt x="3920" y="239817"/>
                  </a:lnTo>
                  <a:lnTo>
                    <a:pt x="1008" y="233359"/>
                  </a:lnTo>
                  <a:lnTo>
                    <a:pt x="0" y="225483"/>
                  </a:lnTo>
                  <a:lnTo>
                    <a:pt x="827" y="216243"/>
                  </a:lnTo>
                  <a:lnTo>
                    <a:pt x="3264" y="205775"/>
                  </a:lnTo>
                  <a:lnTo>
                    <a:pt x="6828" y="194139"/>
                  </a:lnTo>
                  <a:lnTo>
                    <a:pt x="10896" y="181266"/>
                  </a:lnTo>
                  <a:lnTo>
                    <a:pt x="15070" y="167241"/>
                  </a:lnTo>
                  <a:lnTo>
                    <a:pt x="19174" y="152585"/>
                  </a:lnTo>
                  <a:lnTo>
                    <a:pt x="23156" y="138133"/>
                  </a:lnTo>
                  <a:lnTo>
                    <a:pt x="27019" y="124338"/>
                  </a:lnTo>
                  <a:lnTo>
                    <a:pt x="30783" y="111127"/>
                  </a:lnTo>
                  <a:lnTo>
                    <a:pt x="34471" y="98108"/>
                  </a:lnTo>
                  <a:lnTo>
                    <a:pt x="38104" y="85020"/>
                  </a:lnTo>
                  <a:lnTo>
                    <a:pt x="41699" y="71924"/>
                  </a:lnTo>
                  <a:lnTo>
                    <a:pt x="45266" y="59116"/>
                  </a:lnTo>
                  <a:lnTo>
                    <a:pt x="48810" y="46768"/>
                  </a:lnTo>
                  <a:lnTo>
                    <a:pt x="52185" y="35334"/>
                  </a:lnTo>
                  <a:lnTo>
                    <a:pt x="55430" y="24502"/>
                  </a:lnTo>
                  <a:lnTo>
                    <a:pt x="58831" y="13323"/>
                  </a:lnTo>
                  <a:lnTo>
                    <a:pt x="6293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88844" y="4210609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62521" y="5868"/>
                  </a:lnTo>
                  <a:lnTo>
                    <a:pt x="156317" y="11432"/>
                  </a:lnTo>
                  <a:lnTo>
                    <a:pt x="149226" y="17236"/>
                  </a:lnTo>
                  <a:lnTo>
                    <a:pt x="141458" y="23489"/>
                  </a:lnTo>
                  <a:lnTo>
                    <a:pt x="133460" y="30468"/>
                  </a:lnTo>
                  <a:lnTo>
                    <a:pt x="125519" y="38244"/>
                  </a:lnTo>
                  <a:lnTo>
                    <a:pt x="117744" y="46573"/>
                  </a:lnTo>
                  <a:lnTo>
                    <a:pt x="110151" y="55004"/>
                  </a:lnTo>
                  <a:lnTo>
                    <a:pt x="102705" y="63268"/>
                  </a:lnTo>
                  <a:lnTo>
                    <a:pt x="95044" y="71444"/>
                  </a:lnTo>
                  <a:lnTo>
                    <a:pt x="86523" y="79845"/>
                  </a:lnTo>
                  <a:lnTo>
                    <a:pt x="76865" y="88641"/>
                  </a:lnTo>
                  <a:lnTo>
                    <a:pt x="66444" y="97684"/>
                  </a:lnTo>
                  <a:lnTo>
                    <a:pt x="56063" y="106609"/>
                  </a:lnTo>
                  <a:lnTo>
                    <a:pt x="46199" y="115202"/>
                  </a:lnTo>
                  <a:lnTo>
                    <a:pt x="37079" y="123317"/>
                  </a:lnTo>
                  <a:lnTo>
                    <a:pt x="27849" y="131691"/>
                  </a:lnTo>
                  <a:lnTo>
                    <a:pt x="16586" y="1421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09901" y="4210609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0" y="0"/>
                  </a:moveTo>
                  <a:lnTo>
                    <a:pt x="5867" y="8802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2" y="34790"/>
                  </a:lnTo>
                  <a:lnTo>
                    <a:pt x="29642" y="43637"/>
                  </a:lnTo>
                  <a:lnTo>
                    <a:pt x="36170" y="52181"/>
                  </a:lnTo>
                  <a:lnTo>
                    <a:pt x="42846" y="60542"/>
                  </a:lnTo>
                  <a:lnTo>
                    <a:pt x="49628" y="69067"/>
                  </a:lnTo>
                  <a:lnTo>
                    <a:pt x="56481" y="77951"/>
                  </a:lnTo>
                  <a:lnTo>
                    <a:pt x="63218" y="87222"/>
                  </a:lnTo>
                  <a:lnTo>
                    <a:pt x="69515" y="96832"/>
                  </a:lnTo>
                  <a:lnTo>
                    <a:pt x="75235" y="106704"/>
                  </a:lnTo>
                  <a:lnTo>
                    <a:pt x="80568" y="116604"/>
                  </a:lnTo>
                  <a:lnTo>
                    <a:pt x="85917" y="126171"/>
                  </a:lnTo>
                  <a:lnTo>
                    <a:pt x="91513" y="135228"/>
                  </a:lnTo>
                  <a:lnTo>
                    <a:pt x="97308" y="143670"/>
                  </a:lnTo>
                  <a:lnTo>
                    <a:pt x="103723" y="152306"/>
                  </a:lnTo>
                  <a:lnTo>
                    <a:pt x="112445" y="163010"/>
                  </a:lnTo>
                  <a:lnTo>
                    <a:pt x="126342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6810" y="3653963"/>
              <a:ext cx="276798" cy="419776"/>
            </a:xfrm>
            <a:custGeom>
              <a:avLst/>
              <a:gdLst/>
              <a:ahLst/>
              <a:cxnLst/>
              <a:rect l="0" t="0" r="0" b="0"/>
              <a:pathLst>
                <a:path w="276798" h="419776">
                  <a:moveTo>
                    <a:pt x="103743" y="30221"/>
                  </a:moveTo>
                  <a:lnTo>
                    <a:pt x="97876" y="36088"/>
                  </a:lnTo>
                  <a:lnTo>
                    <a:pt x="92311" y="41653"/>
                  </a:lnTo>
                  <a:lnTo>
                    <a:pt x="86512" y="47452"/>
                  </a:lnTo>
                  <a:lnTo>
                    <a:pt x="80432" y="53533"/>
                  </a:lnTo>
                  <a:lnTo>
                    <a:pt x="74101" y="59863"/>
                  </a:lnTo>
                  <a:lnTo>
                    <a:pt x="67573" y="66391"/>
                  </a:lnTo>
                  <a:lnTo>
                    <a:pt x="60898" y="73067"/>
                  </a:lnTo>
                  <a:lnTo>
                    <a:pt x="54115" y="79849"/>
                  </a:lnTo>
                  <a:lnTo>
                    <a:pt x="47258" y="86707"/>
                  </a:lnTo>
                  <a:lnTo>
                    <a:pt x="40348" y="93616"/>
                  </a:lnTo>
                  <a:lnTo>
                    <a:pt x="33403" y="100562"/>
                  </a:lnTo>
                  <a:lnTo>
                    <a:pt x="26418" y="107485"/>
                  </a:lnTo>
                  <a:lnTo>
                    <a:pt x="18893" y="112760"/>
                  </a:lnTo>
                  <a:lnTo>
                    <a:pt x="11060" y="113972"/>
                  </a:lnTo>
                  <a:lnTo>
                    <a:pt x="4793" y="111381"/>
                  </a:lnTo>
                  <a:lnTo>
                    <a:pt x="1090" y="106445"/>
                  </a:lnTo>
                  <a:lnTo>
                    <a:pt x="0" y="100302"/>
                  </a:lnTo>
                  <a:lnTo>
                    <a:pt x="1130" y="93594"/>
                  </a:lnTo>
                  <a:lnTo>
                    <a:pt x="3982" y="86644"/>
                  </a:lnTo>
                  <a:lnTo>
                    <a:pt x="8105" y="79602"/>
                  </a:lnTo>
                  <a:lnTo>
                    <a:pt x="13136" y="72534"/>
                  </a:lnTo>
                  <a:lnTo>
                    <a:pt x="18800" y="65465"/>
                  </a:lnTo>
                  <a:lnTo>
                    <a:pt x="24906" y="58404"/>
                  </a:lnTo>
                  <a:lnTo>
                    <a:pt x="31479" y="51354"/>
                  </a:lnTo>
                  <a:lnTo>
                    <a:pt x="38731" y="44312"/>
                  </a:lnTo>
                  <a:lnTo>
                    <a:pt x="46724" y="37276"/>
                  </a:lnTo>
                  <a:lnTo>
                    <a:pt x="55382" y="30245"/>
                  </a:lnTo>
                  <a:lnTo>
                    <a:pt x="64572" y="23218"/>
                  </a:lnTo>
                  <a:lnTo>
                    <a:pt x="74164" y="16208"/>
                  </a:lnTo>
                  <a:lnTo>
                    <a:pt x="84045" y="9704"/>
                  </a:lnTo>
                  <a:lnTo>
                    <a:pt x="94131" y="4627"/>
                  </a:lnTo>
                  <a:lnTo>
                    <a:pt x="104355" y="1371"/>
                  </a:lnTo>
                  <a:lnTo>
                    <a:pt x="114508" y="0"/>
                  </a:lnTo>
                  <a:lnTo>
                    <a:pt x="124252" y="518"/>
                  </a:lnTo>
                  <a:lnTo>
                    <a:pt x="133431" y="2725"/>
                  </a:lnTo>
                  <a:lnTo>
                    <a:pt x="141899" y="6458"/>
                  </a:lnTo>
                  <a:lnTo>
                    <a:pt x="149442" y="11697"/>
                  </a:lnTo>
                  <a:lnTo>
                    <a:pt x="156029" y="18299"/>
                  </a:lnTo>
                  <a:lnTo>
                    <a:pt x="161623" y="26339"/>
                  </a:lnTo>
                  <a:lnTo>
                    <a:pt x="166090" y="36170"/>
                  </a:lnTo>
                  <a:lnTo>
                    <a:pt x="169458" y="47814"/>
                  </a:lnTo>
                  <a:lnTo>
                    <a:pt x="171568" y="60701"/>
                  </a:lnTo>
                  <a:lnTo>
                    <a:pt x="172011" y="73882"/>
                  </a:lnTo>
                  <a:lnTo>
                    <a:pt x="170715" y="86780"/>
                  </a:lnTo>
                  <a:lnTo>
                    <a:pt x="167896" y="99201"/>
                  </a:lnTo>
                  <a:lnTo>
                    <a:pt x="163870" y="111149"/>
                  </a:lnTo>
                  <a:lnTo>
                    <a:pt x="158943" y="122696"/>
                  </a:lnTo>
                  <a:lnTo>
                    <a:pt x="153365" y="133774"/>
                  </a:lnTo>
                  <a:lnTo>
                    <a:pt x="147330" y="144154"/>
                  </a:lnTo>
                  <a:lnTo>
                    <a:pt x="141038" y="153708"/>
                  </a:lnTo>
                  <a:lnTo>
                    <a:pt x="136667" y="160293"/>
                  </a:lnTo>
                  <a:lnTo>
                    <a:pt x="136975" y="162185"/>
                  </a:lnTo>
                  <a:lnTo>
                    <a:pt x="141423" y="161829"/>
                  </a:lnTo>
                  <a:lnTo>
                    <a:pt x="148725" y="160980"/>
                  </a:lnTo>
                  <a:lnTo>
                    <a:pt x="157661" y="160572"/>
                  </a:lnTo>
                  <a:lnTo>
                    <a:pt x="167440" y="160943"/>
                  </a:lnTo>
                  <a:lnTo>
                    <a:pt x="177631" y="162262"/>
                  </a:lnTo>
                  <a:lnTo>
                    <a:pt x="188017" y="164710"/>
                  </a:lnTo>
                  <a:lnTo>
                    <a:pt x="198486" y="168271"/>
                  </a:lnTo>
                  <a:lnTo>
                    <a:pt x="208825" y="172942"/>
                  </a:lnTo>
                  <a:lnTo>
                    <a:pt x="218704" y="178822"/>
                  </a:lnTo>
                  <a:lnTo>
                    <a:pt x="227984" y="185859"/>
                  </a:lnTo>
                  <a:lnTo>
                    <a:pt x="236692" y="194194"/>
                  </a:lnTo>
                  <a:lnTo>
                    <a:pt x="244929" y="204223"/>
                  </a:lnTo>
                  <a:lnTo>
                    <a:pt x="252796" y="216005"/>
                  </a:lnTo>
                  <a:lnTo>
                    <a:pt x="260063" y="229154"/>
                  </a:lnTo>
                  <a:lnTo>
                    <a:pt x="266192" y="243043"/>
                  </a:lnTo>
                  <a:lnTo>
                    <a:pt x="270977" y="257230"/>
                  </a:lnTo>
                  <a:lnTo>
                    <a:pt x="274359" y="271330"/>
                  </a:lnTo>
                  <a:lnTo>
                    <a:pt x="276263" y="284944"/>
                  </a:lnTo>
                  <a:lnTo>
                    <a:pt x="276797" y="297907"/>
                  </a:lnTo>
                  <a:lnTo>
                    <a:pt x="276038" y="310084"/>
                  </a:lnTo>
                  <a:lnTo>
                    <a:pt x="273941" y="321278"/>
                  </a:lnTo>
                  <a:lnTo>
                    <a:pt x="270599" y="331477"/>
                  </a:lnTo>
                  <a:lnTo>
                    <a:pt x="265899" y="340821"/>
                  </a:lnTo>
                  <a:lnTo>
                    <a:pt x="259464" y="349491"/>
                  </a:lnTo>
                  <a:lnTo>
                    <a:pt x="251243" y="357653"/>
                  </a:lnTo>
                  <a:lnTo>
                    <a:pt x="241469" y="365119"/>
                  </a:lnTo>
                  <a:lnTo>
                    <a:pt x="230466" y="371383"/>
                  </a:lnTo>
                  <a:lnTo>
                    <a:pt x="218543" y="376266"/>
                  </a:lnTo>
                  <a:lnTo>
                    <a:pt x="205793" y="380055"/>
                  </a:lnTo>
                  <a:lnTo>
                    <a:pt x="192103" y="383295"/>
                  </a:lnTo>
                  <a:lnTo>
                    <a:pt x="177493" y="386363"/>
                  </a:lnTo>
                  <a:lnTo>
                    <a:pt x="162259" y="389273"/>
                  </a:lnTo>
                  <a:lnTo>
                    <a:pt x="146879" y="391781"/>
                  </a:lnTo>
                  <a:lnTo>
                    <a:pt x="131649" y="393772"/>
                  </a:lnTo>
                  <a:lnTo>
                    <a:pt x="116829" y="395433"/>
                  </a:lnTo>
                  <a:lnTo>
                    <a:pt x="102724" y="397155"/>
                  </a:lnTo>
                  <a:lnTo>
                    <a:pt x="89432" y="399165"/>
                  </a:lnTo>
                  <a:lnTo>
                    <a:pt x="77131" y="401553"/>
                  </a:lnTo>
                  <a:lnTo>
                    <a:pt x="64865" y="404699"/>
                  </a:lnTo>
                  <a:lnTo>
                    <a:pt x="50437" y="410000"/>
                  </a:lnTo>
                  <a:lnTo>
                    <a:pt x="30044" y="4197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96017" y="3631541"/>
              <a:ext cx="187953" cy="386404"/>
            </a:xfrm>
            <a:custGeom>
              <a:avLst/>
              <a:gdLst/>
              <a:ahLst/>
              <a:cxnLst/>
              <a:rect l="0" t="0" r="0" b="0"/>
              <a:pathLst>
                <a:path w="187953" h="386404">
                  <a:moveTo>
                    <a:pt x="145676" y="0"/>
                  </a:moveTo>
                  <a:lnTo>
                    <a:pt x="136942" y="3068"/>
                  </a:lnTo>
                  <a:lnTo>
                    <a:pt x="129236" y="7131"/>
                  </a:lnTo>
                  <a:lnTo>
                    <a:pt x="121829" y="12628"/>
                  </a:lnTo>
                  <a:lnTo>
                    <a:pt x="114395" y="19560"/>
                  </a:lnTo>
                  <a:lnTo>
                    <a:pt x="106568" y="28007"/>
                  </a:lnTo>
                  <a:lnTo>
                    <a:pt x="98194" y="37862"/>
                  </a:lnTo>
                  <a:lnTo>
                    <a:pt x="89451" y="49045"/>
                  </a:lnTo>
                  <a:lnTo>
                    <a:pt x="80736" y="61596"/>
                  </a:lnTo>
                  <a:lnTo>
                    <a:pt x="72282" y="75400"/>
                  </a:lnTo>
                  <a:lnTo>
                    <a:pt x="64149" y="90074"/>
                  </a:lnTo>
                  <a:lnTo>
                    <a:pt x="56307" y="105068"/>
                  </a:lnTo>
                  <a:lnTo>
                    <a:pt x="48705" y="120035"/>
                  </a:lnTo>
                  <a:lnTo>
                    <a:pt x="41448" y="134677"/>
                  </a:lnTo>
                  <a:lnTo>
                    <a:pt x="34794" y="148663"/>
                  </a:lnTo>
                  <a:lnTo>
                    <a:pt x="28834" y="161888"/>
                  </a:lnTo>
                  <a:lnTo>
                    <a:pt x="23509" y="174583"/>
                  </a:lnTo>
                  <a:lnTo>
                    <a:pt x="18698" y="187189"/>
                  </a:lnTo>
                  <a:lnTo>
                    <a:pt x="14279" y="199973"/>
                  </a:lnTo>
                  <a:lnTo>
                    <a:pt x="10311" y="213019"/>
                  </a:lnTo>
                  <a:lnTo>
                    <a:pt x="7018" y="226318"/>
                  </a:lnTo>
                  <a:lnTo>
                    <a:pt x="4469" y="239828"/>
                  </a:lnTo>
                  <a:lnTo>
                    <a:pt x="2586" y="253666"/>
                  </a:lnTo>
                  <a:lnTo>
                    <a:pt x="1240" y="268093"/>
                  </a:lnTo>
                  <a:lnTo>
                    <a:pt x="306" y="283198"/>
                  </a:lnTo>
                  <a:lnTo>
                    <a:pt x="0" y="298595"/>
                  </a:lnTo>
                  <a:lnTo>
                    <a:pt x="851" y="313552"/>
                  </a:lnTo>
                  <a:lnTo>
                    <a:pt x="3056" y="327680"/>
                  </a:lnTo>
                  <a:lnTo>
                    <a:pt x="6503" y="340776"/>
                  </a:lnTo>
                  <a:lnTo>
                    <a:pt x="10958" y="352653"/>
                  </a:lnTo>
                  <a:lnTo>
                    <a:pt x="16183" y="363329"/>
                  </a:lnTo>
                  <a:lnTo>
                    <a:pt x="22130" y="372499"/>
                  </a:lnTo>
                  <a:lnTo>
                    <a:pt x="28946" y="379463"/>
                  </a:lnTo>
                  <a:lnTo>
                    <a:pt x="36640" y="384032"/>
                  </a:lnTo>
                  <a:lnTo>
                    <a:pt x="45093" y="386306"/>
                  </a:lnTo>
                  <a:lnTo>
                    <a:pt x="54146" y="386403"/>
                  </a:lnTo>
                  <a:lnTo>
                    <a:pt x="63644" y="384613"/>
                  </a:lnTo>
                  <a:lnTo>
                    <a:pt x="73463" y="381160"/>
                  </a:lnTo>
                  <a:lnTo>
                    <a:pt x="83507" y="376110"/>
                  </a:lnTo>
                  <a:lnTo>
                    <a:pt x="93702" y="369645"/>
                  </a:lnTo>
                  <a:lnTo>
                    <a:pt x="103836" y="362035"/>
                  </a:lnTo>
                  <a:lnTo>
                    <a:pt x="113567" y="353558"/>
                  </a:lnTo>
                  <a:lnTo>
                    <a:pt x="122743" y="344449"/>
                  </a:lnTo>
                  <a:lnTo>
                    <a:pt x="131378" y="334893"/>
                  </a:lnTo>
                  <a:lnTo>
                    <a:pt x="139566" y="325025"/>
                  </a:lnTo>
                  <a:lnTo>
                    <a:pt x="147404" y="314943"/>
                  </a:lnTo>
                  <a:lnTo>
                    <a:pt x="154821" y="304716"/>
                  </a:lnTo>
                  <a:lnTo>
                    <a:pt x="161583" y="294389"/>
                  </a:lnTo>
                  <a:lnTo>
                    <a:pt x="167616" y="283996"/>
                  </a:lnTo>
                  <a:lnTo>
                    <a:pt x="172989" y="273559"/>
                  </a:lnTo>
                  <a:lnTo>
                    <a:pt x="177833" y="263091"/>
                  </a:lnTo>
                  <a:lnTo>
                    <a:pt x="182264" y="252607"/>
                  </a:lnTo>
                  <a:lnTo>
                    <a:pt x="185901" y="242279"/>
                  </a:lnTo>
                  <a:lnTo>
                    <a:pt x="187907" y="232416"/>
                  </a:lnTo>
                  <a:lnTo>
                    <a:pt x="187952" y="223158"/>
                  </a:lnTo>
                  <a:lnTo>
                    <a:pt x="186015" y="214636"/>
                  </a:lnTo>
                  <a:lnTo>
                    <a:pt x="182123" y="207058"/>
                  </a:lnTo>
                  <a:lnTo>
                    <a:pt x="176507" y="200456"/>
                  </a:lnTo>
                  <a:lnTo>
                    <a:pt x="169671" y="195192"/>
                  </a:lnTo>
                  <a:lnTo>
                    <a:pt x="162260" y="192011"/>
                  </a:lnTo>
                  <a:lnTo>
                    <a:pt x="154687" y="191129"/>
                  </a:lnTo>
                  <a:lnTo>
                    <a:pt x="146979" y="192146"/>
                  </a:lnTo>
                  <a:lnTo>
                    <a:pt x="138893" y="194348"/>
                  </a:lnTo>
                  <a:lnTo>
                    <a:pt x="130303" y="197203"/>
                  </a:lnTo>
                  <a:lnTo>
                    <a:pt x="121229" y="200726"/>
                  </a:lnTo>
                  <a:lnTo>
                    <a:pt x="111751" y="205367"/>
                  </a:lnTo>
                  <a:lnTo>
                    <a:pt x="101967" y="211301"/>
                  </a:lnTo>
                  <a:lnTo>
                    <a:pt x="92126" y="218420"/>
                  </a:lnTo>
                  <a:lnTo>
                    <a:pt x="82598" y="226503"/>
                  </a:lnTo>
                  <a:lnTo>
                    <a:pt x="73571" y="235300"/>
                  </a:lnTo>
                  <a:lnTo>
                    <a:pt x="65349" y="244158"/>
                  </a:lnTo>
                  <a:lnTo>
                    <a:pt x="57628" y="252889"/>
                  </a:lnTo>
                  <a:lnTo>
                    <a:pt x="49733" y="262256"/>
                  </a:lnTo>
                  <a:lnTo>
                    <a:pt x="40391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67911" y="4158403"/>
              <a:ext cx="610654" cy="52207"/>
            </a:xfrm>
            <a:custGeom>
              <a:avLst/>
              <a:gdLst/>
              <a:ahLst/>
              <a:cxnLst/>
              <a:rect l="0" t="0" r="0" b="0"/>
              <a:pathLst>
                <a:path w="610654" h="52207">
                  <a:moveTo>
                    <a:pt x="610653" y="20620"/>
                  </a:moveTo>
                  <a:lnTo>
                    <a:pt x="598918" y="20553"/>
                  </a:lnTo>
                  <a:lnTo>
                    <a:pt x="587789" y="19914"/>
                  </a:lnTo>
                  <a:lnTo>
                    <a:pt x="576182" y="18621"/>
                  </a:lnTo>
                  <a:lnTo>
                    <a:pt x="563675" y="16935"/>
                  </a:lnTo>
                  <a:lnTo>
                    <a:pt x="549718" y="15266"/>
                  </a:lnTo>
                  <a:lnTo>
                    <a:pt x="534160" y="13848"/>
                  </a:lnTo>
                  <a:lnTo>
                    <a:pt x="517330" y="12578"/>
                  </a:lnTo>
                  <a:lnTo>
                    <a:pt x="499820" y="11118"/>
                  </a:lnTo>
                  <a:lnTo>
                    <a:pt x="482037" y="9290"/>
                  </a:lnTo>
                  <a:lnTo>
                    <a:pt x="463861" y="7232"/>
                  </a:lnTo>
                  <a:lnTo>
                    <a:pt x="444762" y="5304"/>
                  </a:lnTo>
                  <a:lnTo>
                    <a:pt x="424509" y="3710"/>
                  </a:lnTo>
                  <a:lnTo>
                    <a:pt x="403332" y="2487"/>
                  </a:lnTo>
                  <a:lnTo>
                    <a:pt x="381730" y="1592"/>
                  </a:lnTo>
                  <a:lnTo>
                    <a:pt x="360056" y="955"/>
                  </a:lnTo>
                  <a:lnTo>
                    <a:pt x="338790" y="510"/>
                  </a:lnTo>
                  <a:lnTo>
                    <a:pt x="318590" y="204"/>
                  </a:lnTo>
                  <a:lnTo>
                    <a:pt x="299717" y="0"/>
                  </a:lnTo>
                  <a:lnTo>
                    <a:pt x="282248" y="31"/>
                  </a:lnTo>
                  <a:lnTo>
                    <a:pt x="266267" y="584"/>
                  </a:lnTo>
                  <a:lnTo>
                    <a:pt x="251656" y="1768"/>
                  </a:lnTo>
                  <a:lnTo>
                    <a:pt x="238010" y="3377"/>
                  </a:lnTo>
                  <a:lnTo>
                    <a:pt x="224757" y="4997"/>
                  </a:lnTo>
                  <a:lnTo>
                    <a:pt x="211540" y="6385"/>
                  </a:lnTo>
                  <a:lnTo>
                    <a:pt x="198371" y="7638"/>
                  </a:lnTo>
                  <a:lnTo>
                    <a:pt x="185522" y="9085"/>
                  </a:lnTo>
                  <a:lnTo>
                    <a:pt x="173122" y="10911"/>
                  </a:lnTo>
                  <a:lnTo>
                    <a:pt x="160676" y="13137"/>
                  </a:lnTo>
                  <a:lnTo>
                    <a:pt x="147188" y="15711"/>
                  </a:lnTo>
                  <a:lnTo>
                    <a:pt x="132198" y="18556"/>
                  </a:lnTo>
                  <a:lnTo>
                    <a:pt x="116214" y="21603"/>
                  </a:lnTo>
                  <a:lnTo>
                    <a:pt x="100399" y="24794"/>
                  </a:lnTo>
                  <a:lnTo>
                    <a:pt x="85430" y="28087"/>
                  </a:lnTo>
                  <a:lnTo>
                    <a:pt x="71466" y="31450"/>
                  </a:lnTo>
                  <a:lnTo>
                    <a:pt x="58408" y="34860"/>
                  </a:lnTo>
                  <a:lnTo>
                    <a:pt x="46087" y="38298"/>
                  </a:lnTo>
                  <a:lnTo>
                    <a:pt x="34776" y="41603"/>
                  </a:lnTo>
                  <a:lnTo>
                    <a:pt x="24091" y="44792"/>
                  </a:lnTo>
                  <a:lnTo>
                    <a:pt x="13091" y="48148"/>
                  </a:lnTo>
                  <a:lnTo>
                    <a:pt x="0" y="522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71762" y="4284309"/>
              <a:ext cx="22533" cy="463254"/>
            </a:xfrm>
            <a:custGeom>
              <a:avLst/>
              <a:gdLst/>
              <a:ahLst/>
              <a:cxnLst/>
              <a:rect l="0" t="0" r="0" b="0"/>
              <a:pathLst>
                <a:path w="22533" h="463254">
                  <a:moveTo>
                    <a:pt x="12004" y="0"/>
                  </a:moveTo>
                  <a:lnTo>
                    <a:pt x="11870" y="11668"/>
                  </a:lnTo>
                  <a:lnTo>
                    <a:pt x="10590" y="22156"/>
                  </a:lnTo>
                  <a:lnTo>
                    <a:pt x="8010" y="32463"/>
                  </a:lnTo>
                  <a:lnTo>
                    <a:pt x="4809" y="42937"/>
                  </a:lnTo>
                  <a:lnTo>
                    <a:pt x="2121" y="53929"/>
                  </a:lnTo>
                  <a:lnTo>
                    <a:pt x="543" y="65571"/>
                  </a:lnTo>
                  <a:lnTo>
                    <a:pt x="0" y="77826"/>
                  </a:lnTo>
                  <a:lnTo>
                    <a:pt x="27" y="90580"/>
                  </a:lnTo>
                  <a:lnTo>
                    <a:pt x="271" y="103716"/>
                  </a:lnTo>
                  <a:lnTo>
                    <a:pt x="552" y="117129"/>
                  </a:lnTo>
                  <a:lnTo>
                    <a:pt x="800" y="130740"/>
                  </a:lnTo>
                  <a:lnTo>
                    <a:pt x="1001" y="144491"/>
                  </a:lnTo>
                  <a:lnTo>
                    <a:pt x="1319" y="158506"/>
                  </a:lnTo>
                  <a:lnTo>
                    <a:pt x="2071" y="173060"/>
                  </a:lnTo>
                  <a:lnTo>
                    <a:pt x="3393" y="188262"/>
                  </a:lnTo>
                  <a:lnTo>
                    <a:pt x="5096" y="204066"/>
                  </a:lnTo>
                  <a:lnTo>
                    <a:pt x="6779" y="220361"/>
                  </a:lnTo>
                  <a:lnTo>
                    <a:pt x="8205" y="237028"/>
                  </a:lnTo>
                  <a:lnTo>
                    <a:pt x="9314" y="253966"/>
                  </a:lnTo>
                  <a:lnTo>
                    <a:pt x="10133" y="271097"/>
                  </a:lnTo>
                  <a:lnTo>
                    <a:pt x="10722" y="288356"/>
                  </a:lnTo>
                  <a:lnTo>
                    <a:pt x="11305" y="305539"/>
                  </a:lnTo>
                  <a:lnTo>
                    <a:pt x="12236" y="322310"/>
                  </a:lnTo>
                  <a:lnTo>
                    <a:pt x="13678" y="338518"/>
                  </a:lnTo>
                  <a:lnTo>
                    <a:pt x="15462" y="354181"/>
                  </a:lnTo>
                  <a:lnTo>
                    <a:pt x="17199" y="369393"/>
                  </a:lnTo>
                  <a:lnTo>
                    <a:pt x="18661" y="384250"/>
                  </a:lnTo>
                  <a:lnTo>
                    <a:pt x="19796" y="398623"/>
                  </a:lnTo>
                  <a:lnTo>
                    <a:pt x="20756" y="413783"/>
                  </a:lnTo>
                  <a:lnTo>
                    <a:pt x="21620" y="433297"/>
                  </a:lnTo>
                  <a:lnTo>
                    <a:pt x="22532" y="4632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46564" y="4473821"/>
            <a:ext cx="694882" cy="473784"/>
          </a:xfrm>
          <a:custGeom>
            <a:avLst/>
            <a:gdLst/>
            <a:ahLst/>
            <a:cxnLst/>
            <a:rect l="0" t="0" r="0" b="0"/>
            <a:pathLst>
              <a:path w="694882" h="473784">
                <a:moveTo>
                  <a:pt x="694881" y="0"/>
                </a:moveTo>
                <a:lnTo>
                  <a:pt x="683213" y="5801"/>
                </a:lnTo>
                <a:lnTo>
                  <a:pt x="672724" y="10725"/>
                </a:lnTo>
                <a:lnTo>
                  <a:pt x="662427" y="15232"/>
                </a:lnTo>
                <a:lnTo>
                  <a:pt x="652298" y="19626"/>
                </a:lnTo>
                <a:lnTo>
                  <a:pt x="642603" y="24288"/>
                </a:lnTo>
                <a:lnTo>
                  <a:pt x="633462" y="29402"/>
                </a:lnTo>
                <a:lnTo>
                  <a:pt x="624686" y="34980"/>
                </a:lnTo>
                <a:lnTo>
                  <a:pt x="615877" y="40953"/>
                </a:lnTo>
                <a:lnTo>
                  <a:pt x="606800" y="47230"/>
                </a:lnTo>
                <a:lnTo>
                  <a:pt x="597397" y="53735"/>
                </a:lnTo>
                <a:lnTo>
                  <a:pt x="587699" y="60400"/>
                </a:lnTo>
                <a:lnTo>
                  <a:pt x="577760" y="67183"/>
                </a:lnTo>
                <a:lnTo>
                  <a:pt x="567474" y="74211"/>
                </a:lnTo>
                <a:lnTo>
                  <a:pt x="556583" y="81768"/>
                </a:lnTo>
                <a:lnTo>
                  <a:pt x="544997" y="89967"/>
                </a:lnTo>
                <a:lnTo>
                  <a:pt x="532776" y="98761"/>
                </a:lnTo>
                <a:lnTo>
                  <a:pt x="520041" y="108044"/>
                </a:lnTo>
                <a:lnTo>
                  <a:pt x="506917" y="117697"/>
                </a:lnTo>
                <a:lnTo>
                  <a:pt x="493511" y="127619"/>
                </a:lnTo>
                <a:lnTo>
                  <a:pt x="479905" y="137733"/>
                </a:lnTo>
                <a:lnTo>
                  <a:pt x="466160" y="147979"/>
                </a:lnTo>
                <a:lnTo>
                  <a:pt x="452321" y="158317"/>
                </a:lnTo>
                <a:lnTo>
                  <a:pt x="438416" y="168717"/>
                </a:lnTo>
                <a:lnTo>
                  <a:pt x="424463" y="179164"/>
                </a:lnTo>
                <a:lnTo>
                  <a:pt x="410313" y="189807"/>
                </a:lnTo>
                <a:lnTo>
                  <a:pt x="395667" y="200945"/>
                </a:lnTo>
                <a:lnTo>
                  <a:pt x="380398" y="212701"/>
                </a:lnTo>
                <a:lnTo>
                  <a:pt x="364379" y="225038"/>
                </a:lnTo>
                <a:lnTo>
                  <a:pt x="347409" y="237852"/>
                </a:lnTo>
                <a:lnTo>
                  <a:pt x="329474" y="251024"/>
                </a:lnTo>
                <a:lnTo>
                  <a:pt x="310870" y="264292"/>
                </a:lnTo>
                <a:lnTo>
                  <a:pt x="292083" y="277274"/>
                </a:lnTo>
                <a:lnTo>
                  <a:pt x="273406" y="289785"/>
                </a:lnTo>
                <a:lnTo>
                  <a:pt x="254781" y="301983"/>
                </a:lnTo>
                <a:lnTo>
                  <a:pt x="235904" y="314246"/>
                </a:lnTo>
                <a:lnTo>
                  <a:pt x="216610" y="326797"/>
                </a:lnTo>
                <a:lnTo>
                  <a:pt x="196889" y="339685"/>
                </a:lnTo>
                <a:lnTo>
                  <a:pt x="176803" y="352877"/>
                </a:lnTo>
                <a:lnTo>
                  <a:pt x="156443" y="366307"/>
                </a:lnTo>
                <a:lnTo>
                  <a:pt x="136210" y="379750"/>
                </a:lnTo>
                <a:lnTo>
                  <a:pt x="116779" y="392848"/>
                </a:lnTo>
                <a:lnTo>
                  <a:pt x="98457" y="405430"/>
                </a:lnTo>
                <a:lnTo>
                  <a:pt x="81375" y="417335"/>
                </a:lnTo>
                <a:lnTo>
                  <a:pt x="65662" y="428337"/>
                </a:lnTo>
                <a:lnTo>
                  <a:pt x="51253" y="438395"/>
                </a:lnTo>
                <a:lnTo>
                  <a:pt x="38380" y="447332"/>
                </a:lnTo>
                <a:lnTo>
                  <a:pt x="26403" y="455618"/>
                </a:lnTo>
                <a:lnTo>
                  <a:pt x="14266" y="463982"/>
                </a:lnTo>
                <a:lnTo>
                  <a:pt x="0" y="4737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562626" y="3673655"/>
            <a:ext cx="810696" cy="379028"/>
          </a:xfrm>
          <a:custGeom>
            <a:avLst/>
            <a:gdLst/>
            <a:ahLst/>
            <a:cxnLst/>
            <a:rect l="0" t="0" r="0" b="0"/>
            <a:pathLst>
              <a:path w="810696" h="379028">
                <a:moveTo>
                  <a:pt x="810695" y="0"/>
                </a:moveTo>
                <a:lnTo>
                  <a:pt x="798960" y="5868"/>
                </a:lnTo>
                <a:lnTo>
                  <a:pt x="787831" y="11432"/>
                </a:lnTo>
                <a:lnTo>
                  <a:pt x="776228" y="17232"/>
                </a:lnTo>
                <a:lnTo>
                  <a:pt x="763894" y="23313"/>
                </a:lnTo>
                <a:lnTo>
                  <a:pt x="750585" y="29642"/>
                </a:lnTo>
                <a:lnTo>
                  <a:pt x="736285" y="36165"/>
                </a:lnTo>
                <a:lnTo>
                  <a:pt x="721453" y="42669"/>
                </a:lnTo>
                <a:lnTo>
                  <a:pt x="706888" y="48803"/>
                </a:lnTo>
                <a:lnTo>
                  <a:pt x="693023" y="54408"/>
                </a:lnTo>
                <a:lnTo>
                  <a:pt x="679937" y="59491"/>
                </a:lnTo>
                <a:lnTo>
                  <a:pt x="667535" y="64140"/>
                </a:lnTo>
                <a:lnTo>
                  <a:pt x="655675" y="68458"/>
                </a:lnTo>
                <a:lnTo>
                  <a:pt x="644217" y="72698"/>
                </a:lnTo>
                <a:lnTo>
                  <a:pt x="633049" y="77238"/>
                </a:lnTo>
                <a:lnTo>
                  <a:pt x="622079" y="82257"/>
                </a:lnTo>
                <a:lnTo>
                  <a:pt x="611082" y="87596"/>
                </a:lnTo>
                <a:lnTo>
                  <a:pt x="599705" y="92872"/>
                </a:lnTo>
                <a:lnTo>
                  <a:pt x="587794" y="97869"/>
                </a:lnTo>
                <a:lnTo>
                  <a:pt x="575523" y="102697"/>
                </a:lnTo>
                <a:lnTo>
                  <a:pt x="563286" y="107699"/>
                </a:lnTo>
                <a:lnTo>
                  <a:pt x="551309" y="113064"/>
                </a:lnTo>
                <a:lnTo>
                  <a:pt x="539488" y="118820"/>
                </a:lnTo>
                <a:lnTo>
                  <a:pt x="527485" y="124916"/>
                </a:lnTo>
                <a:lnTo>
                  <a:pt x="515114" y="131275"/>
                </a:lnTo>
                <a:lnTo>
                  <a:pt x="502346" y="137665"/>
                </a:lnTo>
                <a:lnTo>
                  <a:pt x="489237" y="143721"/>
                </a:lnTo>
                <a:lnTo>
                  <a:pt x="475853" y="149277"/>
                </a:lnTo>
                <a:lnTo>
                  <a:pt x="462101" y="154498"/>
                </a:lnTo>
                <a:lnTo>
                  <a:pt x="447731" y="159771"/>
                </a:lnTo>
                <a:lnTo>
                  <a:pt x="432659" y="165322"/>
                </a:lnTo>
                <a:lnTo>
                  <a:pt x="417114" y="171204"/>
                </a:lnTo>
                <a:lnTo>
                  <a:pt x="401527" y="177385"/>
                </a:lnTo>
                <a:lnTo>
                  <a:pt x="386152" y="183806"/>
                </a:lnTo>
                <a:lnTo>
                  <a:pt x="371066" y="190407"/>
                </a:lnTo>
                <a:lnTo>
                  <a:pt x="356250" y="197137"/>
                </a:lnTo>
                <a:lnTo>
                  <a:pt x="341653" y="203959"/>
                </a:lnTo>
                <a:lnTo>
                  <a:pt x="327224" y="210845"/>
                </a:lnTo>
                <a:lnTo>
                  <a:pt x="312915" y="217773"/>
                </a:lnTo>
                <a:lnTo>
                  <a:pt x="298687" y="224736"/>
                </a:lnTo>
                <a:lnTo>
                  <a:pt x="284350" y="231888"/>
                </a:lnTo>
                <a:lnTo>
                  <a:pt x="269579" y="239527"/>
                </a:lnTo>
                <a:lnTo>
                  <a:pt x="254235" y="247776"/>
                </a:lnTo>
                <a:lnTo>
                  <a:pt x="238506" y="256436"/>
                </a:lnTo>
                <a:lnTo>
                  <a:pt x="222794" y="265095"/>
                </a:lnTo>
                <a:lnTo>
                  <a:pt x="207336" y="273511"/>
                </a:lnTo>
                <a:lnTo>
                  <a:pt x="192194" y="281620"/>
                </a:lnTo>
                <a:lnTo>
                  <a:pt x="177340" y="289444"/>
                </a:lnTo>
                <a:lnTo>
                  <a:pt x="162715" y="297039"/>
                </a:lnTo>
                <a:lnTo>
                  <a:pt x="148096" y="304463"/>
                </a:lnTo>
                <a:lnTo>
                  <a:pt x="133127" y="311761"/>
                </a:lnTo>
                <a:lnTo>
                  <a:pt x="117652" y="318970"/>
                </a:lnTo>
                <a:lnTo>
                  <a:pt x="102004" y="326119"/>
                </a:lnTo>
                <a:lnTo>
                  <a:pt x="86878" y="333225"/>
                </a:lnTo>
                <a:lnTo>
                  <a:pt x="72635" y="340298"/>
                </a:lnTo>
                <a:lnTo>
                  <a:pt x="59362" y="347237"/>
                </a:lnTo>
                <a:lnTo>
                  <a:pt x="45527" y="354619"/>
                </a:lnTo>
                <a:lnTo>
                  <a:pt x="27684" y="364211"/>
                </a:lnTo>
                <a:lnTo>
                  <a:pt x="0" y="3790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575695" y="3736300"/>
            <a:ext cx="1652975" cy="1273950"/>
            <a:chOff x="5575695" y="3736300"/>
            <a:chExt cx="1652975" cy="1273950"/>
          </a:xfrm>
        </p:grpSpPr>
        <p:sp>
          <p:nvSpPr>
            <p:cNvPr id="38" name="Freeform 37"/>
            <p:cNvSpPr/>
            <p:nvPr/>
          </p:nvSpPr>
          <p:spPr>
            <a:xfrm>
              <a:off x="5765207" y="3736300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42115" y="0"/>
                  </a:moveTo>
                  <a:lnTo>
                    <a:pt x="39248" y="8935"/>
                  </a:lnTo>
                  <a:lnTo>
                    <a:pt x="37106" y="18563"/>
                  </a:lnTo>
                  <a:lnTo>
                    <a:pt x="35498" y="29859"/>
                  </a:lnTo>
                  <a:lnTo>
                    <a:pt x="34145" y="42872"/>
                  </a:lnTo>
                  <a:lnTo>
                    <a:pt x="32648" y="57649"/>
                  </a:lnTo>
                  <a:lnTo>
                    <a:pt x="30802" y="74031"/>
                  </a:lnTo>
                  <a:lnTo>
                    <a:pt x="28734" y="91891"/>
                  </a:lnTo>
                  <a:lnTo>
                    <a:pt x="26803" y="111224"/>
                  </a:lnTo>
                  <a:lnTo>
                    <a:pt x="25203" y="131881"/>
                  </a:lnTo>
                  <a:lnTo>
                    <a:pt x="23806" y="153292"/>
                  </a:lnTo>
                  <a:lnTo>
                    <a:pt x="22261" y="174582"/>
                  </a:lnTo>
                  <a:lnTo>
                    <a:pt x="20374" y="195270"/>
                  </a:lnTo>
                  <a:lnTo>
                    <a:pt x="18277" y="215246"/>
                  </a:lnTo>
                  <a:lnTo>
                    <a:pt x="16323" y="234580"/>
                  </a:lnTo>
                  <a:lnTo>
                    <a:pt x="14706" y="253392"/>
                  </a:lnTo>
                  <a:lnTo>
                    <a:pt x="13299" y="271484"/>
                  </a:lnTo>
                  <a:lnTo>
                    <a:pt x="11747" y="288349"/>
                  </a:lnTo>
                  <a:lnTo>
                    <a:pt x="9856" y="303796"/>
                  </a:lnTo>
                  <a:lnTo>
                    <a:pt x="7745" y="317503"/>
                  </a:lnTo>
                  <a:lnTo>
                    <a:pt x="5561" y="330197"/>
                  </a:lnTo>
                  <a:lnTo>
                    <a:pt x="3107" y="34299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75695" y="4146911"/>
              <a:ext cx="379027" cy="189515"/>
            </a:xfrm>
            <a:custGeom>
              <a:avLst/>
              <a:gdLst/>
              <a:ahLst/>
              <a:cxnLst/>
              <a:rect l="0" t="0" r="0" b="0"/>
              <a:pathLst>
                <a:path w="379027" h="189515">
                  <a:moveTo>
                    <a:pt x="379026" y="0"/>
                  </a:moveTo>
                  <a:lnTo>
                    <a:pt x="367223" y="3001"/>
                  </a:lnTo>
                  <a:lnTo>
                    <a:pt x="355454" y="6423"/>
                  </a:lnTo>
                  <a:lnTo>
                    <a:pt x="342568" y="10620"/>
                  </a:lnTo>
                  <a:lnTo>
                    <a:pt x="328894" y="15520"/>
                  </a:lnTo>
                  <a:lnTo>
                    <a:pt x="315214" y="21002"/>
                  </a:lnTo>
                  <a:lnTo>
                    <a:pt x="301998" y="26932"/>
                  </a:lnTo>
                  <a:lnTo>
                    <a:pt x="289373" y="33194"/>
                  </a:lnTo>
                  <a:lnTo>
                    <a:pt x="277295" y="39692"/>
                  </a:lnTo>
                  <a:lnTo>
                    <a:pt x="265655" y="46352"/>
                  </a:lnTo>
                  <a:lnTo>
                    <a:pt x="254349" y="52957"/>
                  </a:lnTo>
                  <a:lnTo>
                    <a:pt x="243283" y="59166"/>
                  </a:lnTo>
                  <a:lnTo>
                    <a:pt x="232383" y="64828"/>
                  </a:lnTo>
                  <a:lnTo>
                    <a:pt x="221431" y="70120"/>
                  </a:lnTo>
                  <a:lnTo>
                    <a:pt x="210086" y="75442"/>
                  </a:lnTo>
                  <a:lnTo>
                    <a:pt x="198196" y="81026"/>
                  </a:lnTo>
                  <a:lnTo>
                    <a:pt x="185939" y="86930"/>
                  </a:lnTo>
                  <a:lnTo>
                    <a:pt x="173711" y="93127"/>
                  </a:lnTo>
                  <a:lnTo>
                    <a:pt x="161741" y="99558"/>
                  </a:lnTo>
                  <a:lnTo>
                    <a:pt x="149924" y="106165"/>
                  </a:lnTo>
                  <a:lnTo>
                    <a:pt x="137925" y="112900"/>
                  </a:lnTo>
                  <a:lnTo>
                    <a:pt x="125560" y="119725"/>
                  </a:lnTo>
                  <a:lnTo>
                    <a:pt x="112966" y="126613"/>
                  </a:lnTo>
                  <a:lnTo>
                    <a:pt x="100505" y="133543"/>
                  </a:lnTo>
                  <a:lnTo>
                    <a:pt x="88380" y="140497"/>
                  </a:lnTo>
                  <a:lnTo>
                    <a:pt x="76627" y="147303"/>
                  </a:lnTo>
                  <a:lnTo>
                    <a:pt x="65201" y="153647"/>
                  </a:lnTo>
                  <a:lnTo>
                    <a:pt x="54044" y="159395"/>
                  </a:lnTo>
                  <a:lnTo>
                    <a:pt x="43350" y="164621"/>
                  </a:lnTo>
                  <a:lnTo>
                    <a:pt x="32418" y="170136"/>
                  </a:lnTo>
                  <a:lnTo>
                    <a:pt x="19169" y="177542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86265" y="4368010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8651" y="9002"/>
                  </a:lnTo>
                  <a:lnTo>
                    <a:pt x="25869" y="19269"/>
                  </a:lnTo>
                  <a:lnTo>
                    <a:pt x="22974" y="31849"/>
                  </a:lnTo>
                  <a:lnTo>
                    <a:pt x="20106" y="46203"/>
                  </a:lnTo>
                  <a:lnTo>
                    <a:pt x="17590" y="61351"/>
                  </a:lnTo>
                  <a:lnTo>
                    <a:pt x="15580" y="76636"/>
                  </a:lnTo>
                  <a:lnTo>
                    <a:pt x="14067" y="91770"/>
                  </a:lnTo>
                  <a:lnTo>
                    <a:pt x="12971" y="106671"/>
                  </a:lnTo>
                  <a:lnTo>
                    <a:pt x="12198" y="121357"/>
                  </a:lnTo>
                  <a:lnTo>
                    <a:pt x="11662" y="136029"/>
                  </a:lnTo>
                  <a:lnTo>
                    <a:pt x="11294" y="151039"/>
                  </a:lnTo>
                  <a:lnTo>
                    <a:pt x="11043" y="166550"/>
                  </a:lnTo>
                  <a:lnTo>
                    <a:pt x="10874" y="182394"/>
                  </a:lnTo>
                  <a:lnTo>
                    <a:pt x="10760" y="198184"/>
                  </a:lnTo>
                  <a:lnTo>
                    <a:pt x="10683" y="213704"/>
                  </a:lnTo>
                  <a:lnTo>
                    <a:pt x="10632" y="229227"/>
                  </a:lnTo>
                  <a:lnTo>
                    <a:pt x="10598" y="245402"/>
                  </a:lnTo>
                  <a:lnTo>
                    <a:pt x="10570" y="262541"/>
                  </a:lnTo>
                  <a:lnTo>
                    <a:pt x="10382" y="280477"/>
                  </a:lnTo>
                  <a:lnTo>
                    <a:pt x="9723" y="298749"/>
                  </a:lnTo>
                  <a:lnTo>
                    <a:pt x="8468" y="317024"/>
                  </a:lnTo>
                  <a:lnTo>
                    <a:pt x="6802" y="334608"/>
                  </a:lnTo>
                  <a:lnTo>
                    <a:pt x="4971" y="352197"/>
                  </a:lnTo>
                  <a:lnTo>
                    <a:pt x="2814" y="37245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84476" y="4389066"/>
              <a:ext cx="222847" cy="262523"/>
            </a:xfrm>
            <a:custGeom>
              <a:avLst/>
              <a:gdLst/>
              <a:ahLst/>
              <a:cxnLst/>
              <a:rect l="0" t="0" r="0" b="0"/>
              <a:pathLst>
                <a:path w="222847" h="262523">
                  <a:moveTo>
                    <a:pt x="222846" y="147400"/>
                  </a:moveTo>
                  <a:lnTo>
                    <a:pt x="214044" y="144667"/>
                  </a:lnTo>
                  <a:lnTo>
                    <a:pt x="205698" y="143805"/>
                  </a:lnTo>
                  <a:lnTo>
                    <a:pt x="196999" y="144791"/>
                  </a:lnTo>
                  <a:lnTo>
                    <a:pt x="187878" y="147157"/>
                  </a:lnTo>
                  <a:lnTo>
                    <a:pt x="178383" y="150292"/>
                  </a:lnTo>
                  <a:lnTo>
                    <a:pt x="168596" y="153779"/>
                  </a:lnTo>
                  <a:lnTo>
                    <a:pt x="158754" y="157560"/>
                  </a:lnTo>
                  <a:lnTo>
                    <a:pt x="149229" y="161842"/>
                  </a:lnTo>
                  <a:lnTo>
                    <a:pt x="140186" y="166721"/>
                  </a:lnTo>
                  <a:lnTo>
                    <a:pt x="131302" y="172318"/>
                  </a:lnTo>
                  <a:lnTo>
                    <a:pt x="121885" y="178839"/>
                  </a:lnTo>
                  <a:lnTo>
                    <a:pt x="111589" y="186305"/>
                  </a:lnTo>
                  <a:lnTo>
                    <a:pt x="100724" y="194592"/>
                  </a:lnTo>
                  <a:lnTo>
                    <a:pt x="90037" y="203526"/>
                  </a:lnTo>
                  <a:lnTo>
                    <a:pt x="79954" y="212932"/>
                  </a:lnTo>
                  <a:lnTo>
                    <a:pt x="70405" y="222349"/>
                  </a:lnTo>
                  <a:lnTo>
                    <a:pt x="61007" y="231058"/>
                  </a:lnTo>
                  <a:lnTo>
                    <a:pt x="51505" y="238729"/>
                  </a:lnTo>
                  <a:lnTo>
                    <a:pt x="41972" y="245541"/>
                  </a:lnTo>
                  <a:lnTo>
                    <a:pt x="32711" y="251963"/>
                  </a:lnTo>
                  <a:lnTo>
                    <a:pt x="23880" y="258266"/>
                  </a:lnTo>
                  <a:lnTo>
                    <a:pt x="15348" y="262522"/>
                  </a:lnTo>
                  <a:lnTo>
                    <a:pt x="7720" y="261916"/>
                  </a:lnTo>
                  <a:lnTo>
                    <a:pt x="2463" y="256693"/>
                  </a:lnTo>
                  <a:lnTo>
                    <a:pt x="0" y="247860"/>
                  </a:lnTo>
                  <a:lnTo>
                    <a:pt x="44" y="236374"/>
                  </a:lnTo>
                  <a:lnTo>
                    <a:pt x="1920" y="223326"/>
                  </a:lnTo>
                  <a:lnTo>
                    <a:pt x="4820" y="209904"/>
                  </a:lnTo>
                  <a:lnTo>
                    <a:pt x="8196" y="196768"/>
                  </a:lnTo>
                  <a:lnTo>
                    <a:pt x="11928" y="183817"/>
                  </a:lnTo>
                  <a:lnTo>
                    <a:pt x="16190" y="170433"/>
                  </a:lnTo>
                  <a:lnTo>
                    <a:pt x="21054" y="156273"/>
                  </a:lnTo>
                  <a:lnTo>
                    <a:pt x="26304" y="141300"/>
                  </a:lnTo>
                  <a:lnTo>
                    <a:pt x="31529" y="125629"/>
                  </a:lnTo>
                  <a:lnTo>
                    <a:pt x="36491" y="109421"/>
                  </a:lnTo>
                  <a:lnTo>
                    <a:pt x="41128" y="93145"/>
                  </a:lnTo>
                  <a:lnTo>
                    <a:pt x="45470" y="77531"/>
                  </a:lnTo>
                  <a:lnTo>
                    <a:pt x="49568" y="62933"/>
                  </a:lnTo>
                  <a:lnTo>
                    <a:pt x="53334" y="49604"/>
                  </a:lnTo>
                  <a:lnTo>
                    <a:pt x="56892" y="36463"/>
                  </a:lnTo>
                  <a:lnTo>
                    <a:pt x="60557" y="21240"/>
                  </a:lnTo>
                  <a:lnTo>
                    <a:pt x="649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86347" y="4104798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0"/>
                  </a:moveTo>
                  <a:lnTo>
                    <a:pt x="152060" y="6001"/>
                  </a:lnTo>
                  <a:lnTo>
                    <a:pt x="146496" y="12846"/>
                  </a:lnTo>
                  <a:lnTo>
                    <a:pt x="140697" y="21243"/>
                  </a:lnTo>
                  <a:lnTo>
                    <a:pt x="134616" y="31216"/>
                  </a:lnTo>
                  <a:lnTo>
                    <a:pt x="128286" y="42827"/>
                  </a:lnTo>
                  <a:lnTo>
                    <a:pt x="121759" y="55927"/>
                  </a:lnTo>
                  <a:lnTo>
                    <a:pt x="115082" y="69758"/>
                  </a:lnTo>
                  <a:lnTo>
                    <a:pt x="108299" y="83106"/>
                  </a:lnTo>
                  <a:lnTo>
                    <a:pt x="101442" y="95331"/>
                  </a:lnTo>
                  <a:lnTo>
                    <a:pt x="94531" y="106330"/>
                  </a:lnTo>
                  <a:lnTo>
                    <a:pt x="87587" y="116259"/>
                  </a:lnTo>
                  <a:lnTo>
                    <a:pt x="80613" y="125349"/>
                  </a:lnTo>
                  <a:lnTo>
                    <a:pt x="73454" y="133982"/>
                  </a:lnTo>
                  <a:lnTo>
                    <a:pt x="65810" y="142641"/>
                  </a:lnTo>
                  <a:lnTo>
                    <a:pt x="57557" y="151585"/>
                  </a:lnTo>
                  <a:lnTo>
                    <a:pt x="48894" y="160716"/>
                  </a:lnTo>
                  <a:lnTo>
                    <a:pt x="40234" y="169692"/>
                  </a:lnTo>
                  <a:lnTo>
                    <a:pt x="31826" y="178313"/>
                  </a:lnTo>
                  <a:lnTo>
                    <a:pt x="24036" y="186245"/>
                  </a:lnTo>
                  <a:lnTo>
                    <a:pt x="16662" y="193732"/>
                  </a:lnTo>
                  <a:lnTo>
                    <a:pt x="9057" y="2014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96876" y="4125855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0" y="0"/>
                  </a:moveTo>
                  <a:lnTo>
                    <a:pt x="5868" y="6068"/>
                  </a:lnTo>
                  <a:lnTo>
                    <a:pt x="11432" y="13553"/>
                  </a:lnTo>
                  <a:lnTo>
                    <a:pt x="17232" y="23228"/>
                  </a:lnTo>
                  <a:lnTo>
                    <a:pt x="23312" y="34370"/>
                  </a:lnTo>
                  <a:lnTo>
                    <a:pt x="29643" y="45705"/>
                  </a:lnTo>
                  <a:lnTo>
                    <a:pt x="36171" y="56477"/>
                  </a:lnTo>
                  <a:lnTo>
                    <a:pt x="42847" y="66620"/>
                  </a:lnTo>
                  <a:lnTo>
                    <a:pt x="49629" y="76483"/>
                  </a:lnTo>
                  <a:lnTo>
                    <a:pt x="56486" y="86327"/>
                  </a:lnTo>
                  <a:lnTo>
                    <a:pt x="63396" y="96106"/>
                  </a:lnTo>
                  <a:lnTo>
                    <a:pt x="70341" y="105539"/>
                  </a:lnTo>
                  <a:lnTo>
                    <a:pt x="77314" y="114493"/>
                  </a:lnTo>
                  <a:lnTo>
                    <a:pt x="84473" y="123308"/>
                  </a:lnTo>
                  <a:lnTo>
                    <a:pt x="92119" y="132671"/>
                  </a:lnTo>
                  <a:lnTo>
                    <a:pt x="100370" y="142933"/>
                  </a:lnTo>
                  <a:lnTo>
                    <a:pt x="109032" y="153944"/>
                  </a:lnTo>
                  <a:lnTo>
                    <a:pt x="117692" y="165260"/>
                  </a:lnTo>
                  <a:lnTo>
                    <a:pt x="126105" y="176564"/>
                  </a:lnTo>
                  <a:lnTo>
                    <a:pt x="134097" y="187277"/>
                  </a:lnTo>
                  <a:lnTo>
                    <a:pt x="142374" y="197536"/>
                  </a:lnTo>
                  <a:lnTo>
                    <a:pt x="152778" y="208240"/>
                  </a:lnTo>
                  <a:lnTo>
                    <a:pt x="168456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75943" y="382052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39180" y="9002"/>
                  </a:lnTo>
                  <a:lnTo>
                    <a:pt x="36398" y="19270"/>
                  </a:lnTo>
                  <a:lnTo>
                    <a:pt x="33503" y="31849"/>
                  </a:lnTo>
                  <a:lnTo>
                    <a:pt x="30636" y="46204"/>
                  </a:lnTo>
                  <a:lnTo>
                    <a:pt x="28119" y="61352"/>
                  </a:lnTo>
                  <a:lnTo>
                    <a:pt x="26109" y="76641"/>
                  </a:lnTo>
                  <a:lnTo>
                    <a:pt x="24596" y="91947"/>
                  </a:lnTo>
                  <a:lnTo>
                    <a:pt x="23500" y="107498"/>
                  </a:lnTo>
                  <a:lnTo>
                    <a:pt x="22728" y="123428"/>
                  </a:lnTo>
                  <a:lnTo>
                    <a:pt x="22192" y="139579"/>
                  </a:lnTo>
                  <a:lnTo>
                    <a:pt x="21823" y="155589"/>
                  </a:lnTo>
                  <a:lnTo>
                    <a:pt x="21568" y="171254"/>
                  </a:lnTo>
                  <a:lnTo>
                    <a:pt x="21225" y="186538"/>
                  </a:lnTo>
                  <a:lnTo>
                    <a:pt x="20463" y="201488"/>
                  </a:lnTo>
                  <a:lnTo>
                    <a:pt x="19138" y="216183"/>
                  </a:lnTo>
                  <a:lnTo>
                    <a:pt x="17435" y="231020"/>
                  </a:lnTo>
                  <a:lnTo>
                    <a:pt x="15752" y="246665"/>
                  </a:lnTo>
                  <a:lnTo>
                    <a:pt x="14322" y="263413"/>
                  </a:lnTo>
                  <a:lnTo>
                    <a:pt x="13041" y="280901"/>
                  </a:lnTo>
                  <a:lnTo>
                    <a:pt x="11575" y="298332"/>
                  </a:lnTo>
                  <a:lnTo>
                    <a:pt x="9741" y="315223"/>
                  </a:lnTo>
                  <a:lnTo>
                    <a:pt x="7669" y="330853"/>
                  </a:lnTo>
                  <a:lnTo>
                    <a:pt x="5514" y="345642"/>
                  </a:lnTo>
                  <a:lnTo>
                    <a:pt x="3085" y="36088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82002" y="3883699"/>
              <a:ext cx="225528" cy="189851"/>
            </a:xfrm>
            <a:custGeom>
              <a:avLst/>
              <a:gdLst/>
              <a:ahLst/>
              <a:cxnLst/>
              <a:rect l="0" t="0" r="0" b="0"/>
              <a:pathLst>
                <a:path w="225528" h="189851">
                  <a:moveTo>
                    <a:pt x="225527" y="168456"/>
                  </a:moveTo>
                  <a:lnTo>
                    <a:pt x="216658" y="165656"/>
                  </a:lnTo>
                  <a:lnTo>
                    <a:pt x="207672" y="164154"/>
                  </a:lnTo>
                  <a:lnTo>
                    <a:pt x="197676" y="163848"/>
                  </a:lnTo>
                  <a:lnTo>
                    <a:pt x="186695" y="164527"/>
                  </a:lnTo>
                  <a:lnTo>
                    <a:pt x="174884" y="165995"/>
                  </a:lnTo>
                  <a:lnTo>
                    <a:pt x="162425" y="168064"/>
                  </a:lnTo>
                  <a:lnTo>
                    <a:pt x="149487" y="170573"/>
                  </a:lnTo>
                  <a:lnTo>
                    <a:pt x="136207" y="173396"/>
                  </a:lnTo>
                  <a:lnTo>
                    <a:pt x="122690" y="176438"/>
                  </a:lnTo>
                  <a:lnTo>
                    <a:pt x="109174" y="179631"/>
                  </a:lnTo>
                  <a:lnTo>
                    <a:pt x="96021" y="182927"/>
                  </a:lnTo>
                  <a:lnTo>
                    <a:pt x="83395" y="186275"/>
                  </a:lnTo>
                  <a:lnTo>
                    <a:pt x="71288" y="188997"/>
                  </a:lnTo>
                  <a:lnTo>
                    <a:pt x="59619" y="189850"/>
                  </a:lnTo>
                  <a:lnTo>
                    <a:pt x="48293" y="188303"/>
                  </a:lnTo>
                  <a:lnTo>
                    <a:pt x="37550" y="184481"/>
                  </a:lnTo>
                  <a:lnTo>
                    <a:pt x="27935" y="178785"/>
                  </a:lnTo>
                  <a:lnTo>
                    <a:pt x="19657" y="171654"/>
                  </a:lnTo>
                  <a:lnTo>
                    <a:pt x="12776" y="163309"/>
                  </a:lnTo>
                  <a:lnTo>
                    <a:pt x="7370" y="153746"/>
                  </a:lnTo>
                  <a:lnTo>
                    <a:pt x="3335" y="143062"/>
                  </a:lnTo>
                  <a:lnTo>
                    <a:pt x="761" y="131450"/>
                  </a:lnTo>
                  <a:lnTo>
                    <a:pt x="0" y="119126"/>
                  </a:lnTo>
                  <a:lnTo>
                    <a:pt x="1073" y="106282"/>
                  </a:lnTo>
                  <a:lnTo>
                    <a:pt x="3571" y="93233"/>
                  </a:lnTo>
                  <a:lnTo>
                    <a:pt x="6850" y="80399"/>
                  </a:lnTo>
                  <a:lnTo>
                    <a:pt x="10457" y="67995"/>
                  </a:lnTo>
                  <a:lnTo>
                    <a:pt x="14207" y="56112"/>
                  </a:lnTo>
                  <a:lnTo>
                    <a:pt x="18552" y="43434"/>
                  </a:lnTo>
                  <a:lnTo>
                    <a:pt x="24988" y="26616"/>
                  </a:lnTo>
                  <a:lnTo>
                    <a:pt x="360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85206" y="3894228"/>
              <a:ext cx="276171" cy="308671"/>
            </a:xfrm>
            <a:custGeom>
              <a:avLst/>
              <a:gdLst/>
              <a:ahLst/>
              <a:cxnLst/>
              <a:rect l="0" t="0" r="0" b="0"/>
              <a:pathLst>
                <a:path w="276171" h="308671">
                  <a:moveTo>
                    <a:pt x="153950" y="0"/>
                  </a:moveTo>
                  <a:lnTo>
                    <a:pt x="139415" y="3001"/>
                  </a:lnTo>
                  <a:lnTo>
                    <a:pt x="126784" y="6423"/>
                  </a:lnTo>
                  <a:lnTo>
                    <a:pt x="114884" y="10619"/>
                  </a:lnTo>
                  <a:lnTo>
                    <a:pt x="103575" y="15520"/>
                  </a:lnTo>
                  <a:lnTo>
                    <a:pt x="93031" y="21001"/>
                  </a:lnTo>
                  <a:lnTo>
                    <a:pt x="83293" y="26940"/>
                  </a:lnTo>
                  <a:lnTo>
                    <a:pt x="74104" y="33547"/>
                  </a:lnTo>
                  <a:lnTo>
                    <a:pt x="65009" y="41343"/>
                  </a:lnTo>
                  <a:lnTo>
                    <a:pt x="55747" y="50509"/>
                  </a:lnTo>
                  <a:lnTo>
                    <a:pt x="46560" y="60766"/>
                  </a:lnTo>
                  <a:lnTo>
                    <a:pt x="38071" y="71567"/>
                  </a:lnTo>
                  <a:lnTo>
                    <a:pt x="30582" y="82540"/>
                  </a:lnTo>
                  <a:lnTo>
                    <a:pt x="24082" y="93670"/>
                  </a:lnTo>
                  <a:lnTo>
                    <a:pt x="18405" y="105201"/>
                  </a:lnTo>
                  <a:lnTo>
                    <a:pt x="13371" y="117253"/>
                  </a:lnTo>
                  <a:lnTo>
                    <a:pt x="8973" y="129804"/>
                  </a:lnTo>
                  <a:lnTo>
                    <a:pt x="5383" y="142768"/>
                  </a:lnTo>
                  <a:lnTo>
                    <a:pt x="2636" y="156050"/>
                  </a:lnTo>
                  <a:lnTo>
                    <a:pt x="790" y="169563"/>
                  </a:lnTo>
                  <a:lnTo>
                    <a:pt x="0" y="183242"/>
                  </a:lnTo>
                  <a:lnTo>
                    <a:pt x="252" y="197026"/>
                  </a:lnTo>
                  <a:lnTo>
                    <a:pt x="1557" y="210553"/>
                  </a:lnTo>
                  <a:lnTo>
                    <a:pt x="4028" y="223183"/>
                  </a:lnTo>
                  <a:lnTo>
                    <a:pt x="7617" y="234640"/>
                  </a:lnTo>
                  <a:lnTo>
                    <a:pt x="12144" y="244976"/>
                  </a:lnTo>
                  <a:lnTo>
                    <a:pt x="17399" y="254387"/>
                  </a:lnTo>
                  <a:lnTo>
                    <a:pt x="23204" y="263091"/>
                  </a:lnTo>
                  <a:lnTo>
                    <a:pt x="29899" y="271277"/>
                  </a:lnTo>
                  <a:lnTo>
                    <a:pt x="38289" y="279096"/>
                  </a:lnTo>
                  <a:lnTo>
                    <a:pt x="48674" y="286650"/>
                  </a:lnTo>
                  <a:lnTo>
                    <a:pt x="60734" y="293692"/>
                  </a:lnTo>
                  <a:lnTo>
                    <a:pt x="73818" y="299662"/>
                  </a:lnTo>
                  <a:lnTo>
                    <a:pt x="87433" y="304332"/>
                  </a:lnTo>
                  <a:lnTo>
                    <a:pt x="101303" y="307466"/>
                  </a:lnTo>
                  <a:lnTo>
                    <a:pt x="115285" y="308670"/>
                  </a:lnTo>
                  <a:lnTo>
                    <a:pt x="129315" y="307920"/>
                  </a:lnTo>
                  <a:lnTo>
                    <a:pt x="143362" y="305485"/>
                  </a:lnTo>
                  <a:lnTo>
                    <a:pt x="157414" y="301724"/>
                  </a:lnTo>
                  <a:lnTo>
                    <a:pt x="171455" y="296973"/>
                  </a:lnTo>
                  <a:lnTo>
                    <a:pt x="185157" y="291346"/>
                  </a:lnTo>
                  <a:lnTo>
                    <a:pt x="197905" y="284747"/>
                  </a:lnTo>
                  <a:lnTo>
                    <a:pt x="209446" y="277198"/>
                  </a:lnTo>
                  <a:lnTo>
                    <a:pt x="220009" y="268842"/>
                  </a:lnTo>
                  <a:lnTo>
                    <a:pt x="230106" y="259855"/>
                  </a:lnTo>
                  <a:lnTo>
                    <a:pt x="240073" y="250391"/>
                  </a:lnTo>
                  <a:lnTo>
                    <a:pt x="249582" y="240256"/>
                  </a:lnTo>
                  <a:lnTo>
                    <a:pt x="257763" y="228935"/>
                  </a:lnTo>
                  <a:lnTo>
                    <a:pt x="264230" y="216242"/>
                  </a:lnTo>
                  <a:lnTo>
                    <a:pt x="269064" y="202292"/>
                  </a:lnTo>
                  <a:lnTo>
                    <a:pt x="272550" y="187325"/>
                  </a:lnTo>
                  <a:lnTo>
                    <a:pt x="274989" y="171589"/>
                  </a:lnTo>
                  <a:lnTo>
                    <a:pt x="276170" y="155293"/>
                  </a:lnTo>
                  <a:lnTo>
                    <a:pt x="275391" y="138603"/>
                  </a:lnTo>
                  <a:lnTo>
                    <a:pt x="272424" y="121646"/>
                  </a:lnTo>
                  <a:lnTo>
                    <a:pt x="267483" y="104837"/>
                  </a:lnTo>
                  <a:lnTo>
                    <a:pt x="260954" y="88851"/>
                  </a:lnTo>
                  <a:lnTo>
                    <a:pt x="253224" y="73992"/>
                  </a:lnTo>
                  <a:lnTo>
                    <a:pt x="244460" y="60388"/>
                  </a:lnTo>
                  <a:lnTo>
                    <a:pt x="234608" y="48162"/>
                  </a:lnTo>
                  <a:lnTo>
                    <a:pt x="223725" y="37242"/>
                  </a:lnTo>
                  <a:lnTo>
                    <a:pt x="211978" y="27738"/>
                  </a:lnTo>
                  <a:lnTo>
                    <a:pt x="199562" y="20016"/>
                  </a:lnTo>
                  <a:lnTo>
                    <a:pt x="186657" y="14120"/>
                  </a:lnTo>
                  <a:lnTo>
                    <a:pt x="173567" y="9972"/>
                  </a:lnTo>
                  <a:lnTo>
                    <a:pt x="160705" y="7545"/>
                  </a:lnTo>
                  <a:lnTo>
                    <a:pt x="148292" y="6648"/>
                  </a:lnTo>
                  <a:lnTo>
                    <a:pt x="136800" y="6828"/>
                  </a:lnTo>
                  <a:lnTo>
                    <a:pt x="125915" y="7483"/>
                  </a:lnTo>
                  <a:lnTo>
                    <a:pt x="114686" y="8665"/>
                  </a:lnTo>
                  <a:lnTo>
                    <a:pt x="1013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65373" y="4274329"/>
              <a:ext cx="663297" cy="62097"/>
            </a:xfrm>
            <a:custGeom>
              <a:avLst/>
              <a:gdLst/>
              <a:ahLst/>
              <a:cxnLst/>
              <a:rect l="0" t="0" r="0" b="0"/>
              <a:pathLst>
                <a:path w="663297" h="62097">
                  <a:moveTo>
                    <a:pt x="663296" y="62096"/>
                  </a:moveTo>
                  <a:lnTo>
                    <a:pt x="651493" y="62029"/>
                  </a:lnTo>
                  <a:lnTo>
                    <a:pt x="639724" y="61389"/>
                  </a:lnTo>
                  <a:lnTo>
                    <a:pt x="626834" y="60092"/>
                  </a:lnTo>
                  <a:lnTo>
                    <a:pt x="612986" y="58232"/>
                  </a:lnTo>
                  <a:lnTo>
                    <a:pt x="598658" y="55916"/>
                  </a:lnTo>
                  <a:lnTo>
                    <a:pt x="584175" y="53249"/>
                  </a:lnTo>
                  <a:lnTo>
                    <a:pt x="569207" y="50326"/>
                  </a:lnTo>
                  <a:lnTo>
                    <a:pt x="552886" y="47218"/>
                  </a:lnTo>
                  <a:lnTo>
                    <a:pt x="534846" y="43988"/>
                  </a:lnTo>
                  <a:lnTo>
                    <a:pt x="515662" y="40837"/>
                  </a:lnTo>
                  <a:lnTo>
                    <a:pt x="496548" y="38101"/>
                  </a:lnTo>
                  <a:lnTo>
                    <a:pt x="478210" y="35924"/>
                  </a:lnTo>
                  <a:lnTo>
                    <a:pt x="460830" y="34123"/>
                  </a:lnTo>
                  <a:lnTo>
                    <a:pt x="444326" y="32300"/>
                  </a:lnTo>
                  <a:lnTo>
                    <a:pt x="428520" y="30219"/>
                  </a:lnTo>
                  <a:lnTo>
                    <a:pt x="413075" y="27819"/>
                  </a:lnTo>
                  <a:lnTo>
                    <a:pt x="397536" y="25128"/>
                  </a:lnTo>
                  <a:lnTo>
                    <a:pt x="381668" y="22209"/>
                  </a:lnTo>
                  <a:lnTo>
                    <a:pt x="365582" y="19282"/>
                  </a:lnTo>
                  <a:lnTo>
                    <a:pt x="349628" y="16704"/>
                  </a:lnTo>
                  <a:lnTo>
                    <a:pt x="334003" y="14641"/>
                  </a:lnTo>
                  <a:lnTo>
                    <a:pt x="318579" y="13089"/>
                  </a:lnTo>
                  <a:lnTo>
                    <a:pt x="303004" y="11964"/>
                  </a:lnTo>
                  <a:lnTo>
                    <a:pt x="287084" y="11166"/>
                  </a:lnTo>
                  <a:lnTo>
                    <a:pt x="270953" y="10442"/>
                  </a:lnTo>
                  <a:lnTo>
                    <a:pt x="254964" y="9415"/>
                  </a:lnTo>
                  <a:lnTo>
                    <a:pt x="239316" y="7909"/>
                  </a:lnTo>
                  <a:lnTo>
                    <a:pt x="224045" y="6082"/>
                  </a:lnTo>
                  <a:lnTo>
                    <a:pt x="209104" y="4317"/>
                  </a:lnTo>
                  <a:lnTo>
                    <a:pt x="194420" y="2835"/>
                  </a:lnTo>
                  <a:lnTo>
                    <a:pt x="179761" y="1689"/>
                  </a:lnTo>
                  <a:lnTo>
                    <a:pt x="164766" y="846"/>
                  </a:lnTo>
                  <a:lnTo>
                    <a:pt x="149274" y="248"/>
                  </a:lnTo>
                  <a:lnTo>
                    <a:pt x="133613" y="0"/>
                  </a:lnTo>
                  <a:lnTo>
                    <a:pt x="118480" y="358"/>
                  </a:lnTo>
                  <a:lnTo>
                    <a:pt x="104218" y="1413"/>
                  </a:lnTo>
                  <a:lnTo>
                    <a:pt x="90523" y="3105"/>
                  </a:lnTo>
                  <a:lnTo>
                    <a:pt x="76648" y="5310"/>
                  </a:lnTo>
                  <a:lnTo>
                    <a:pt x="62185" y="7901"/>
                  </a:lnTo>
                  <a:lnTo>
                    <a:pt x="47804" y="10617"/>
                  </a:lnTo>
                  <a:lnTo>
                    <a:pt x="33672" y="13339"/>
                  </a:lnTo>
                  <a:lnTo>
                    <a:pt x="18539" y="16306"/>
                  </a:lnTo>
                  <a:lnTo>
                    <a:pt x="0" y="19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02285" y="4462767"/>
              <a:ext cx="52644" cy="547483"/>
            </a:xfrm>
            <a:custGeom>
              <a:avLst/>
              <a:gdLst/>
              <a:ahLst/>
              <a:cxnLst/>
              <a:rect l="0" t="0" r="0" b="0"/>
              <a:pathLst>
                <a:path w="52644" h="54748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3" y="46623"/>
                  </a:lnTo>
                  <a:lnTo>
                    <a:pt x="8642" y="59283"/>
                  </a:lnTo>
                  <a:lnTo>
                    <a:pt x="9245" y="72344"/>
                  </a:lnTo>
                  <a:lnTo>
                    <a:pt x="9831" y="85868"/>
                  </a:lnTo>
                  <a:lnTo>
                    <a:pt x="10764" y="100082"/>
                  </a:lnTo>
                  <a:lnTo>
                    <a:pt x="12210" y="115055"/>
                  </a:lnTo>
                  <a:lnTo>
                    <a:pt x="14167" y="130872"/>
                  </a:lnTo>
                  <a:lnTo>
                    <a:pt x="16551" y="147707"/>
                  </a:lnTo>
                  <a:lnTo>
                    <a:pt x="19262" y="165560"/>
                  </a:lnTo>
                  <a:lnTo>
                    <a:pt x="22046" y="184448"/>
                  </a:lnTo>
                  <a:lnTo>
                    <a:pt x="24529" y="204490"/>
                  </a:lnTo>
                  <a:lnTo>
                    <a:pt x="26533" y="225642"/>
                  </a:lnTo>
                  <a:lnTo>
                    <a:pt x="28215" y="247727"/>
                  </a:lnTo>
                  <a:lnTo>
                    <a:pt x="29960" y="270537"/>
                  </a:lnTo>
                  <a:lnTo>
                    <a:pt x="31983" y="293876"/>
                  </a:lnTo>
                  <a:lnTo>
                    <a:pt x="34173" y="317430"/>
                  </a:lnTo>
                  <a:lnTo>
                    <a:pt x="36191" y="340776"/>
                  </a:lnTo>
                  <a:lnTo>
                    <a:pt x="37850" y="363697"/>
                  </a:lnTo>
                  <a:lnTo>
                    <a:pt x="39286" y="386004"/>
                  </a:lnTo>
                  <a:lnTo>
                    <a:pt x="40857" y="407450"/>
                  </a:lnTo>
                  <a:lnTo>
                    <a:pt x="42762" y="427984"/>
                  </a:lnTo>
                  <a:lnTo>
                    <a:pt x="44870" y="447555"/>
                  </a:lnTo>
                  <a:lnTo>
                    <a:pt x="46833" y="466020"/>
                  </a:lnTo>
                  <a:lnTo>
                    <a:pt x="48450" y="483390"/>
                  </a:lnTo>
                  <a:lnTo>
                    <a:pt x="49690" y="499228"/>
                  </a:lnTo>
                  <a:lnTo>
                    <a:pt x="50732" y="514123"/>
                  </a:lnTo>
                  <a:lnTo>
                    <a:pt x="51664" y="529386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431668" y="5106321"/>
            <a:ext cx="21058" cy="452726"/>
          </a:xfrm>
          <a:custGeom>
            <a:avLst/>
            <a:gdLst/>
            <a:ahLst/>
            <a:cxnLst/>
            <a:rect l="0" t="0" r="0" b="0"/>
            <a:pathLst>
              <a:path w="21058" h="452726">
                <a:moveTo>
                  <a:pt x="21057" y="0"/>
                </a:moveTo>
                <a:lnTo>
                  <a:pt x="18190" y="11869"/>
                </a:lnTo>
                <a:lnTo>
                  <a:pt x="16048" y="24279"/>
                </a:lnTo>
                <a:lnTo>
                  <a:pt x="14445" y="38461"/>
                </a:lnTo>
                <a:lnTo>
                  <a:pt x="13265" y="53996"/>
                </a:lnTo>
                <a:lnTo>
                  <a:pt x="12416" y="69992"/>
                </a:lnTo>
                <a:lnTo>
                  <a:pt x="11818" y="85879"/>
                </a:lnTo>
                <a:lnTo>
                  <a:pt x="11404" y="101600"/>
                </a:lnTo>
                <a:lnTo>
                  <a:pt x="11120" y="117435"/>
                </a:lnTo>
                <a:lnTo>
                  <a:pt x="10922" y="133562"/>
                </a:lnTo>
                <a:lnTo>
                  <a:pt x="10618" y="150017"/>
                </a:lnTo>
                <a:lnTo>
                  <a:pt x="9882" y="166764"/>
                </a:lnTo>
                <a:lnTo>
                  <a:pt x="8574" y="183741"/>
                </a:lnTo>
                <a:lnTo>
                  <a:pt x="6881" y="200890"/>
                </a:lnTo>
                <a:lnTo>
                  <a:pt x="5207" y="218164"/>
                </a:lnTo>
                <a:lnTo>
                  <a:pt x="3786" y="235528"/>
                </a:lnTo>
                <a:lnTo>
                  <a:pt x="2681" y="253122"/>
                </a:lnTo>
                <a:lnTo>
                  <a:pt x="1866" y="271232"/>
                </a:lnTo>
                <a:lnTo>
                  <a:pt x="1282" y="289984"/>
                </a:lnTo>
                <a:lnTo>
                  <a:pt x="874" y="309664"/>
                </a:lnTo>
                <a:lnTo>
                  <a:pt x="592" y="330778"/>
                </a:lnTo>
                <a:lnTo>
                  <a:pt x="399" y="353435"/>
                </a:lnTo>
                <a:lnTo>
                  <a:pt x="268" y="376247"/>
                </a:lnTo>
                <a:lnTo>
                  <a:pt x="165" y="398770"/>
                </a:lnTo>
                <a:lnTo>
                  <a:pt x="81" y="422985"/>
                </a:lnTo>
                <a:lnTo>
                  <a:pt x="0" y="4527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303971" y="3260368"/>
            <a:ext cx="170227" cy="329850"/>
          </a:xfrm>
          <a:custGeom>
            <a:avLst/>
            <a:gdLst/>
            <a:ahLst/>
            <a:cxnLst/>
            <a:rect l="0" t="0" r="0" b="0"/>
            <a:pathLst>
              <a:path w="170227" h="329850">
                <a:moveTo>
                  <a:pt x="170226" y="66637"/>
                </a:moveTo>
                <a:lnTo>
                  <a:pt x="167225" y="57903"/>
                </a:lnTo>
                <a:lnTo>
                  <a:pt x="163802" y="50196"/>
                </a:lnTo>
                <a:lnTo>
                  <a:pt x="159606" y="42794"/>
                </a:lnTo>
                <a:lnTo>
                  <a:pt x="154706" y="35532"/>
                </a:lnTo>
                <a:lnTo>
                  <a:pt x="149224" y="28354"/>
                </a:lnTo>
                <a:lnTo>
                  <a:pt x="143285" y="21237"/>
                </a:lnTo>
                <a:lnTo>
                  <a:pt x="136678" y="14493"/>
                </a:lnTo>
                <a:lnTo>
                  <a:pt x="128883" y="8723"/>
                </a:lnTo>
                <a:lnTo>
                  <a:pt x="119716" y="4188"/>
                </a:lnTo>
                <a:lnTo>
                  <a:pt x="109460" y="1144"/>
                </a:lnTo>
                <a:lnTo>
                  <a:pt x="98658" y="0"/>
                </a:lnTo>
                <a:lnTo>
                  <a:pt x="87689" y="790"/>
                </a:lnTo>
                <a:lnTo>
                  <a:pt x="76732" y="3252"/>
                </a:lnTo>
                <a:lnTo>
                  <a:pt x="65850" y="7031"/>
                </a:lnTo>
                <a:lnTo>
                  <a:pt x="55060" y="11794"/>
                </a:lnTo>
                <a:lnTo>
                  <a:pt x="44681" y="17429"/>
                </a:lnTo>
                <a:lnTo>
                  <a:pt x="35310" y="24035"/>
                </a:lnTo>
                <a:lnTo>
                  <a:pt x="27190" y="31587"/>
                </a:lnTo>
                <a:lnTo>
                  <a:pt x="20246" y="39945"/>
                </a:lnTo>
                <a:lnTo>
                  <a:pt x="14265" y="48934"/>
                </a:lnTo>
                <a:lnTo>
                  <a:pt x="9027" y="58394"/>
                </a:lnTo>
                <a:lnTo>
                  <a:pt x="4660" y="68357"/>
                </a:lnTo>
                <a:lnTo>
                  <a:pt x="1623" y="79030"/>
                </a:lnTo>
                <a:lnTo>
                  <a:pt x="65" y="90467"/>
                </a:lnTo>
                <a:lnTo>
                  <a:pt x="0" y="102418"/>
                </a:lnTo>
                <a:lnTo>
                  <a:pt x="1477" y="114439"/>
                </a:lnTo>
                <a:lnTo>
                  <a:pt x="4366" y="126258"/>
                </a:lnTo>
                <a:lnTo>
                  <a:pt x="8577" y="137464"/>
                </a:lnTo>
                <a:lnTo>
                  <a:pt x="14144" y="147457"/>
                </a:lnTo>
                <a:lnTo>
                  <a:pt x="20961" y="156012"/>
                </a:lnTo>
                <a:lnTo>
                  <a:pt x="28807" y="162755"/>
                </a:lnTo>
                <a:lnTo>
                  <a:pt x="37444" y="167012"/>
                </a:lnTo>
                <a:lnTo>
                  <a:pt x="46655" y="168642"/>
                </a:lnTo>
                <a:lnTo>
                  <a:pt x="56110" y="167634"/>
                </a:lnTo>
                <a:lnTo>
                  <a:pt x="65377" y="163852"/>
                </a:lnTo>
                <a:lnTo>
                  <a:pt x="74233" y="157498"/>
                </a:lnTo>
                <a:lnTo>
                  <a:pt x="82484" y="149185"/>
                </a:lnTo>
                <a:lnTo>
                  <a:pt x="89880" y="139712"/>
                </a:lnTo>
                <a:lnTo>
                  <a:pt x="96373" y="129647"/>
                </a:lnTo>
                <a:lnTo>
                  <a:pt x="102073" y="119299"/>
                </a:lnTo>
                <a:lnTo>
                  <a:pt x="107144" y="108827"/>
                </a:lnTo>
                <a:lnTo>
                  <a:pt x="111759" y="98349"/>
                </a:lnTo>
                <a:lnTo>
                  <a:pt x="116541" y="89471"/>
                </a:lnTo>
                <a:lnTo>
                  <a:pt x="121694" y="84954"/>
                </a:lnTo>
                <a:lnTo>
                  <a:pt x="126262" y="85430"/>
                </a:lnTo>
                <a:lnTo>
                  <a:pt x="129861" y="90001"/>
                </a:lnTo>
                <a:lnTo>
                  <a:pt x="132534" y="97559"/>
                </a:lnTo>
                <a:lnTo>
                  <a:pt x="134617" y="107205"/>
                </a:lnTo>
                <a:lnTo>
                  <a:pt x="136603" y="118280"/>
                </a:lnTo>
                <a:lnTo>
                  <a:pt x="138775" y="130332"/>
                </a:lnTo>
                <a:lnTo>
                  <a:pt x="141059" y="143207"/>
                </a:lnTo>
                <a:lnTo>
                  <a:pt x="143136" y="156999"/>
                </a:lnTo>
                <a:lnTo>
                  <a:pt x="144828" y="171693"/>
                </a:lnTo>
                <a:lnTo>
                  <a:pt x="146116" y="187157"/>
                </a:lnTo>
                <a:lnTo>
                  <a:pt x="147055" y="203224"/>
                </a:lnTo>
                <a:lnTo>
                  <a:pt x="147716" y="219736"/>
                </a:lnTo>
                <a:lnTo>
                  <a:pt x="148007" y="236401"/>
                </a:lnTo>
                <a:lnTo>
                  <a:pt x="147677" y="252816"/>
                </a:lnTo>
                <a:lnTo>
                  <a:pt x="146646" y="268763"/>
                </a:lnTo>
                <a:lnTo>
                  <a:pt x="145132" y="283624"/>
                </a:lnTo>
                <a:lnTo>
                  <a:pt x="143421" y="297748"/>
                </a:lnTo>
                <a:lnTo>
                  <a:pt x="141361" y="312374"/>
                </a:lnTo>
                <a:lnTo>
                  <a:pt x="138640" y="3298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484725" y="3488202"/>
            <a:ext cx="1681043" cy="1123281"/>
            <a:chOff x="2484725" y="3488202"/>
            <a:chExt cx="1681043" cy="1123281"/>
          </a:xfrm>
        </p:grpSpPr>
        <p:sp>
          <p:nvSpPr>
            <p:cNvPr id="52" name="Freeform 51"/>
            <p:cNvSpPr/>
            <p:nvPr/>
          </p:nvSpPr>
          <p:spPr>
            <a:xfrm>
              <a:off x="2526839" y="403241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83" y="18123"/>
                  </a:lnTo>
                  <a:lnTo>
                    <a:pt x="88137" y="15341"/>
                  </a:lnTo>
                  <a:lnTo>
                    <a:pt x="79433" y="12446"/>
                  </a:lnTo>
                  <a:lnTo>
                    <a:pt x="70140" y="9579"/>
                  </a:lnTo>
                  <a:lnTo>
                    <a:pt x="59996" y="7062"/>
                  </a:lnTo>
                  <a:lnTo>
                    <a:pt x="48969" y="5051"/>
                  </a:lnTo>
                  <a:lnTo>
                    <a:pt x="37777" y="3535"/>
                  </a:lnTo>
                  <a:lnTo>
                    <a:pt x="26687" y="2274"/>
                  </a:lnTo>
                  <a:lnTo>
                    <a:pt x="14725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84725" y="4166252"/>
              <a:ext cx="168457" cy="24091"/>
            </a:xfrm>
            <a:custGeom>
              <a:avLst/>
              <a:gdLst/>
              <a:ahLst/>
              <a:cxnLst/>
              <a:rect l="0" t="0" r="0" b="0"/>
              <a:pathLst>
                <a:path w="168457" h="24091">
                  <a:moveTo>
                    <a:pt x="168456" y="24090"/>
                  </a:moveTo>
                  <a:lnTo>
                    <a:pt x="156788" y="21156"/>
                  </a:lnTo>
                  <a:lnTo>
                    <a:pt x="146299" y="18374"/>
                  </a:lnTo>
                  <a:lnTo>
                    <a:pt x="135997" y="15474"/>
                  </a:lnTo>
                  <a:lnTo>
                    <a:pt x="125696" y="12434"/>
                  </a:lnTo>
                  <a:lnTo>
                    <a:pt x="115352" y="9269"/>
                  </a:lnTo>
                  <a:lnTo>
                    <a:pt x="104954" y="6014"/>
                  </a:lnTo>
                  <a:lnTo>
                    <a:pt x="94179" y="3021"/>
                  </a:lnTo>
                  <a:lnTo>
                    <a:pt x="82425" y="926"/>
                  </a:lnTo>
                  <a:lnTo>
                    <a:pt x="69457" y="0"/>
                  </a:lnTo>
                  <a:lnTo>
                    <a:pt x="55920" y="28"/>
                  </a:lnTo>
                  <a:lnTo>
                    <a:pt x="41716" y="500"/>
                  </a:lnTo>
                  <a:lnTo>
                    <a:pt x="24478" y="1459"/>
                  </a:lnTo>
                  <a:lnTo>
                    <a:pt x="0" y="30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3659" y="3569006"/>
              <a:ext cx="181191" cy="431824"/>
            </a:xfrm>
            <a:custGeom>
              <a:avLst/>
              <a:gdLst/>
              <a:ahLst/>
              <a:cxnLst/>
              <a:rect l="0" t="0" r="0" b="0"/>
              <a:pathLst>
                <a:path w="181191" h="431824">
                  <a:moveTo>
                    <a:pt x="181190" y="168610"/>
                  </a:moveTo>
                  <a:lnTo>
                    <a:pt x="178391" y="159809"/>
                  </a:lnTo>
                  <a:lnTo>
                    <a:pt x="176889" y="151462"/>
                  </a:lnTo>
                  <a:lnTo>
                    <a:pt x="176573" y="142759"/>
                  </a:lnTo>
                  <a:lnTo>
                    <a:pt x="176907" y="133465"/>
                  </a:lnTo>
                  <a:lnTo>
                    <a:pt x="177078" y="123322"/>
                  </a:lnTo>
                  <a:lnTo>
                    <a:pt x="176641" y="112281"/>
                  </a:lnTo>
                  <a:lnTo>
                    <a:pt x="175499" y="100614"/>
                  </a:lnTo>
                  <a:lnTo>
                    <a:pt x="173729" y="88792"/>
                  </a:lnTo>
                  <a:lnTo>
                    <a:pt x="171454" y="77103"/>
                  </a:lnTo>
                  <a:lnTo>
                    <a:pt x="168638" y="65646"/>
                  </a:lnTo>
                  <a:lnTo>
                    <a:pt x="165076" y="54421"/>
                  </a:lnTo>
                  <a:lnTo>
                    <a:pt x="160716" y="43398"/>
                  </a:lnTo>
                  <a:lnTo>
                    <a:pt x="155485" y="32860"/>
                  </a:lnTo>
                  <a:lnTo>
                    <a:pt x="149217" y="23382"/>
                  </a:lnTo>
                  <a:lnTo>
                    <a:pt x="141920" y="15201"/>
                  </a:lnTo>
                  <a:lnTo>
                    <a:pt x="133577" y="8554"/>
                  </a:lnTo>
                  <a:lnTo>
                    <a:pt x="124075" y="3838"/>
                  </a:lnTo>
                  <a:lnTo>
                    <a:pt x="113465" y="1076"/>
                  </a:lnTo>
                  <a:lnTo>
                    <a:pt x="102086" y="0"/>
                  </a:lnTo>
                  <a:lnTo>
                    <a:pt x="90457" y="249"/>
                  </a:lnTo>
                  <a:lnTo>
                    <a:pt x="78901" y="1495"/>
                  </a:lnTo>
                  <a:lnTo>
                    <a:pt x="67703" y="3784"/>
                  </a:lnTo>
                  <a:lnTo>
                    <a:pt x="57183" y="7522"/>
                  </a:lnTo>
                  <a:lnTo>
                    <a:pt x="47447" y="12819"/>
                  </a:lnTo>
                  <a:lnTo>
                    <a:pt x="38587" y="19664"/>
                  </a:lnTo>
                  <a:lnTo>
                    <a:pt x="30775" y="28086"/>
                  </a:lnTo>
                  <a:lnTo>
                    <a:pt x="23998" y="37940"/>
                  </a:lnTo>
                  <a:lnTo>
                    <a:pt x="18107" y="48964"/>
                  </a:lnTo>
                  <a:lnTo>
                    <a:pt x="12906" y="60880"/>
                  </a:lnTo>
                  <a:lnTo>
                    <a:pt x="8228" y="73448"/>
                  </a:lnTo>
                  <a:lnTo>
                    <a:pt x="4254" y="86478"/>
                  </a:lnTo>
                  <a:lnTo>
                    <a:pt x="1489" y="99831"/>
                  </a:lnTo>
                  <a:lnTo>
                    <a:pt x="111" y="113405"/>
                  </a:lnTo>
                  <a:lnTo>
                    <a:pt x="0" y="127131"/>
                  </a:lnTo>
                  <a:lnTo>
                    <a:pt x="914" y="140959"/>
                  </a:lnTo>
                  <a:lnTo>
                    <a:pt x="2607" y="154847"/>
                  </a:lnTo>
                  <a:lnTo>
                    <a:pt x="5031" y="168445"/>
                  </a:lnTo>
                  <a:lnTo>
                    <a:pt x="8327" y="181124"/>
                  </a:lnTo>
                  <a:lnTo>
                    <a:pt x="12514" y="192599"/>
                  </a:lnTo>
                  <a:lnTo>
                    <a:pt x="17800" y="202439"/>
                  </a:lnTo>
                  <a:lnTo>
                    <a:pt x="24636" y="209921"/>
                  </a:lnTo>
                  <a:lnTo>
                    <a:pt x="33121" y="214870"/>
                  </a:lnTo>
                  <a:lnTo>
                    <a:pt x="42734" y="217414"/>
                  </a:lnTo>
                  <a:lnTo>
                    <a:pt x="52564" y="217699"/>
                  </a:lnTo>
                  <a:lnTo>
                    <a:pt x="62059" y="216044"/>
                  </a:lnTo>
                  <a:lnTo>
                    <a:pt x="71042" y="212853"/>
                  </a:lnTo>
                  <a:lnTo>
                    <a:pt x="79528" y="208511"/>
                  </a:lnTo>
                  <a:lnTo>
                    <a:pt x="87602" y="203334"/>
                  </a:lnTo>
                  <a:lnTo>
                    <a:pt x="95364" y="197404"/>
                  </a:lnTo>
                  <a:lnTo>
                    <a:pt x="102897" y="190594"/>
                  </a:lnTo>
                  <a:lnTo>
                    <a:pt x="110264" y="182900"/>
                  </a:lnTo>
                  <a:lnTo>
                    <a:pt x="117350" y="174445"/>
                  </a:lnTo>
                  <a:lnTo>
                    <a:pt x="123882" y="165391"/>
                  </a:lnTo>
                  <a:lnTo>
                    <a:pt x="129761" y="155891"/>
                  </a:lnTo>
                  <a:lnTo>
                    <a:pt x="135201" y="146071"/>
                  </a:lnTo>
                  <a:lnTo>
                    <a:pt x="140621" y="136026"/>
                  </a:lnTo>
                  <a:lnTo>
                    <a:pt x="146272" y="125870"/>
                  </a:lnTo>
                  <a:lnTo>
                    <a:pt x="152266" y="117233"/>
                  </a:lnTo>
                  <a:lnTo>
                    <a:pt x="157926" y="112901"/>
                  </a:lnTo>
                  <a:lnTo>
                    <a:pt x="162007" y="113670"/>
                  </a:lnTo>
                  <a:lnTo>
                    <a:pt x="164250" y="118967"/>
                  </a:lnTo>
                  <a:lnTo>
                    <a:pt x="164910" y="127831"/>
                  </a:lnTo>
                  <a:lnTo>
                    <a:pt x="164509" y="139506"/>
                  </a:lnTo>
                  <a:lnTo>
                    <a:pt x="163683" y="153545"/>
                  </a:lnTo>
                  <a:lnTo>
                    <a:pt x="162822" y="169514"/>
                  </a:lnTo>
                  <a:lnTo>
                    <a:pt x="162087" y="186968"/>
                  </a:lnTo>
                  <a:lnTo>
                    <a:pt x="161515" y="205518"/>
                  </a:lnTo>
                  <a:lnTo>
                    <a:pt x="161094" y="224847"/>
                  </a:lnTo>
                  <a:lnTo>
                    <a:pt x="160793" y="244557"/>
                  </a:lnTo>
                  <a:lnTo>
                    <a:pt x="160583" y="264169"/>
                  </a:lnTo>
                  <a:lnTo>
                    <a:pt x="160438" y="283432"/>
                  </a:lnTo>
                  <a:lnTo>
                    <a:pt x="160338" y="302129"/>
                  </a:lnTo>
                  <a:lnTo>
                    <a:pt x="160271" y="320000"/>
                  </a:lnTo>
                  <a:lnTo>
                    <a:pt x="160226" y="336981"/>
                  </a:lnTo>
                  <a:lnTo>
                    <a:pt x="160195" y="353152"/>
                  </a:lnTo>
                  <a:lnTo>
                    <a:pt x="160172" y="370540"/>
                  </a:lnTo>
                  <a:lnTo>
                    <a:pt x="160152" y="394026"/>
                  </a:lnTo>
                  <a:lnTo>
                    <a:pt x="160133" y="4318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4064000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59697" y="2933"/>
                  </a:lnTo>
                  <a:lnTo>
                    <a:pt x="351350" y="5716"/>
                  </a:lnTo>
                  <a:lnTo>
                    <a:pt x="342642" y="8610"/>
                  </a:lnTo>
                  <a:lnTo>
                    <a:pt x="333175" y="11478"/>
                  </a:lnTo>
                  <a:lnTo>
                    <a:pt x="322384" y="13995"/>
                  </a:lnTo>
                  <a:lnTo>
                    <a:pt x="310081" y="16005"/>
                  </a:lnTo>
                  <a:lnTo>
                    <a:pt x="296243" y="17518"/>
                  </a:lnTo>
                  <a:lnTo>
                    <a:pt x="280828" y="18613"/>
                  </a:lnTo>
                  <a:lnTo>
                    <a:pt x="263990" y="19390"/>
                  </a:lnTo>
                  <a:lnTo>
                    <a:pt x="246481" y="20099"/>
                  </a:lnTo>
                  <a:lnTo>
                    <a:pt x="229504" y="21116"/>
                  </a:lnTo>
                  <a:lnTo>
                    <a:pt x="213672" y="22615"/>
                  </a:lnTo>
                  <a:lnTo>
                    <a:pt x="198586" y="24437"/>
                  </a:lnTo>
                  <a:lnTo>
                    <a:pt x="183163" y="26200"/>
                  </a:lnTo>
                  <a:lnTo>
                    <a:pt x="166795" y="27684"/>
                  </a:lnTo>
                  <a:lnTo>
                    <a:pt x="149849" y="29001"/>
                  </a:lnTo>
                  <a:lnTo>
                    <a:pt x="133372" y="30492"/>
                  </a:lnTo>
                  <a:lnTo>
                    <a:pt x="117937" y="32346"/>
                  </a:lnTo>
                  <a:lnTo>
                    <a:pt x="103147" y="34592"/>
                  </a:lnTo>
                  <a:lnTo>
                    <a:pt x="87937" y="37179"/>
                  </a:lnTo>
                  <a:lnTo>
                    <a:pt x="71732" y="40028"/>
                  </a:lnTo>
                  <a:lnTo>
                    <a:pt x="55342" y="42919"/>
                  </a:lnTo>
                  <a:lnTo>
                    <a:pt x="39105" y="45779"/>
                  </a:lnTo>
                  <a:lnTo>
                    <a:pt x="21583" y="488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37450" y="4295626"/>
              <a:ext cx="10530" cy="315857"/>
            </a:xfrm>
            <a:custGeom>
              <a:avLst/>
              <a:gdLst/>
              <a:ahLst/>
              <a:cxnLst/>
              <a:rect l="0" t="0" r="0" b="0"/>
              <a:pathLst>
                <a:path w="10530" h="315857">
                  <a:moveTo>
                    <a:pt x="10529" y="0"/>
                  </a:moveTo>
                  <a:lnTo>
                    <a:pt x="10524" y="8679"/>
                  </a:lnTo>
                  <a:lnTo>
                    <a:pt x="10351" y="21200"/>
                  </a:lnTo>
                  <a:lnTo>
                    <a:pt x="9703" y="36026"/>
                  </a:lnTo>
                  <a:lnTo>
                    <a:pt x="8454" y="52542"/>
                  </a:lnTo>
                  <a:lnTo>
                    <a:pt x="6802" y="70353"/>
                  </a:lnTo>
                  <a:lnTo>
                    <a:pt x="5154" y="89131"/>
                  </a:lnTo>
                  <a:lnTo>
                    <a:pt x="3751" y="108602"/>
                  </a:lnTo>
                  <a:lnTo>
                    <a:pt x="2658" y="128233"/>
                  </a:lnTo>
                  <a:lnTo>
                    <a:pt x="1850" y="147258"/>
                  </a:lnTo>
                  <a:lnTo>
                    <a:pt x="1272" y="165317"/>
                  </a:lnTo>
                  <a:lnTo>
                    <a:pt x="867" y="182561"/>
                  </a:lnTo>
                  <a:lnTo>
                    <a:pt x="588" y="199448"/>
                  </a:lnTo>
                  <a:lnTo>
                    <a:pt x="396" y="216287"/>
                  </a:lnTo>
                  <a:lnTo>
                    <a:pt x="267" y="233032"/>
                  </a:lnTo>
                  <a:lnTo>
                    <a:pt x="164" y="251325"/>
                  </a:lnTo>
                  <a:lnTo>
                    <a:pt x="81" y="276131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4891" y="4032414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0"/>
                  </a:moveTo>
                  <a:lnTo>
                    <a:pt x="101211" y="1"/>
                  </a:lnTo>
                  <a:lnTo>
                    <a:pt x="87941" y="1"/>
                  </a:lnTo>
                  <a:lnTo>
                    <a:pt x="74748" y="1"/>
                  </a:lnTo>
                  <a:lnTo>
                    <a:pt x="61647" y="1"/>
                  </a:lnTo>
                  <a:lnTo>
                    <a:pt x="47550" y="1"/>
                  </a:lnTo>
                  <a:lnTo>
                    <a:pt x="289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84891" y="411664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74" y="10462"/>
                  </a:lnTo>
                  <a:lnTo>
                    <a:pt x="104185" y="9822"/>
                  </a:lnTo>
                  <a:lnTo>
                    <a:pt x="93874" y="8530"/>
                  </a:lnTo>
                  <a:lnTo>
                    <a:pt x="83227" y="6843"/>
                  </a:lnTo>
                  <a:lnTo>
                    <a:pt x="71587" y="5174"/>
                  </a:lnTo>
                  <a:lnTo>
                    <a:pt x="58714" y="3761"/>
                  </a:lnTo>
                  <a:lnTo>
                    <a:pt x="45445" y="2660"/>
                  </a:lnTo>
                  <a:lnTo>
                    <a:pt x="32198" y="1729"/>
                  </a:lnTo>
                  <a:lnTo>
                    <a:pt x="1780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15657" y="3754628"/>
              <a:ext cx="240096" cy="625228"/>
            </a:xfrm>
            <a:custGeom>
              <a:avLst/>
              <a:gdLst/>
              <a:ahLst/>
              <a:cxnLst/>
              <a:rect l="0" t="0" r="0" b="0"/>
              <a:pathLst>
                <a:path w="240096" h="625228">
                  <a:moveTo>
                    <a:pt x="216716" y="214615"/>
                  </a:moveTo>
                  <a:lnTo>
                    <a:pt x="219649" y="200080"/>
                  </a:lnTo>
                  <a:lnTo>
                    <a:pt x="222431" y="187449"/>
                  </a:lnTo>
                  <a:lnTo>
                    <a:pt x="225327" y="175541"/>
                  </a:lnTo>
                  <a:lnTo>
                    <a:pt x="228194" y="163885"/>
                  </a:lnTo>
                  <a:lnTo>
                    <a:pt x="230711" y="152045"/>
                  </a:lnTo>
                  <a:lnTo>
                    <a:pt x="232717" y="139804"/>
                  </a:lnTo>
                  <a:lnTo>
                    <a:pt x="234057" y="127136"/>
                  </a:lnTo>
                  <a:lnTo>
                    <a:pt x="234503" y="114098"/>
                  </a:lnTo>
                  <a:lnTo>
                    <a:pt x="234018" y="100773"/>
                  </a:lnTo>
                  <a:lnTo>
                    <a:pt x="232556" y="87402"/>
                  </a:lnTo>
                  <a:lnTo>
                    <a:pt x="229979" y="74351"/>
                  </a:lnTo>
                  <a:lnTo>
                    <a:pt x="226316" y="61803"/>
                  </a:lnTo>
                  <a:lnTo>
                    <a:pt x="221569" y="49920"/>
                  </a:lnTo>
                  <a:lnTo>
                    <a:pt x="215634" y="38933"/>
                  </a:lnTo>
                  <a:lnTo>
                    <a:pt x="208563" y="28884"/>
                  </a:lnTo>
                  <a:lnTo>
                    <a:pt x="200374" y="19983"/>
                  </a:lnTo>
                  <a:lnTo>
                    <a:pt x="190976" y="12675"/>
                  </a:lnTo>
                  <a:lnTo>
                    <a:pt x="180435" y="7060"/>
                  </a:lnTo>
                  <a:lnTo>
                    <a:pt x="169103" y="3101"/>
                  </a:lnTo>
                  <a:lnTo>
                    <a:pt x="157505" y="803"/>
                  </a:lnTo>
                  <a:lnTo>
                    <a:pt x="145965" y="0"/>
                  </a:lnTo>
                  <a:lnTo>
                    <a:pt x="134609" y="578"/>
                  </a:lnTo>
                  <a:lnTo>
                    <a:pt x="123450" y="2552"/>
                  </a:lnTo>
                  <a:lnTo>
                    <a:pt x="112467" y="5803"/>
                  </a:lnTo>
                  <a:lnTo>
                    <a:pt x="101786" y="10103"/>
                  </a:lnTo>
                  <a:lnTo>
                    <a:pt x="91679" y="15204"/>
                  </a:lnTo>
                  <a:lnTo>
                    <a:pt x="82249" y="20902"/>
                  </a:lnTo>
                  <a:lnTo>
                    <a:pt x="73439" y="27355"/>
                  </a:lnTo>
                  <a:lnTo>
                    <a:pt x="65136" y="35050"/>
                  </a:lnTo>
                  <a:lnTo>
                    <a:pt x="57215" y="44156"/>
                  </a:lnTo>
                  <a:lnTo>
                    <a:pt x="49572" y="54543"/>
                  </a:lnTo>
                  <a:lnTo>
                    <a:pt x="42127" y="65965"/>
                  </a:lnTo>
                  <a:lnTo>
                    <a:pt x="34822" y="78164"/>
                  </a:lnTo>
                  <a:lnTo>
                    <a:pt x="27780" y="90762"/>
                  </a:lnTo>
                  <a:lnTo>
                    <a:pt x="21277" y="103284"/>
                  </a:lnTo>
                  <a:lnTo>
                    <a:pt x="15428" y="115484"/>
                  </a:lnTo>
                  <a:lnTo>
                    <a:pt x="10348" y="127472"/>
                  </a:lnTo>
                  <a:lnTo>
                    <a:pt x="6233" y="139593"/>
                  </a:lnTo>
                  <a:lnTo>
                    <a:pt x="3101" y="152049"/>
                  </a:lnTo>
                  <a:lnTo>
                    <a:pt x="982" y="164874"/>
                  </a:lnTo>
                  <a:lnTo>
                    <a:pt x="0" y="178023"/>
                  </a:lnTo>
                  <a:lnTo>
                    <a:pt x="126" y="191420"/>
                  </a:lnTo>
                  <a:lnTo>
                    <a:pt x="1514" y="204671"/>
                  </a:lnTo>
                  <a:lnTo>
                    <a:pt x="4573" y="217109"/>
                  </a:lnTo>
                  <a:lnTo>
                    <a:pt x="9378" y="228428"/>
                  </a:lnTo>
                  <a:lnTo>
                    <a:pt x="15876" y="238502"/>
                  </a:lnTo>
                  <a:lnTo>
                    <a:pt x="24058" y="247204"/>
                  </a:lnTo>
                  <a:lnTo>
                    <a:pt x="33751" y="254604"/>
                  </a:lnTo>
                  <a:lnTo>
                    <a:pt x="44835" y="260591"/>
                  </a:lnTo>
                  <a:lnTo>
                    <a:pt x="57324" y="264799"/>
                  </a:lnTo>
                  <a:lnTo>
                    <a:pt x="71085" y="267182"/>
                  </a:lnTo>
                  <a:lnTo>
                    <a:pt x="85560" y="267819"/>
                  </a:lnTo>
                  <a:lnTo>
                    <a:pt x="99890" y="266735"/>
                  </a:lnTo>
                  <a:lnTo>
                    <a:pt x="113594" y="264112"/>
                  </a:lnTo>
                  <a:lnTo>
                    <a:pt x="126403" y="260082"/>
                  </a:lnTo>
                  <a:lnTo>
                    <a:pt x="138087" y="254636"/>
                  </a:lnTo>
                  <a:lnTo>
                    <a:pt x="148649" y="247906"/>
                  </a:lnTo>
                  <a:lnTo>
                    <a:pt x="158251" y="240287"/>
                  </a:lnTo>
                  <a:lnTo>
                    <a:pt x="167102" y="232336"/>
                  </a:lnTo>
                  <a:lnTo>
                    <a:pt x="175398" y="224393"/>
                  </a:lnTo>
                  <a:lnTo>
                    <a:pt x="183295" y="216434"/>
                  </a:lnTo>
                  <a:lnTo>
                    <a:pt x="190912" y="208178"/>
                  </a:lnTo>
                  <a:lnTo>
                    <a:pt x="198333" y="199474"/>
                  </a:lnTo>
                  <a:lnTo>
                    <a:pt x="205453" y="190323"/>
                  </a:lnTo>
                  <a:lnTo>
                    <a:pt x="212008" y="180793"/>
                  </a:lnTo>
                  <a:lnTo>
                    <a:pt x="217913" y="171016"/>
                  </a:lnTo>
                  <a:lnTo>
                    <a:pt x="223752" y="162658"/>
                  </a:lnTo>
                  <a:lnTo>
                    <a:pt x="229737" y="158541"/>
                  </a:lnTo>
                  <a:lnTo>
                    <a:pt x="234707" y="159793"/>
                  </a:lnTo>
                  <a:lnTo>
                    <a:pt x="238030" y="166473"/>
                  </a:lnTo>
                  <a:lnTo>
                    <a:pt x="239686" y="177893"/>
                  </a:lnTo>
                  <a:lnTo>
                    <a:pt x="240095" y="193080"/>
                  </a:lnTo>
                  <a:lnTo>
                    <a:pt x="239881" y="211086"/>
                  </a:lnTo>
                  <a:lnTo>
                    <a:pt x="239464" y="231114"/>
                  </a:lnTo>
                  <a:lnTo>
                    <a:pt x="239043" y="252070"/>
                  </a:lnTo>
                  <a:lnTo>
                    <a:pt x="238691" y="272594"/>
                  </a:lnTo>
                  <a:lnTo>
                    <a:pt x="238415" y="291983"/>
                  </a:lnTo>
                  <a:lnTo>
                    <a:pt x="238044" y="310120"/>
                  </a:lnTo>
                  <a:lnTo>
                    <a:pt x="237255" y="327156"/>
                  </a:lnTo>
                  <a:lnTo>
                    <a:pt x="235907" y="343326"/>
                  </a:lnTo>
                  <a:lnTo>
                    <a:pt x="234187" y="358850"/>
                  </a:lnTo>
                  <a:lnTo>
                    <a:pt x="232493" y="373912"/>
                  </a:lnTo>
                  <a:lnTo>
                    <a:pt x="231059" y="388648"/>
                  </a:lnTo>
                  <a:lnTo>
                    <a:pt x="229945" y="403159"/>
                  </a:lnTo>
                  <a:lnTo>
                    <a:pt x="229123" y="417516"/>
                  </a:lnTo>
                  <a:lnTo>
                    <a:pt x="228531" y="431765"/>
                  </a:lnTo>
                  <a:lnTo>
                    <a:pt x="227947" y="445774"/>
                  </a:lnTo>
                  <a:lnTo>
                    <a:pt x="227015" y="459261"/>
                  </a:lnTo>
                  <a:lnTo>
                    <a:pt x="225572" y="472114"/>
                  </a:lnTo>
                  <a:lnTo>
                    <a:pt x="223788" y="484543"/>
                  </a:lnTo>
                  <a:lnTo>
                    <a:pt x="222050" y="496961"/>
                  </a:lnTo>
                  <a:lnTo>
                    <a:pt x="220588" y="509616"/>
                  </a:lnTo>
                  <a:lnTo>
                    <a:pt x="219455" y="522574"/>
                  </a:lnTo>
                  <a:lnTo>
                    <a:pt x="218620" y="535813"/>
                  </a:lnTo>
                  <a:lnTo>
                    <a:pt x="218019" y="549269"/>
                  </a:lnTo>
                  <a:lnTo>
                    <a:pt x="217399" y="562666"/>
                  </a:lnTo>
                  <a:lnTo>
                    <a:pt x="216164" y="577047"/>
                  </a:lnTo>
                  <a:lnTo>
                    <a:pt x="213086" y="595911"/>
                  </a:lnTo>
                  <a:lnTo>
                    <a:pt x="206187" y="6252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49094" y="3488202"/>
              <a:ext cx="716674" cy="983822"/>
            </a:xfrm>
            <a:custGeom>
              <a:avLst/>
              <a:gdLst/>
              <a:ahLst/>
              <a:cxnLst/>
              <a:rect l="0" t="0" r="0" b="0"/>
              <a:pathLst>
                <a:path w="716674" h="983822">
                  <a:moveTo>
                    <a:pt x="478035" y="17787"/>
                  </a:moveTo>
                  <a:lnTo>
                    <a:pt x="469167" y="14854"/>
                  </a:lnTo>
                  <a:lnTo>
                    <a:pt x="460180" y="12071"/>
                  </a:lnTo>
                  <a:lnTo>
                    <a:pt x="450185" y="9177"/>
                  </a:lnTo>
                  <a:lnTo>
                    <a:pt x="439204" y="6309"/>
                  </a:lnTo>
                  <a:lnTo>
                    <a:pt x="427393" y="3792"/>
                  </a:lnTo>
                  <a:lnTo>
                    <a:pt x="414939" y="1786"/>
                  </a:lnTo>
                  <a:lnTo>
                    <a:pt x="402174" y="446"/>
                  </a:lnTo>
                  <a:lnTo>
                    <a:pt x="389541" y="0"/>
                  </a:lnTo>
                  <a:lnTo>
                    <a:pt x="377273" y="480"/>
                  </a:lnTo>
                  <a:lnTo>
                    <a:pt x="365410" y="1770"/>
                  </a:lnTo>
                  <a:lnTo>
                    <a:pt x="353904" y="3698"/>
                  </a:lnTo>
                  <a:lnTo>
                    <a:pt x="342681" y="6104"/>
                  </a:lnTo>
                  <a:lnTo>
                    <a:pt x="331669" y="8852"/>
                  </a:lnTo>
                  <a:lnTo>
                    <a:pt x="320806" y="11843"/>
                  </a:lnTo>
                  <a:lnTo>
                    <a:pt x="310055" y="15004"/>
                  </a:lnTo>
                  <a:lnTo>
                    <a:pt x="299545" y="18449"/>
                  </a:lnTo>
                  <a:lnTo>
                    <a:pt x="289560" y="22447"/>
                  </a:lnTo>
                  <a:lnTo>
                    <a:pt x="280210" y="27102"/>
                  </a:lnTo>
                  <a:lnTo>
                    <a:pt x="271287" y="32365"/>
                  </a:lnTo>
                  <a:lnTo>
                    <a:pt x="262375" y="38123"/>
                  </a:lnTo>
                  <a:lnTo>
                    <a:pt x="253228" y="44256"/>
                  </a:lnTo>
                  <a:lnTo>
                    <a:pt x="243778" y="50662"/>
                  </a:lnTo>
                  <a:lnTo>
                    <a:pt x="234049" y="57262"/>
                  </a:lnTo>
                  <a:lnTo>
                    <a:pt x="224097" y="63996"/>
                  </a:lnTo>
                  <a:lnTo>
                    <a:pt x="214142" y="70823"/>
                  </a:lnTo>
                  <a:lnTo>
                    <a:pt x="204538" y="77712"/>
                  </a:lnTo>
                  <a:lnTo>
                    <a:pt x="195452" y="84644"/>
                  </a:lnTo>
                  <a:lnTo>
                    <a:pt x="186878" y="91605"/>
                  </a:lnTo>
                  <a:lnTo>
                    <a:pt x="178733" y="98584"/>
                  </a:lnTo>
                  <a:lnTo>
                    <a:pt x="170919" y="105582"/>
                  </a:lnTo>
                  <a:lnTo>
                    <a:pt x="163348" y="112756"/>
                  </a:lnTo>
                  <a:lnTo>
                    <a:pt x="155951" y="120412"/>
                  </a:lnTo>
                  <a:lnTo>
                    <a:pt x="148673" y="128676"/>
                  </a:lnTo>
                  <a:lnTo>
                    <a:pt x="141480" y="137516"/>
                  </a:lnTo>
                  <a:lnTo>
                    <a:pt x="134343" y="146828"/>
                  </a:lnTo>
                  <a:lnTo>
                    <a:pt x="127250" y="156500"/>
                  </a:lnTo>
                  <a:lnTo>
                    <a:pt x="120351" y="166436"/>
                  </a:lnTo>
                  <a:lnTo>
                    <a:pt x="113945" y="176559"/>
                  </a:lnTo>
                  <a:lnTo>
                    <a:pt x="108151" y="186811"/>
                  </a:lnTo>
                  <a:lnTo>
                    <a:pt x="102768" y="197152"/>
                  </a:lnTo>
                  <a:lnTo>
                    <a:pt x="97387" y="207556"/>
                  </a:lnTo>
                  <a:lnTo>
                    <a:pt x="91768" y="218000"/>
                  </a:lnTo>
                  <a:lnTo>
                    <a:pt x="86010" y="228471"/>
                  </a:lnTo>
                  <a:lnTo>
                    <a:pt x="80444" y="238962"/>
                  </a:lnTo>
                  <a:lnTo>
                    <a:pt x="75250" y="249470"/>
                  </a:lnTo>
                  <a:lnTo>
                    <a:pt x="70287" y="260154"/>
                  </a:lnTo>
                  <a:lnTo>
                    <a:pt x="65195" y="271319"/>
                  </a:lnTo>
                  <a:lnTo>
                    <a:pt x="59774" y="283089"/>
                  </a:lnTo>
                  <a:lnTo>
                    <a:pt x="54150" y="295265"/>
                  </a:lnTo>
                  <a:lnTo>
                    <a:pt x="48675" y="307438"/>
                  </a:lnTo>
                  <a:lnTo>
                    <a:pt x="43545" y="319372"/>
                  </a:lnTo>
                  <a:lnTo>
                    <a:pt x="38796" y="331165"/>
                  </a:lnTo>
                  <a:lnTo>
                    <a:pt x="34380" y="343149"/>
                  </a:lnTo>
                  <a:lnTo>
                    <a:pt x="30230" y="355508"/>
                  </a:lnTo>
                  <a:lnTo>
                    <a:pt x="26444" y="368266"/>
                  </a:lnTo>
                  <a:lnTo>
                    <a:pt x="23273" y="381371"/>
                  </a:lnTo>
                  <a:lnTo>
                    <a:pt x="20801" y="394741"/>
                  </a:lnTo>
                  <a:lnTo>
                    <a:pt x="18802" y="408145"/>
                  </a:lnTo>
                  <a:lnTo>
                    <a:pt x="16844" y="421217"/>
                  </a:lnTo>
                  <a:lnTo>
                    <a:pt x="14677" y="433790"/>
                  </a:lnTo>
                  <a:lnTo>
                    <a:pt x="12389" y="446029"/>
                  </a:lnTo>
                  <a:lnTo>
                    <a:pt x="10307" y="458320"/>
                  </a:lnTo>
                  <a:lnTo>
                    <a:pt x="8605" y="470884"/>
                  </a:lnTo>
                  <a:lnTo>
                    <a:pt x="7139" y="483612"/>
                  </a:lnTo>
                  <a:lnTo>
                    <a:pt x="5549" y="496164"/>
                  </a:lnTo>
                  <a:lnTo>
                    <a:pt x="3637" y="508364"/>
                  </a:lnTo>
                  <a:lnTo>
                    <a:pt x="1692" y="520676"/>
                  </a:lnTo>
                  <a:lnTo>
                    <a:pt x="372" y="534074"/>
                  </a:lnTo>
                  <a:lnTo>
                    <a:pt x="0" y="549010"/>
                  </a:lnTo>
                  <a:lnTo>
                    <a:pt x="412" y="565127"/>
                  </a:lnTo>
                  <a:lnTo>
                    <a:pt x="1152" y="581563"/>
                  </a:lnTo>
                  <a:lnTo>
                    <a:pt x="1914" y="597772"/>
                  </a:lnTo>
                  <a:lnTo>
                    <a:pt x="2730" y="613723"/>
                  </a:lnTo>
                  <a:lnTo>
                    <a:pt x="3877" y="629718"/>
                  </a:lnTo>
                  <a:lnTo>
                    <a:pt x="5497" y="645947"/>
                  </a:lnTo>
                  <a:lnTo>
                    <a:pt x="7584" y="662133"/>
                  </a:lnTo>
                  <a:lnTo>
                    <a:pt x="10063" y="677634"/>
                  </a:lnTo>
                  <a:lnTo>
                    <a:pt x="12846" y="692140"/>
                  </a:lnTo>
                  <a:lnTo>
                    <a:pt x="15850" y="705661"/>
                  </a:lnTo>
                  <a:lnTo>
                    <a:pt x="19013" y="718357"/>
                  </a:lnTo>
                  <a:lnTo>
                    <a:pt x="22286" y="730416"/>
                  </a:lnTo>
                  <a:lnTo>
                    <a:pt x="25636" y="742006"/>
                  </a:lnTo>
                  <a:lnTo>
                    <a:pt x="29038" y="753263"/>
                  </a:lnTo>
                  <a:lnTo>
                    <a:pt x="32484" y="764293"/>
                  </a:lnTo>
                  <a:lnTo>
                    <a:pt x="36291" y="775330"/>
                  </a:lnTo>
                  <a:lnTo>
                    <a:pt x="41065" y="786733"/>
                  </a:lnTo>
                  <a:lnTo>
                    <a:pt x="47059" y="798667"/>
                  </a:lnTo>
                  <a:lnTo>
                    <a:pt x="54205" y="811123"/>
                  </a:lnTo>
                  <a:lnTo>
                    <a:pt x="62298" y="824017"/>
                  </a:lnTo>
                  <a:lnTo>
                    <a:pt x="71108" y="837237"/>
                  </a:lnTo>
                  <a:lnTo>
                    <a:pt x="80277" y="850370"/>
                  </a:lnTo>
                  <a:lnTo>
                    <a:pt x="89345" y="862726"/>
                  </a:lnTo>
                  <a:lnTo>
                    <a:pt x="98072" y="873996"/>
                  </a:lnTo>
                  <a:lnTo>
                    <a:pt x="106574" y="884206"/>
                  </a:lnTo>
                  <a:lnTo>
                    <a:pt x="115202" y="893531"/>
                  </a:lnTo>
                  <a:lnTo>
                    <a:pt x="124154" y="902177"/>
                  </a:lnTo>
                  <a:lnTo>
                    <a:pt x="133304" y="910324"/>
                  </a:lnTo>
                  <a:lnTo>
                    <a:pt x="142300" y="918117"/>
                  </a:lnTo>
                  <a:lnTo>
                    <a:pt x="150955" y="925658"/>
                  </a:lnTo>
                  <a:lnTo>
                    <a:pt x="159565" y="932861"/>
                  </a:lnTo>
                  <a:lnTo>
                    <a:pt x="168792" y="939472"/>
                  </a:lnTo>
                  <a:lnTo>
                    <a:pt x="178960" y="945404"/>
                  </a:lnTo>
                  <a:lnTo>
                    <a:pt x="189909" y="950878"/>
                  </a:lnTo>
                  <a:lnTo>
                    <a:pt x="201183" y="956322"/>
                  </a:lnTo>
                  <a:lnTo>
                    <a:pt x="212481" y="961977"/>
                  </a:lnTo>
                  <a:lnTo>
                    <a:pt x="224001" y="967590"/>
                  </a:lnTo>
                  <a:lnTo>
                    <a:pt x="236326" y="972526"/>
                  </a:lnTo>
                  <a:lnTo>
                    <a:pt x="249729" y="976475"/>
                  </a:lnTo>
                  <a:lnTo>
                    <a:pt x="264171" y="979448"/>
                  </a:lnTo>
                  <a:lnTo>
                    <a:pt x="279476" y="981600"/>
                  </a:lnTo>
                  <a:lnTo>
                    <a:pt x="295438" y="983111"/>
                  </a:lnTo>
                  <a:lnTo>
                    <a:pt x="311717" y="983821"/>
                  </a:lnTo>
                  <a:lnTo>
                    <a:pt x="327864" y="983249"/>
                  </a:lnTo>
                  <a:lnTo>
                    <a:pt x="343648" y="981236"/>
                  </a:lnTo>
                  <a:lnTo>
                    <a:pt x="359024" y="977918"/>
                  </a:lnTo>
                  <a:lnTo>
                    <a:pt x="374042" y="973550"/>
                  </a:lnTo>
                  <a:lnTo>
                    <a:pt x="388767" y="968389"/>
                  </a:lnTo>
                  <a:lnTo>
                    <a:pt x="402946" y="962654"/>
                  </a:lnTo>
                  <a:lnTo>
                    <a:pt x="416022" y="956513"/>
                  </a:lnTo>
                  <a:lnTo>
                    <a:pt x="427786" y="950086"/>
                  </a:lnTo>
                  <a:lnTo>
                    <a:pt x="438501" y="943297"/>
                  </a:lnTo>
                  <a:lnTo>
                    <a:pt x="448699" y="935900"/>
                  </a:lnTo>
                  <a:lnTo>
                    <a:pt x="458744" y="927815"/>
                  </a:lnTo>
                  <a:lnTo>
                    <a:pt x="468645" y="919265"/>
                  </a:lnTo>
                  <a:lnTo>
                    <a:pt x="478154" y="910679"/>
                  </a:lnTo>
                  <a:lnTo>
                    <a:pt x="487147" y="902312"/>
                  </a:lnTo>
                  <a:lnTo>
                    <a:pt x="495646" y="894237"/>
                  </a:lnTo>
                  <a:lnTo>
                    <a:pt x="503733" y="886435"/>
                  </a:lnTo>
                  <a:lnTo>
                    <a:pt x="511505" y="878854"/>
                  </a:lnTo>
                  <a:lnTo>
                    <a:pt x="519047" y="871441"/>
                  </a:lnTo>
                  <a:lnTo>
                    <a:pt x="526423" y="864149"/>
                  </a:lnTo>
                  <a:lnTo>
                    <a:pt x="533686" y="856944"/>
                  </a:lnTo>
                  <a:lnTo>
                    <a:pt x="540870" y="849798"/>
                  </a:lnTo>
                  <a:lnTo>
                    <a:pt x="548000" y="842694"/>
                  </a:lnTo>
                  <a:lnTo>
                    <a:pt x="555089" y="835613"/>
                  </a:lnTo>
                  <a:lnTo>
                    <a:pt x="561985" y="828382"/>
                  </a:lnTo>
                  <a:lnTo>
                    <a:pt x="568389" y="820690"/>
                  </a:lnTo>
                  <a:lnTo>
                    <a:pt x="574182" y="812404"/>
                  </a:lnTo>
                  <a:lnTo>
                    <a:pt x="579563" y="803721"/>
                  </a:lnTo>
                  <a:lnTo>
                    <a:pt x="584943" y="795046"/>
                  </a:lnTo>
                  <a:lnTo>
                    <a:pt x="590562" y="786614"/>
                  </a:lnTo>
                  <a:lnTo>
                    <a:pt x="596319" y="778326"/>
                  </a:lnTo>
                  <a:lnTo>
                    <a:pt x="601885" y="769849"/>
                  </a:lnTo>
                  <a:lnTo>
                    <a:pt x="607079" y="760997"/>
                  </a:lnTo>
                  <a:lnTo>
                    <a:pt x="612042" y="751746"/>
                  </a:lnTo>
                  <a:lnTo>
                    <a:pt x="617135" y="742151"/>
                  </a:lnTo>
                  <a:lnTo>
                    <a:pt x="622556" y="732284"/>
                  </a:lnTo>
                  <a:lnTo>
                    <a:pt x="628180" y="722217"/>
                  </a:lnTo>
                  <a:lnTo>
                    <a:pt x="633655" y="712006"/>
                  </a:lnTo>
                  <a:lnTo>
                    <a:pt x="638784" y="701693"/>
                  </a:lnTo>
                  <a:lnTo>
                    <a:pt x="643533" y="691311"/>
                  </a:lnTo>
                  <a:lnTo>
                    <a:pt x="647950" y="680881"/>
                  </a:lnTo>
                  <a:lnTo>
                    <a:pt x="652104" y="670419"/>
                  </a:lnTo>
                  <a:lnTo>
                    <a:pt x="656063" y="659935"/>
                  </a:lnTo>
                  <a:lnTo>
                    <a:pt x="659881" y="649437"/>
                  </a:lnTo>
                  <a:lnTo>
                    <a:pt x="663602" y="638928"/>
                  </a:lnTo>
                  <a:lnTo>
                    <a:pt x="667255" y="628413"/>
                  </a:lnTo>
                  <a:lnTo>
                    <a:pt x="670861" y="617893"/>
                  </a:lnTo>
                  <a:lnTo>
                    <a:pt x="674436" y="607371"/>
                  </a:lnTo>
                  <a:lnTo>
                    <a:pt x="677989" y="596847"/>
                  </a:lnTo>
                  <a:lnTo>
                    <a:pt x="681527" y="586321"/>
                  </a:lnTo>
                  <a:lnTo>
                    <a:pt x="685056" y="575794"/>
                  </a:lnTo>
                  <a:lnTo>
                    <a:pt x="688579" y="565267"/>
                  </a:lnTo>
                  <a:lnTo>
                    <a:pt x="692097" y="554739"/>
                  </a:lnTo>
                  <a:lnTo>
                    <a:pt x="695613" y="544197"/>
                  </a:lnTo>
                  <a:lnTo>
                    <a:pt x="699126" y="533151"/>
                  </a:lnTo>
                  <a:lnTo>
                    <a:pt x="702638" y="520678"/>
                  </a:lnTo>
                  <a:lnTo>
                    <a:pt x="706145" y="506390"/>
                  </a:lnTo>
                  <a:lnTo>
                    <a:pt x="709482" y="490385"/>
                  </a:lnTo>
                  <a:lnTo>
                    <a:pt x="712344" y="472967"/>
                  </a:lnTo>
                  <a:lnTo>
                    <a:pt x="714596" y="454480"/>
                  </a:lnTo>
                  <a:lnTo>
                    <a:pt x="716108" y="435542"/>
                  </a:lnTo>
                  <a:lnTo>
                    <a:pt x="716673" y="416996"/>
                  </a:lnTo>
                  <a:lnTo>
                    <a:pt x="716273" y="399263"/>
                  </a:lnTo>
                  <a:lnTo>
                    <a:pt x="715039" y="382070"/>
                  </a:lnTo>
                  <a:lnTo>
                    <a:pt x="713148" y="364686"/>
                  </a:lnTo>
                  <a:lnTo>
                    <a:pt x="710767" y="346701"/>
                  </a:lnTo>
                  <a:lnTo>
                    <a:pt x="708035" y="328517"/>
                  </a:lnTo>
                  <a:lnTo>
                    <a:pt x="705056" y="311134"/>
                  </a:lnTo>
                  <a:lnTo>
                    <a:pt x="701907" y="295069"/>
                  </a:lnTo>
                  <a:lnTo>
                    <a:pt x="698640" y="280349"/>
                  </a:lnTo>
                  <a:lnTo>
                    <a:pt x="695294" y="266775"/>
                  </a:lnTo>
                  <a:lnTo>
                    <a:pt x="691894" y="254091"/>
                  </a:lnTo>
                  <a:lnTo>
                    <a:pt x="688458" y="242064"/>
                  </a:lnTo>
                  <a:lnTo>
                    <a:pt x="684997" y="230505"/>
                  </a:lnTo>
                  <a:lnTo>
                    <a:pt x="681520" y="219275"/>
                  </a:lnTo>
                  <a:lnTo>
                    <a:pt x="678033" y="208272"/>
                  </a:lnTo>
                  <a:lnTo>
                    <a:pt x="674538" y="197423"/>
                  </a:lnTo>
                  <a:lnTo>
                    <a:pt x="671034" y="186683"/>
                  </a:lnTo>
                  <a:lnTo>
                    <a:pt x="667358" y="176183"/>
                  </a:lnTo>
                  <a:lnTo>
                    <a:pt x="663205" y="166207"/>
                  </a:lnTo>
                  <a:lnTo>
                    <a:pt x="658445" y="156862"/>
                  </a:lnTo>
                  <a:lnTo>
                    <a:pt x="653112" y="147943"/>
                  </a:lnTo>
                  <a:lnTo>
                    <a:pt x="647307" y="139034"/>
                  </a:lnTo>
                  <a:lnTo>
                    <a:pt x="641133" y="129884"/>
                  </a:lnTo>
                  <a:lnTo>
                    <a:pt x="634359" y="120263"/>
                  </a:lnTo>
                  <a:lnTo>
                    <a:pt x="626449" y="109886"/>
                  </a:lnTo>
                  <a:lnTo>
                    <a:pt x="617200" y="98681"/>
                  </a:lnTo>
                  <a:lnTo>
                    <a:pt x="606716" y="86901"/>
                  </a:lnTo>
                  <a:lnTo>
                    <a:pt x="595230" y="75001"/>
                  </a:lnTo>
                  <a:lnTo>
                    <a:pt x="582988" y="63268"/>
                  </a:lnTo>
                  <a:lnTo>
                    <a:pt x="570362" y="52121"/>
                  </a:lnTo>
                  <a:lnTo>
                    <a:pt x="557820" y="42168"/>
                  </a:lnTo>
                  <a:lnTo>
                    <a:pt x="545597" y="33631"/>
                  </a:lnTo>
                  <a:lnTo>
                    <a:pt x="533256" y="26561"/>
                  </a:lnTo>
                  <a:lnTo>
                    <a:pt x="519831" y="21020"/>
                  </a:lnTo>
                  <a:lnTo>
                    <a:pt x="504866" y="16884"/>
                  </a:lnTo>
                  <a:lnTo>
                    <a:pt x="488387" y="13900"/>
                  </a:lnTo>
                  <a:lnTo>
                    <a:pt x="470643" y="11797"/>
                  </a:lnTo>
                  <a:lnTo>
                    <a:pt x="451933" y="10339"/>
                  </a:lnTo>
                  <a:lnTo>
                    <a:pt x="432844" y="9339"/>
                  </a:lnTo>
                  <a:lnTo>
                    <a:pt x="414197" y="8659"/>
                  </a:lnTo>
                  <a:lnTo>
                    <a:pt x="396404" y="8203"/>
                  </a:lnTo>
                  <a:lnTo>
                    <a:pt x="379511" y="8067"/>
                  </a:lnTo>
                  <a:lnTo>
                    <a:pt x="363393" y="8506"/>
                  </a:lnTo>
                  <a:lnTo>
                    <a:pt x="347885" y="9619"/>
                  </a:lnTo>
                  <a:lnTo>
                    <a:pt x="332993" y="11352"/>
                  </a:lnTo>
                  <a:lnTo>
                    <a:pt x="318898" y="13586"/>
                  </a:lnTo>
                  <a:lnTo>
                    <a:pt x="305627" y="16200"/>
                  </a:lnTo>
                  <a:lnTo>
                    <a:pt x="292916" y="19090"/>
                  </a:lnTo>
                  <a:lnTo>
                    <a:pt x="280306" y="22175"/>
                  </a:lnTo>
                  <a:lnTo>
                    <a:pt x="267519" y="25397"/>
                  </a:lnTo>
                  <a:lnTo>
                    <a:pt x="254302" y="28712"/>
                  </a:lnTo>
                  <a:lnTo>
                    <a:pt x="240357" y="32091"/>
                  </a:lnTo>
                  <a:lnTo>
                    <a:pt x="225604" y="35513"/>
                  </a:lnTo>
                  <a:lnTo>
                    <a:pt x="210288" y="38963"/>
                  </a:lnTo>
                  <a:lnTo>
                    <a:pt x="194862" y="42433"/>
                  </a:lnTo>
                  <a:lnTo>
                    <a:pt x="179604" y="45921"/>
                  </a:lnTo>
                  <a:lnTo>
                    <a:pt x="164767" y="49585"/>
                  </a:lnTo>
                  <a:lnTo>
                    <a:pt x="150651" y="53731"/>
                  </a:lnTo>
                  <a:lnTo>
                    <a:pt x="137343" y="58482"/>
                  </a:lnTo>
                  <a:lnTo>
                    <a:pt x="124763" y="63639"/>
                  </a:lnTo>
                  <a:lnTo>
                    <a:pt x="112766" y="68793"/>
                  </a:lnTo>
                  <a:lnTo>
                    <a:pt x="101223" y="73698"/>
                  </a:lnTo>
                  <a:lnTo>
                    <a:pt x="90466" y="78141"/>
                  </a:lnTo>
                  <a:lnTo>
                    <a:pt x="80228" y="82293"/>
                  </a:lnTo>
                  <a:lnTo>
                    <a:pt x="69607" y="86515"/>
                  </a:lnTo>
                  <a:lnTo>
                    <a:pt x="56895" y="914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411647" y="4400911"/>
            <a:ext cx="494841" cy="958095"/>
            <a:chOff x="5411647" y="4400911"/>
            <a:chExt cx="494841" cy="958095"/>
          </a:xfrm>
        </p:grpSpPr>
        <p:sp>
          <p:nvSpPr>
            <p:cNvPr id="62" name="Freeform 61"/>
            <p:cNvSpPr/>
            <p:nvPr/>
          </p:nvSpPr>
          <p:spPr>
            <a:xfrm>
              <a:off x="5411647" y="4400911"/>
              <a:ext cx="494841" cy="326385"/>
            </a:xfrm>
            <a:custGeom>
              <a:avLst/>
              <a:gdLst/>
              <a:ahLst/>
              <a:cxnLst/>
              <a:rect l="0" t="0" r="0" b="0"/>
              <a:pathLst>
                <a:path w="494841" h="326385">
                  <a:moveTo>
                    <a:pt x="494840" y="0"/>
                  </a:moveTo>
                  <a:lnTo>
                    <a:pt x="488838" y="5868"/>
                  </a:lnTo>
                  <a:lnTo>
                    <a:pt x="481993" y="11433"/>
                  </a:lnTo>
                  <a:lnTo>
                    <a:pt x="473610" y="17232"/>
                  </a:lnTo>
                  <a:lnTo>
                    <a:pt x="464156" y="23313"/>
                  </a:lnTo>
                  <a:lnTo>
                    <a:pt x="454489" y="29643"/>
                  </a:lnTo>
                  <a:lnTo>
                    <a:pt x="445121" y="36175"/>
                  </a:lnTo>
                  <a:lnTo>
                    <a:pt x="435730" y="43024"/>
                  </a:lnTo>
                  <a:lnTo>
                    <a:pt x="425382" y="50455"/>
                  </a:lnTo>
                  <a:lnTo>
                    <a:pt x="413615" y="58561"/>
                  </a:lnTo>
                  <a:lnTo>
                    <a:pt x="400763" y="67124"/>
                  </a:lnTo>
                  <a:lnTo>
                    <a:pt x="387666" y="75716"/>
                  </a:lnTo>
                  <a:lnTo>
                    <a:pt x="374848" y="84088"/>
                  </a:lnTo>
                  <a:lnTo>
                    <a:pt x="362326" y="92167"/>
                  </a:lnTo>
                  <a:lnTo>
                    <a:pt x="349785" y="99971"/>
                  </a:lnTo>
                  <a:lnTo>
                    <a:pt x="337019" y="107553"/>
                  </a:lnTo>
                  <a:lnTo>
                    <a:pt x="323973" y="114967"/>
                  </a:lnTo>
                  <a:lnTo>
                    <a:pt x="310668" y="122259"/>
                  </a:lnTo>
                  <a:lnTo>
                    <a:pt x="297154" y="129470"/>
                  </a:lnTo>
                  <a:lnTo>
                    <a:pt x="283484" y="136788"/>
                  </a:lnTo>
                  <a:lnTo>
                    <a:pt x="269700" y="144541"/>
                  </a:lnTo>
                  <a:lnTo>
                    <a:pt x="255835" y="152867"/>
                  </a:lnTo>
                  <a:lnTo>
                    <a:pt x="241914" y="161577"/>
                  </a:lnTo>
                  <a:lnTo>
                    <a:pt x="227956" y="170270"/>
                  </a:lnTo>
                  <a:lnTo>
                    <a:pt x="213967" y="178718"/>
                  </a:lnTo>
                  <a:lnTo>
                    <a:pt x="199792" y="187187"/>
                  </a:lnTo>
                  <a:lnTo>
                    <a:pt x="185129" y="196318"/>
                  </a:lnTo>
                  <a:lnTo>
                    <a:pt x="169859" y="206423"/>
                  </a:lnTo>
                  <a:lnTo>
                    <a:pt x="154179" y="217329"/>
                  </a:lnTo>
                  <a:lnTo>
                    <a:pt x="138500" y="228574"/>
                  </a:lnTo>
                  <a:lnTo>
                    <a:pt x="123064" y="239844"/>
                  </a:lnTo>
                  <a:lnTo>
                    <a:pt x="107937" y="251005"/>
                  </a:lnTo>
                  <a:lnTo>
                    <a:pt x="93093" y="262025"/>
                  </a:lnTo>
                  <a:lnTo>
                    <a:pt x="78488" y="272906"/>
                  </a:lnTo>
                  <a:lnTo>
                    <a:pt x="64284" y="283414"/>
                  </a:lnTo>
                  <a:lnTo>
                    <a:pt x="49258" y="294200"/>
                  </a:lnTo>
                  <a:lnTo>
                    <a:pt x="29852" y="30732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16933" y="4969450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14804"/>
                  </a:lnTo>
                  <a:lnTo>
                    <a:pt x="0" y="29995"/>
                  </a:lnTo>
                  <a:lnTo>
                    <a:pt x="0" y="47077"/>
                  </a:lnTo>
                  <a:lnTo>
                    <a:pt x="0" y="65652"/>
                  </a:lnTo>
                  <a:lnTo>
                    <a:pt x="0" y="84814"/>
                  </a:lnTo>
                  <a:lnTo>
                    <a:pt x="0" y="103960"/>
                  </a:lnTo>
                  <a:lnTo>
                    <a:pt x="0" y="122846"/>
                  </a:lnTo>
                  <a:lnTo>
                    <a:pt x="0" y="141424"/>
                  </a:lnTo>
                  <a:lnTo>
                    <a:pt x="5" y="159754"/>
                  </a:lnTo>
                  <a:lnTo>
                    <a:pt x="177" y="178876"/>
                  </a:lnTo>
                  <a:lnTo>
                    <a:pt x="825" y="200688"/>
                  </a:lnTo>
                  <a:lnTo>
                    <a:pt x="2074" y="225982"/>
                  </a:lnTo>
                  <a:lnTo>
                    <a:pt x="3727" y="253449"/>
                  </a:lnTo>
                  <a:lnTo>
                    <a:pt x="5375" y="280356"/>
                  </a:lnTo>
                  <a:lnTo>
                    <a:pt x="6777" y="305129"/>
                  </a:lnTo>
                  <a:lnTo>
                    <a:pt x="7873" y="326839"/>
                  </a:lnTo>
                  <a:lnTo>
                    <a:pt x="8801" y="346747"/>
                  </a:lnTo>
                  <a:lnTo>
                    <a:pt x="9640" y="366580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632953" y="3842901"/>
            <a:ext cx="821224" cy="505369"/>
            <a:chOff x="6632953" y="3842901"/>
            <a:chExt cx="821224" cy="505369"/>
          </a:xfrm>
        </p:grpSpPr>
        <p:sp>
          <p:nvSpPr>
            <p:cNvPr id="65" name="Freeform 64"/>
            <p:cNvSpPr/>
            <p:nvPr/>
          </p:nvSpPr>
          <p:spPr>
            <a:xfrm>
              <a:off x="6632953" y="3842901"/>
              <a:ext cx="568540" cy="221100"/>
            </a:xfrm>
            <a:custGeom>
              <a:avLst/>
              <a:gdLst/>
              <a:ahLst/>
              <a:cxnLst/>
              <a:rect l="0" t="0" r="0" b="0"/>
              <a:pathLst>
                <a:path w="568540" h="221100">
                  <a:moveTo>
                    <a:pt x="568539" y="0"/>
                  </a:moveTo>
                  <a:lnTo>
                    <a:pt x="559603" y="2934"/>
                  </a:lnTo>
                  <a:lnTo>
                    <a:pt x="549976" y="5716"/>
                  </a:lnTo>
                  <a:lnTo>
                    <a:pt x="538685" y="8620"/>
                  </a:lnTo>
                  <a:lnTo>
                    <a:pt x="525844" y="11834"/>
                  </a:lnTo>
                  <a:lnTo>
                    <a:pt x="511716" y="15647"/>
                  </a:lnTo>
                  <a:lnTo>
                    <a:pt x="496600" y="20160"/>
                  </a:lnTo>
                  <a:lnTo>
                    <a:pt x="481085" y="25151"/>
                  </a:lnTo>
                  <a:lnTo>
                    <a:pt x="465993" y="30190"/>
                  </a:lnTo>
                  <a:lnTo>
                    <a:pt x="451743" y="35021"/>
                  </a:lnTo>
                  <a:lnTo>
                    <a:pt x="438382" y="39569"/>
                  </a:lnTo>
                  <a:lnTo>
                    <a:pt x="425788" y="43849"/>
                  </a:lnTo>
                  <a:lnTo>
                    <a:pt x="413795" y="47916"/>
                  </a:lnTo>
                  <a:lnTo>
                    <a:pt x="402247" y="51987"/>
                  </a:lnTo>
                  <a:lnTo>
                    <a:pt x="391018" y="56413"/>
                  </a:lnTo>
                  <a:lnTo>
                    <a:pt x="380007" y="61355"/>
                  </a:lnTo>
                  <a:lnTo>
                    <a:pt x="368983" y="66642"/>
                  </a:lnTo>
                  <a:lnTo>
                    <a:pt x="357588" y="71884"/>
                  </a:lnTo>
                  <a:lnTo>
                    <a:pt x="345660" y="76858"/>
                  </a:lnTo>
                  <a:lnTo>
                    <a:pt x="333207" y="81671"/>
                  </a:lnTo>
                  <a:lnTo>
                    <a:pt x="320316" y="86662"/>
                  </a:lnTo>
                  <a:lnTo>
                    <a:pt x="307087" y="92015"/>
                  </a:lnTo>
                  <a:lnTo>
                    <a:pt x="293611" y="97594"/>
                  </a:lnTo>
                  <a:lnTo>
                    <a:pt x="279958" y="103039"/>
                  </a:lnTo>
                  <a:lnTo>
                    <a:pt x="266182" y="108153"/>
                  </a:lnTo>
                  <a:lnTo>
                    <a:pt x="252322" y="113061"/>
                  </a:lnTo>
                  <a:lnTo>
                    <a:pt x="238403" y="118116"/>
                  </a:lnTo>
                  <a:lnTo>
                    <a:pt x="224441" y="123517"/>
                  </a:lnTo>
                  <a:lnTo>
                    <a:pt x="210284" y="129298"/>
                  </a:lnTo>
                  <a:lnTo>
                    <a:pt x="195634" y="135411"/>
                  </a:lnTo>
                  <a:lnTo>
                    <a:pt x="180371" y="141786"/>
                  </a:lnTo>
                  <a:lnTo>
                    <a:pt x="164697" y="148355"/>
                  </a:lnTo>
                  <a:lnTo>
                    <a:pt x="149021" y="155065"/>
                  </a:lnTo>
                  <a:lnTo>
                    <a:pt x="133588" y="161873"/>
                  </a:lnTo>
                  <a:lnTo>
                    <a:pt x="118462" y="168749"/>
                  </a:lnTo>
                  <a:lnTo>
                    <a:pt x="103619" y="175672"/>
                  </a:lnTo>
                  <a:lnTo>
                    <a:pt x="89010" y="182622"/>
                  </a:lnTo>
                  <a:lnTo>
                    <a:pt x="74742" y="189424"/>
                  </a:lnTo>
                  <a:lnTo>
                    <a:pt x="61073" y="195766"/>
                  </a:lnTo>
                  <a:lnTo>
                    <a:pt x="48111" y="201507"/>
                  </a:lnTo>
                  <a:lnTo>
                    <a:pt x="36247" y="206530"/>
                  </a:lnTo>
                  <a:lnTo>
                    <a:pt x="25073" y="211143"/>
                  </a:lnTo>
                  <a:lnTo>
                    <a:pt x="13607" y="21574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69948" y="4232455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43825" y="2876"/>
                  </a:lnTo>
                  <a:lnTo>
                    <a:pt x="34713" y="5343"/>
                  </a:lnTo>
                  <a:lnTo>
                    <a:pt x="21865" y="771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69948" y="433774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560" y="10461"/>
                  </a:lnTo>
                  <a:lnTo>
                    <a:pt x="62072" y="9821"/>
                  </a:lnTo>
                  <a:lnTo>
                    <a:pt x="51779" y="8529"/>
                  </a:lnTo>
                  <a:lnTo>
                    <a:pt x="41758" y="6833"/>
                  </a:lnTo>
                  <a:lnTo>
                    <a:pt x="31390" y="4983"/>
                  </a:lnTo>
                  <a:lnTo>
                    <a:pt x="18645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864580" y="3276032"/>
            <a:ext cx="2884240" cy="1476307"/>
            <a:chOff x="6864580" y="3276032"/>
            <a:chExt cx="2884240" cy="1476307"/>
          </a:xfrm>
        </p:grpSpPr>
        <p:sp>
          <p:nvSpPr>
            <p:cNvPr id="69" name="Freeform 68"/>
            <p:cNvSpPr/>
            <p:nvPr/>
          </p:nvSpPr>
          <p:spPr>
            <a:xfrm>
              <a:off x="6864580" y="333753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4" y="48384"/>
                  </a:lnTo>
                  <a:lnTo>
                    <a:pt x="177" y="62544"/>
                  </a:lnTo>
                  <a:lnTo>
                    <a:pt x="826" y="76729"/>
                  </a:lnTo>
                  <a:lnTo>
                    <a:pt x="2075" y="90896"/>
                  </a:lnTo>
                  <a:lnTo>
                    <a:pt x="3728" y="105036"/>
                  </a:lnTo>
                  <a:lnTo>
                    <a:pt x="5376" y="119150"/>
                  </a:lnTo>
                  <a:lnTo>
                    <a:pt x="6778" y="133242"/>
                  </a:lnTo>
                  <a:lnTo>
                    <a:pt x="7871" y="147318"/>
                  </a:lnTo>
                  <a:lnTo>
                    <a:pt x="8678" y="161382"/>
                  </a:lnTo>
                  <a:lnTo>
                    <a:pt x="9257" y="175425"/>
                  </a:lnTo>
                  <a:lnTo>
                    <a:pt x="9663" y="189034"/>
                  </a:lnTo>
                  <a:lnTo>
                    <a:pt x="9987" y="202844"/>
                  </a:lnTo>
                  <a:lnTo>
                    <a:pt x="10260" y="219188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75763" y="3276032"/>
              <a:ext cx="196442" cy="269872"/>
            </a:xfrm>
            <a:custGeom>
              <a:avLst/>
              <a:gdLst/>
              <a:ahLst/>
              <a:cxnLst/>
              <a:rect l="0" t="0" r="0" b="0"/>
              <a:pathLst>
                <a:path w="196442" h="269872">
                  <a:moveTo>
                    <a:pt x="78330" y="29916"/>
                  </a:moveTo>
                  <a:lnTo>
                    <a:pt x="66729" y="35918"/>
                  </a:lnTo>
                  <a:lnTo>
                    <a:pt x="56880" y="42763"/>
                  </a:lnTo>
                  <a:lnTo>
                    <a:pt x="47875" y="51155"/>
                  </a:lnTo>
                  <a:lnTo>
                    <a:pt x="39434" y="60955"/>
                  </a:lnTo>
                  <a:lnTo>
                    <a:pt x="31406" y="71917"/>
                  </a:lnTo>
                  <a:lnTo>
                    <a:pt x="23692" y="83783"/>
                  </a:lnTo>
                  <a:lnTo>
                    <a:pt x="16533" y="96479"/>
                  </a:lnTo>
                  <a:lnTo>
                    <a:pt x="10479" y="110124"/>
                  </a:lnTo>
                  <a:lnTo>
                    <a:pt x="5745" y="124701"/>
                  </a:lnTo>
                  <a:lnTo>
                    <a:pt x="2398" y="139912"/>
                  </a:lnTo>
                  <a:lnTo>
                    <a:pt x="518" y="155274"/>
                  </a:lnTo>
                  <a:lnTo>
                    <a:pt x="0" y="170492"/>
                  </a:lnTo>
                  <a:lnTo>
                    <a:pt x="770" y="185304"/>
                  </a:lnTo>
                  <a:lnTo>
                    <a:pt x="2874" y="199403"/>
                  </a:lnTo>
                  <a:lnTo>
                    <a:pt x="6221" y="212696"/>
                  </a:lnTo>
                  <a:lnTo>
                    <a:pt x="10925" y="225097"/>
                  </a:lnTo>
                  <a:lnTo>
                    <a:pt x="17362" y="236440"/>
                  </a:lnTo>
                  <a:lnTo>
                    <a:pt x="25584" y="246727"/>
                  </a:lnTo>
                  <a:lnTo>
                    <a:pt x="35359" y="255619"/>
                  </a:lnTo>
                  <a:lnTo>
                    <a:pt x="46363" y="262390"/>
                  </a:lnTo>
                  <a:lnTo>
                    <a:pt x="58277" y="266831"/>
                  </a:lnTo>
                  <a:lnTo>
                    <a:pt x="70682" y="269187"/>
                  </a:lnTo>
                  <a:lnTo>
                    <a:pt x="83075" y="269871"/>
                  </a:lnTo>
                  <a:lnTo>
                    <a:pt x="95179" y="269293"/>
                  </a:lnTo>
                  <a:lnTo>
                    <a:pt x="106762" y="267638"/>
                  </a:lnTo>
                  <a:lnTo>
                    <a:pt x="117549" y="264865"/>
                  </a:lnTo>
                  <a:lnTo>
                    <a:pt x="127472" y="261038"/>
                  </a:lnTo>
                  <a:lnTo>
                    <a:pt x="136629" y="256166"/>
                  </a:lnTo>
                  <a:lnTo>
                    <a:pt x="145172" y="250139"/>
                  </a:lnTo>
                  <a:lnTo>
                    <a:pt x="153254" y="243008"/>
                  </a:lnTo>
                  <a:lnTo>
                    <a:pt x="160837" y="234947"/>
                  </a:lnTo>
                  <a:lnTo>
                    <a:pt x="167710" y="226165"/>
                  </a:lnTo>
                  <a:lnTo>
                    <a:pt x="173816" y="216842"/>
                  </a:lnTo>
                  <a:lnTo>
                    <a:pt x="179242" y="206803"/>
                  </a:lnTo>
                  <a:lnTo>
                    <a:pt x="184119" y="195546"/>
                  </a:lnTo>
                  <a:lnTo>
                    <a:pt x="188577" y="182902"/>
                  </a:lnTo>
                  <a:lnTo>
                    <a:pt x="192401" y="169154"/>
                  </a:lnTo>
                  <a:lnTo>
                    <a:pt x="195065" y="154856"/>
                  </a:lnTo>
                  <a:lnTo>
                    <a:pt x="196375" y="140391"/>
                  </a:lnTo>
                  <a:lnTo>
                    <a:pt x="196441" y="126102"/>
                  </a:lnTo>
                  <a:lnTo>
                    <a:pt x="195498" y="112363"/>
                  </a:lnTo>
                  <a:lnTo>
                    <a:pt x="193783" y="99310"/>
                  </a:lnTo>
                  <a:lnTo>
                    <a:pt x="191346" y="86903"/>
                  </a:lnTo>
                  <a:lnTo>
                    <a:pt x="188040" y="75023"/>
                  </a:lnTo>
                  <a:lnTo>
                    <a:pt x="183857" y="63549"/>
                  </a:lnTo>
                  <a:lnTo>
                    <a:pt x="178913" y="52536"/>
                  </a:lnTo>
                  <a:lnTo>
                    <a:pt x="173371" y="42205"/>
                  </a:lnTo>
                  <a:lnTo>
                    <a:pt x="167377" y="32628"/>
                  </a:lnTo>
                  <a:lnTo>
                    <a:pt x="160895" y="23891"/>
                  </a:lnTo>
                  <a:lnTo>
                    <a:pt x="153712" y="16168"/>
                  </a:lnTo>
                  <a:lnTo>
                    <a:pt x="145768" y="9469"/>
                  </a:lnTo>
                  <a:lnTo>
                    <a:pt x="137145" y="4141"/>
                  </a:lnTo>
                  <a:lnTo>
                    <a:pt x="127979" y="916"/>
                  </a:lnTo>
                  <a:lnTo>
                    <a:pt x="118418" y="0"/>
                  </a:lnTo>
                  <a:lnTo>
                    <a:pt x="109030" y="838"/>
                  </a:lnTo>
                  <a:lnTo>
                    <a:pt x="99878" y="2462"/>
                  </a:lnTo>
                  <a:lnTo>
                    <a:pt x="90159" y="5018"/>
                  </a:lnTo>
                  <a:lnTo>
                    <a:pt x="78330" y="8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22673" y="3579689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7729" y="11868"/>
                  </a:lnTo>
                  <a:lnTo>
                    <a:pt x="6228" y="24278"/>
                  </a:lnTo>
                  <a:lnTo>
                    <a:pt x="5917" y="38461"/>
                  </a:lnTo>
                  <a:lnTo>
                    <a:pt x="6424" y="53996"/>
                  </a:lnTo>
                  <a:lnTo>
                    <a:pt x="7242" y="69992"/>
                  </a:lnTo>
                  <a:lnTo>
                    <a:pt x="8058" y="85888"/>
                  </a:lnTo>
                  <a:lnTo>
                    <a:pt x="8742" y="101955"/>
                  </a:lnTo>
                  <a:lnTo>
                    <a:pt x="9269" y="119086"/>
                  </a:lnTo>
                  <a:lnTo>
                    <a:pt x="9655" y="137720"/>
                  </a:lnTo>
                  <a:lnTo>
                    <a:pt x="9930" y="157826"/>
                  </a:lnTo>
                  <a:lnTo>
                    <a:pt x="10122" y="179166"/>
                  </a:lnTo>
                  <a:lnTo>
                    <a:pt x="10253" y="201450"/>
                  </a:lnTo>
                  <a:lnTo>
                    <a:pt x="10343" y="224263"/>
                  </a:lnTo>
                  <a:lnTo>
                    <a:pt x="10403" y="247097"/>
                  </a:lnTo>
                  <a:lnTo>
                    <a:pt x="10444" y="269663"/>
                  </a:lnTo>
                  <a:lnTo>
                    <a:pt x="10472" y="291559"/>
                  </a:lnTo>
                  <a:lnTo>
                    <a:pt x="10491" y="312195"/>
                  </a:lnTo>
                  <a:lnTo>
                    <a:pt x="10499" y="331369"/>
                  </a:lnTo>
                  <a:lnTo>
                    <a:pt x="10335" y="349041"/>
                  </a:lnTo>
                  <a:lnTo>
                    <a:pt x="9692" y="365161"/>
                  </a:lnTo>
                  <a:lnTo>
                    <a:pt x="8448" y="379846"/>
                  </a:lnTo>
                  <a:lnTo>
                    <a:pt x="6788" y="392906"/>
                  </a:lnTo>
                  <a:lnTo>
                    <a:pt x="4963" y="405030"/>
                  </a:lnTo>
                  <a:lnTo>
                    <a:pt x="2811" y="41728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39244" y="3537575"/>
              <a:ext cx="260875" cy="415798"/>
            </a:xfrm>
            <a:custGeom>
              <a:avLst/>
              <a:gdLst/>
              <a:ahLst/>
              <a:cxnLst/>
              <a:rect l="0" t="0" r="0" b="0"/>
              <a:pathLst>
                <a:path w="260875" h="415798">
                  <a:moveTo>
                    <a:pt x="136113" y="10528"/>
                  </a:moveTo>
                  <a:lnTo>
                    <a:pt x="127379" y="7795"/>
                  </a:lnTo>
                  <a:lnTo>
                    <a:pt x="119673" y="6934"/>
                  </a:lnTo>
                  <a:lnTo>
                    <a:pt x="112266" y="7929"/>
                  </a:lnTo>
                  <a:lnTo>
                    <a:pt x="104832" y="10640"/>
                  </a:lnTo>
                  <a:lnTo>
                    <a:pt x="97005" y="15073"/>
                  </a:lnTo>
                  <a:lnTo>
                    <a:pt x="88631" y="21067"/>
                  </a:lnTo>
                  <a:lnTo>
                    <a:pt x="79887" y="28498"/>
                  </a:lnTo>
                  <a:lnTo>
                    <a:pt x="71173" y="37373"/>
                  </a:lnTo>
                  <a:lnTo>
                    <a:pt x="62719" y="47564"/>
                  </a:lnTo>
                  <a:lnTo>
                    <a:pt x="54586" y="58997"/>
                  </a:lnTo>
                  <a:lnTo>
                    <a:pt x="46746" y="71727"/>
                  </a:lnTo>
                  <a:lnTo>
                    <a:pt x="39144" y="85653"/>
                  </a:lnTo>
                  <a:lnTo>
                    <a:pt x="31886" y="100241"/>
                  </a:lnTo>
                  <a:lnTo>
                    <a:pt x="25231" y="114646"/>
                  </a:lnTo>
                  <a:lnTo>
                    <a:pt x="19276" y="128415"/>
                  </a:lnTo>
                  <a:lnTo>
                    <a:pt x="14124" y="141777"/>
                  </a:lnTo>
                  <a:lnTo>
                    <a:pt x="9961" y="155429"/>
                  </a:lnTo>
                  <a:lnTo>
                    <a:pt x="6791" y="169766"/>
                  </a:lnTo>
                  <a:lnTo>
                    <a:pt x="4475" y="184855"/>
                  </a:lnTo>
                  <a:lnTo>
                    <a:pt x="2830" y="200603"/>
                  </a:lnTo>
                  <a:lnTo>
                    <a:pt x="1684" y="216866"/>
                  </a:lnTo>
                  <a:lnTo>
                    <a:pt x="894" y="233349"/>
                  </a:lnTo>
                  <a:lnTo>
                    <a:pt x="356" y="249634"/>
                  </a:lnTo>
                  <a:lnTo>
                    <a:pt x="0" y="265509"/>
                  </a:lnTo>
                  <a:lnTo>
                    <a:pt x="100" y="280947"/>
                  </a:lnTo>
                  <a:lnTo>
                    <a:pt x="1231" y="296006"/>
                  </a:lnTo>
                  <a:lnTo>
                    <a:pt x="3626" y="310759"/>
                  </a:lnTo>
                  <a:lnTo>
                    <a:pt x="7202" y="324957"/>
                  </a:lnTo>
                  <a:lnTo>
                    <a:pt x="11746" y="338045"/>
                  </a:lnTo>
                  <a:lnTo>
                    <a:pt x="17023" y="349813"/>
                  </a:lnTo>
                  <a:lnTo>
                    <a:pt x="22838" y="360360"/>
                  </a:lnTo>
                  <a:lnTo>
                    <a:pt x="29031" y="369913"/>
                  </a:lnTo>
                  <a:lnTo>
                    <a:pt x="35499" y="378707"/>
                  </a:lnTo>
                  <a:lnTo>
                    <a:pt x="42485" y="386785"/>
                  </a:lnTo>
                  <a:lnTo>
                    <a:pt x="50546" y="393998"/>
                  </a:lnTo>
                  <a:lnTo>
                    <a:pt x="59900" y="400332"/>
                  </a:lnTo>
                  <a:lnTo>
                    <a:pt x="70455" y="405740"/>
                  </a:lnTo>
                  <a:lnTo>
                    <a:pt x="81990" y="410075"/>
                  </a:lnTo>
                  <a:lnTo>
                    <a:pt x="94270" y="413350"/>
                  </a:lnTo>
                  <a:lnTo>
                    <a:pt x="107091" y="415397"/>
                  </a:lnTo>
                  <a:lnTo>
                    <a:pt x="120295" y="415797"/>
                  </a:lnTo>
                  <a:lnTo>
                    <a:pt x="133763" y="414472"/>
                  </a:lnTo>
                  <a:lnTo>
                    <a:pt x="147245" y="411633"/>
                  </a:lnTo>
                  <a:lnTo>
                    <a:pt x="160377" y="407594"/>
                  </a:lnTo>
                  <a:lnTo>
                    <a:pt x="172984" y="402648"/>
                  </a:lnTo>
                  <a:lnTo>
                    <a:pt x="184908" y="396719"/>
                  </a:lnTo>
                  <a:lnTo>
                    <a:pt x="195923" y="389384"/>
                  </a:lnTo>
                  <a:lnTo>
                    <a:pt x="205995" y="380524"/>
                  </a:lnTo>
                  <a:lnTo>
                    <a:pt x="215082" y="370303"/>
                  </a:lnTo>
                  <a:lnTo>
                    <a:pt x="223047" y="358992"/>
                  </a:lnTo>
                  <a:lnTo>
                    <a:pt x="229927" y="346860"/>
                  </a:lnTo>
                  <a:lnTo>
                    <a:pt x="235887" y="333967"/>
                  </a:lnTo>
                  <a:lnTo>
                    <a:pt x="241134" y="320182"/>
                  </a:lnTo>
                  <a:lnTo>
                    <a:pt x="245847" y="305502"/>
                  </a:lnTo>
                  <a:lnTo>
                    <a:pt x="250015" y="290052"/>
                  </a:lnTo>
                  <a:lnTo>
                    <a:pt x="253442" y="273995"/>
                  </a:lnTo>
                  <a:lnTo>
                    <a:pt x="256082" y="257492"/>
                  </a:lnTo>
                  <a:lnTo>
                    <a:pt x="258025" y="240834"/>
                  </a:lnTo>
                  <a:lnTo>
                    <a:pt x="259412" y="224424"/>
                  </a:lnTo>
                  <a:lnTo>
                    <a:pt x="260377" y="208465"/>
                  </a:lnTo>
                  <a:lnTo>
                    <a:pt x="260874" y="193140"/>
                  </a:lnTo>
                  <a:lnTo>
                    <a:pt x="260684" y="178688"/>
                  </a:lnTo>
                  <a:lnTo>
                    <a:pt x="259740" y="165146"/>
                  </a:lnTo>
                  <a:lnTo>
                    <a:pt x="258123" y="152237"/>
                  </a:lnTo>
                  <a:lnTo>
                    <a:pt x="255968" y="139487"/>
                  </a:lnTo>
                  <a:lnTo>
                    <a:pt x="253403" y="126616"/>
                  </a:lnTo>
                  <a:lnTo>
                    <a:pt x="250376" y="113850"/>
                  </a:lnTo>
                  <a:lnTo>
                    <a:pt x="246665" y="101805"/>
                  </a:lnTo>
                  <a:lnTo>
                    <a:pt x="242206" y="90772"/>
                  </a:lnTo>
                  <a:lnTo>
                    <a:pt x="237076" y="80566"/>
                  </a:lnTo>
                  <a:lnTo>
                    <a:pt x="231407" y="70719"/>
                  </a:lnTo>
                  <a:lnTo>
                    <a:pt x="225331" y="60912"/>
                  </a:lnTo>
                  <a:lnTo>
                    <a:pt x="218792" y="51173"/>
                  </a:lnTo>
                  <a:lnTo>
                    <a:pt x="211572" y="41774"/>
                  </a:lnTo>
                  <a:lnTo>
                    <a:pt x="203593" y="32863"/>
                  </a:lnTo>
                  <a:lnTo>
                    <a:pt x="194607" y="24759"/>
                  </a:lnTo>
                  <a:lnTo>
                    <a:pt x="184133" y="18001"/>
                  </a:lnTo>
                  <a:lnTo>
                    <a:pt x="172066" y="12758"/>
                  </a:lnTo>
                  <a:lnTo>
                    <a:pt x="159352" y="8874"/>
                  </a:lnTo>
                  <a:lnTo>
                    <a:pt x="146543" y="5674"/>
                  </a:lnTo>
                  <a:lnTo>
                    <a:pt x="132512" y="2877"/>
                  </a:lnTo>
                  <a:lnTo>
                    <a:pt x="115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06860" y="4095709"/>
              <a:ext cx="536954" cy="20934"/>
            </a:xfrm>
            <a:custGeom>
              <a:avLst/>
              <a:gdLst/>
              <a:ahLst/>
              <a:cxnLst/>
              <a:rect l="0" t="0" r="0" b="0"/>
              <a:pathLst>
                <a:path w="536954" h="20934">
                  <a:moveTo>
                    <a:pt x="536953" y="10405"/>
                  </a:moveTo>
                  <a:lnTo>
                    <a:pt x="525152" y="10404"/>
                  </a:lnTo>
                  <a:lnTo>
                    <a:pt x="513383" y="10404"/>
                  </a:lnTo>
                  <a:lnTo>
                    <a:pt x="500487" y="10400"/>
                  </a:lnTo>
                  <a:lnTo>
                    <a:pt x="486467" y="10227"/>
                  </a:lnTo>
                  <a:lnTo>
                    <a:pt x="471490" y="9579"/>
                  </a:lnTo>
                  <a:lnTo>
                    <a:pt x="455758" y="8331"/>
                  </a:lnTo>
                  <a:lnTo>
                    <a:pt x="439136" y="6678"/>
                  </a:lnTo>
                  <a:lnTo>
                    <a:pt x="421167" y="5030"/>
                  </a:lnTo>
                  <a:lnTo>
                    <a:pt x="401711" y="3627"/>
                  </a:lnTo>
                  <a:lnTo>
                    <a:pt x="380917" y="2534"/>
                  </a:lnTo>
                  <a:lnTo>
                    <a:pt x="359050" y="1726"/>
                  </a:lnTo>
                  <a:lnTo>
                    <a:pt x="336387" y="1148"/>
                  </a:lnTo>
                  <a:lnTo>
                    <a:pt x="313645" y="743"/>
                  </a:lnTo>
                  <a:lnTo>
                    <a:pt x="291916" y="463"/>
                  </a:lnTo>
                  <a:lnTo>
                    <a:pt x="271715" y="272"/>
                  </a:lnTo>
                  <a:lnTo>
                    <a:pt x="253035" y="142"/>
                  </a:lnTo>
                  <a:lnTo>
                    <a:pt x="235634" y="55"/>
                  </a:lnTo>
                  <a:lnTo>
                    <a:pt x="219215" y="0"/>
                  </a:lnTo>
                  <a:lnTo>
                    <a:pt x="203355" y="134"/>
                  </a:lnTo>
                  <a:lnTo>
                    <a:pt x="187536" y="755"/>
                  </a:lnTo>
                  <a:lnTo>
                    <a:pt x="171478" y="1986"/>
                  </a:lnTo>
                  <a:lnTo>
                    <a:pt x="155266" y="3627"/>
                  </a:lnTo>
                  <a:lnTo>
                    <a:pt x="139229" y="5267"/>
                  </a:lnTo>
                  <a:lnTo>
                    <a:pt x="123551" y="6670"/>
                  </a:lnTo>
                  <a:lnTo>
                    <a:pt x="108262" y="7931"/>
                  </a:lnTo>
                  <a:lnTo>
                    <a:pt x="93310" y="9385"/>
                  </a:lnTo>
                  <a:lnTo>
                    <a:pt x="78632" y="11210"/>
                  </a:lnTo>
                  <a:lnTo>
                    <a:pt x="64381" y="13277"/>
                  </a:lnTo>
                  <a:lnTo>
                    <a:pt x="49317" y="15427"/>
                  </a:lnTo>
                  <a:lnTo>
                    <a:pt x="29880" y="17853"/>
                  </a:lnTo>
                  <a:lnTo>
                    <a:pt x="0" y="20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96373" y="4232455"/>
              <a:ext cx="10529" cy="484313"/>
            </a:xfrm>
            <a:custGeom>
              <a:avLst/>
              <a:gdLst/>
              <a:ahLst/>
              <a:cxnLst/>
              <a:rect l="0" t="0" r="0" b="0"/>
              <a:pathLst>
                <a:path w="10529" h="484313">
                  <a:moveTo>
                    <a:pt x="0" y="0"/>
                  </a:moveTo>
                  <a:lnTo>
                    <a:pt x="4" y="8670"/>
                  </a:lnTo>
                  <a:lnTo>
                    <a:pt x="176" y="20845"/>
                  </a:lnTo>
                  <a:lnTo>
                    <a:pt x="825" y="34374"/>
                  </a:lnTo>
                  <a:lnTo>
                    <a:pt x="2074" y="48384"/>
                  </a:lnTo>
                  <a:lnTo>
                    <a:pt x="3727" y="62544"/>
                  </a:lnTo>
                  <a:lnTo>
                    <a:pt x="5375" y="76729"/>
                  </a:lnTo>
                  <a:lnTo>
                    <a:pt x="6777" y="90902"/>
                  </a:lnTo>
                  <a:lnTo>
                    <a:pt x="7871" y="105214"/>
                  </a:lnTo>
                  <a:lnTo>
                    <a:pt x="8679" y="119977"/>
                  </a:lnTo>
                  <a:lnTo>
                    <a:pt x="9256" y="135317"/>
                  </a:lnTo>
                  <a:lnTo>
                    <a:pt x="9662" y="151046"/>
                  </a:lnTo>
                  <a:lnTo>
                    <a:pt x="9942" y="166758"/>
                  </a:lnTo>
                  <a:lnTo>
                    <a:pt x="10132" y="182217"/>
                  </a:lnTo>
                  <a:lnTo>
                    <a:pt x="10262" y="197360"/>
                  </a:lnTo>
                  <a:lnTo>
                    <a:pt x="10350" y="212214"/>
                  </a:lnTo>
                  <a:lnTo>
                    <a:pt x="10409" y="226835"/>
                  </a:lnTo>
                  <a:lnTo>
                    <a:pt x="10449" y="241282"/>
                  </a:lnTo>
                  <a:lnTo>
                    <a:pt x="10476" y="255602"/>
                  </a:lnTo>
                  <a:lnTo>
                    <a:pt x="10493" y="269833"/>
                  </a:lnTo>
                  <a:lnTo>
                    <a:pt x="10504" y="284002"/>
                  </a:lnTo>
                  <a:lnTo>
                    <a:pt x="10512" y="298128"/>
                  </a:lnTo>
                  <a:lnTo>
                    <a:pt x="10518" y="312226"/>
                  </a:lnTo>
                  <a:lnTo>
                    <a:pt x="10522" y="326304"/>
                  </a:lnTo>
                  <a:lnTo>
                    <a:pt x="10524" y="340368"/>
                  </a:lnTo>
                  <a:lnTo>
                    <a:pt x="10526" y="354429"/>
                  </a:lnTo>
                  <a:lnTo>
                    <a:pt x="10528" y="368652"/>
                  </a:lnTo>
                  <a:lnTo>
                    <a:pt x="10528" y="383346"/>
                  </a:lnTo>
                  <a:lnTo>
                    <a:pt x="10528" y="398629"/>
                  </a:lnTo>
                  <a:lnTo>
                    <a:pt x="10528" y="414093"/>
                  </a:lnTo>
                  <a:lnTo>
                    <a:pt x="10528" y="430625"/>
                  </a:lnTo>
                  <a:lnTo>
                    <a:pt x="10528" y="451915"/>
                  </a:lnTo>
                  <a:lnTo>
                    <a:pt x="10528" y="484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96497" y="396924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9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4" y="11489"/>
                  </a:lnTo>
                  <a:lnTo>
                    <a:pt x="29636" y="14318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85969" y="4116642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90616" y="134"/>
                  </a:lnTo>
                  <a:lnTo>
                    <a:pt x="76704" y="1414"/>
                  </a:lnTo>
                  <a:lnTo>
                    <a:pt x="62229" y="3998"/>
                  </a:lnTo>
                  <a:lnTo>
                    <a:pt x="47837" y="7389"/>
                  </a:lnTo>
                  <a:lnTo>
                    <a:pt x="33693" y="11091"/>
                  </a:lnTo>
                  <a:lnTo>
                    <a:pt x="18549" y="154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59751" y="3990300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0" y="14602"/>
                  </a:lnTo>
                  <a:lnTo>
                    <a:pt x="16049" y="27873"/>
                  </a:lnTo>
                  <a:lnTo>
                    <a:pt x="14445" y="41074"/>
                  </a:lnTo>
                  <a:lnTo>
                    <a:pt x="13266" y="54416"/>
                  </a:lnTo>
                  <a:lnTo>
                    <a:pt x="12417" y="67925"/>
                  </a:lnTo>
                  <a:lnTo>
                    <a:pt x="11819" y="81583"/>
                  </a:lnTo>
                  <a:lnTo>
                    <a:pt x="11404" y="95522"/>
                  </a:lnTo>
                  <a:lnTo>
                    <a:pt x="11120" y="110019"/>
                  </a:lnTo>
                  <a:lnTo>
                    <a:pt x="10927" y="125177"/>
                  </a:lnTo>
                  <a:lnTo>
                    <a:pt x="10797" y="140780"/>
                  </a:lnTo>
                  <a:lnTo>
                    <a:pt x="10708" y="156406"/>
                  </a:lnTo>
                  <a:lnTo>
                    <a:pt x="10649" y="171807"/>
                  </a:lnTo>
                  <a:lnTo>
                    <a:pt x="10609" y="186910"/>
                  </a:lnTo>
                  <a:lnTo>
                    <a:pt x="10582" y="201738"/>
                  </a:lnTo>
                  <a:lnTo>
                    <a:pt x="10565" y="216342"/>
                  </a:lnTo>
                  <a:lnTo>
                    <a:pt x="10554" y="230777"/>
                  </a:lnTo>
                  <a:lnTo>
                    <a:pt x="10546" y="245089"/>
                  </a:lnTo>
                  <a:lnTo>
                    <a:pt x="10540" y="259315"/>
                  </a:lnTo>
                  <a:lnTo>
                    <a:pt x="10536" y="273480"/>
                  </a:lnTo>
                  <a:lnTo>
                    <a:pt x="10534" y="287604"/>
                  </a:lnTo>
                  <a:lnTo>
                    <a:pt x="10533" y="301704"/>
                  </a:lnTo>
                  <a:lnTo>
                    <a:pt x="10532" y="315954"/>
                  </a:lnTo>
                  <a:lnTo>
                    <a:pt x="10531" y="330666"/>
                  </a:lnTo>
                  <a:lnTo>
                    <a:pt x="10527" y="345966"/>
                  </a:lnTo>
                  <a:lnTo>
                    <a:pt x="10353" y="361495"/>
                  </a:lnTo>
                  <a:lnTo>
                    <a:pt x="9703" y="376541"/>
                  </a:lnTo>
                  <a:lnTo>
                    <a:pt x="8455" y="390720"/>
                  </a:lnTo>
                  <a:lnTo>
                    <a:pt x="6793" y="403553"/>
                  </a:lnTo>
                  <a:lnTo>
                    <a:pt x="4966" y="415557"/>
                  </a:lnTo>
                  <a:lnTo>
                    <a:pt x="2812" y="42778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129646" y="3948186"/>
              <a:ext cx="384539" cy="572919"/>
            </a:xfrm>
            <a:custGeom>
              <a:avLst/>
              <a:gdLst/>
              <a:ahLst/>
              <a:cxnLst/>
              <a:rect l="0" t="0" r="0" b="0"/>
              <a:pathLst>
                <a:path w="384539" h="572919">
                  <a:moveTo>
                    <a:pt x="188074" y="94757"/>
                  </a:moveTo>
                  <a:lnTo>
                    <a:pt x="182139" y="89090"/>
                  </a:lnTo>
                  <a:lnTo>
                    <a:pt x="175935" y="85446"/>
                  </a:lnTo>
                  <a:lnTo>
                    <a:pt x="168834" y="83546"/>
                  </a:lnTo>
                  <a:lnTo>
                    <a:pt x="160721" y="83390"/>
                  </a:lnTo>
                  <a:lnTo>
                    <a:pt x="151427" y="85306"/>
                  </a:lnTo>
                  <a:lnTo>
                    <a:pt x="140983" y="89289"/>
                  </a:lnTo>
                  <a:lnTo>
                    <a:pt x="129731" y="95207"/>
                  </a:lnTo>
                  <a:lnTo>
                    <a:pt x="118194" y="102988"/>
                  </a:lnTo>
                  <a:lnTo>
                    <a:pt x="106703" y="112397"/>
                  </a:lnTo>
                  <a:lnTo>
                    <a:pt x="95549" y="122949"/>
                  </a:lnTo>
                  <a:lnTo>
                    <a:pt x="85060" y="134014"/>
                  </a:lnTo>
                  <a:lnTo>
                    <a:pt x="75345" y="145192"/>
                  </a:lnTo>
                  <a:lnTo>
                    <a:pt x="66500" y="156304"/>
                  </a:lnTo>
                  <a:lnTo>
                    <a:pt x="58697" y="167299"/>
                  </a:lnTo>
                  <a:lnTo>
                    <a:pt x="51926" y="178176"/>
                  </a:lnTo>
                  <a:lnTo>
                    <a:pt x="46039" y="188956"/>
                  </a:lnTo>
                  <a:lnTo>
                    <a:pt x="40842" y="199661"/>
                  </a:lnTo>
                  <a:lnTo>
                    <a:pt x="36157" y="210312"/>
                  </a:lnTo>
                  <a:lnTo>
                    <a:pt x="31838" y="220925"/>
                  </a:lnTo>
                  <a:lnTo>
                    <a:pt x="27777" y="231510"/>
                  </a:lnTo>
                  <a:lnTo>
                    <a:pt x="23893" y="242077"/>
                  </a:lnTo>
                  <a:lnTo>
                    <a:pt x="20131" y="252632"/>
                  </a:lnTo>
                  <a:lnTo>
                    <a:pt x="16452" y="263178"/>
                  </a:lnTo>
                  <a:lnTo>
                    <a:pt x="12833" y="273722"/>
                  </a:lnTo>
                  <a:lnTo>
                    <a:pt x="9420" y="284432"/>
                  </a:lnTo>
                  <a:lnTo>
                    <a:pt x="6509" y="295613"/>
                  </a:lnTo>
                  <a:lnTo>
                    <a:pt x="4218" y="307408"/>
                  </a:lnTo>
                  <a:lnTo>
                    <a:pt x="2511" y="320110"/>
                  </a:lnTo>
                  <a:lnTo>
                    <a:pt x="1283" y="334234"/>
                  </a:lnTo>
                  <a:lnTo>
                    <a:pt x="424" y="349912"/>
                  </a:lnTo>
                  <a:lnTo>
                    <a:pt x="0" y="366492"/>
                  </a:lnTo>
                  <a:lnTo>
                    <a:pt x="238" y="382773"/>
                  </a:lnTo>
                  <a:lnTo>
                    <a:pt x="1212" y="398097"/>
                  </a:lnTo>
                  <a:lnTo>
                    <a:pt x="2850" y="412655"/>
                  </a:lnTo>
                  <a:lnTo>
                    <a:pt x="5020" y="427184"/>
                  </a:lnTo>
                  <a:lnTo>
                    <a:pt x="7595" y="442135"/>
                  </a:lnTo>
                  <a:lnTo>
                    <a:pt x="10630" y="457314"/>
                  </a:lnTo>
                  <a:lnTo>
                    <a:pt x="14343" y="472065"/>
                  </a:lnTo>
                  <a:lnTo>
                    <a:pt x="18815" y="486031"/>
                  </a:lnTo>
                  <a:lnTo>
                    <a:pt x="24292" y="499174"/>
                  </a:lnTo>
                  <a:lnTo>
                    <a:pt x="31258" y="511608"/>
                  </a:lnTo>
                  <a:lnTo>
                    <a:pt x="39837" y="523478"/>
                  </a:lnTo>
                  <a:lnTo>
                    <a:pt x="49855" y="534602"/>
                  </a:lnTo>
                  <a:lnTo>
                    <a:pt x="61020" y="544480"/>
                  </a:lnTo>
                  <a:lnTo>
                    <a:pt x="73058" y="552938"/>
                  </a:lnTo>
                  <a:lnTo>
                    <a:pt x="86055" y="559941"/>
                  </a:lnTo>
                  <a:lnTo>
                    <a:pt x="100442" y="565430"/>
                  </a:lnTo>
                  <a:lnTo>
                    <a:pt x="116338" y="569520"/>
                  </a:lnTo>
                  <a:lnTo>
                    <a:pt x="133420" y="572131"/>
                  </a:lnTo>
                  <a:lnTo>
                    <a:pt x="151110" y="572918"/>
                  </a:lnTo>
                  <a:lnTo>
                    <a:pt x="168997" y="571857"/>
                  </a:lnTo>
                  <a:lnTo>
                    <a:pt x="186396" y="569197"/>
                  </a:lnTo>
                  <a:lnTo>
                    <a:pt x="202313" y="565278"/>
                  </a:lnTo>
                  <a:lnTo>
                    <a:pt x="216345" y="560422"/>
                  </a:lnTo>
                  <a:lnTo>
                    <a:pt x="228595" y="554893"/>
                  </a:lnTo>
                  <a:lnTo>
                    <a:pt x="239382" y="548890"/>
                  </a:lnTo>
                  <a:lnTo>
                    <a:pt x="249051" y="542560"/>
                  </a:lnTo>
                  <a:lnTo>
                    <a:pt x="257905" y="536006"/>
                  </a:lnTo>
                  <a:lnTo>
                    <a:pt x="266180" y="529300"/>
                  </a:lnTo>
                  <a:lnTo>
                    <a:pt x="274055" y="522487"/>
                  </a:lnTo>
                  <a:lnTo>
                    <a:pt x="281652" y="515436"/>
                  </a:lnTo>
                  <a:lnTo>
                    <a:pt x="289060" y="507863"/>
                  </a:lnTo>
                  <a:lnTo>
                    <a:pt x="296336" y="499654"/>
                  </a:lnTo>
                  <a:lnTo>
                    <a:pt x="303357" y="490851"/>
                  </a:lnTo>
                  <a:lnTo>
                    <a:pt x="309845" y="481563"/>
                  </a:lnTo>
                  <a:lnTo>
                    <a:pt x="315693" y="471903"/>
                  </a:lnTo>
                  <a:lnTo>
                    <a:pt x="321112" y="461804"/>
                  </a:lnTo>
                  <a:lnTo>
                    <a:pt x="326518" y="451041"/>
                  </a:lnTo>
                  <a:lnTo>
                    <a:pt x="332153" y="439545"/>
                  </a:lnTo>
                  <a:lnTo>
                    <a:pt x="337921" y="427554"/>
                  </a:lnTo>
                  <a:lnTo>
                    <a:pt x="343495" y="415505"/>
                  </a:lnTo>
                  <a:lnTo>
                    <a:pt x="348690" y="403660"/>
                  </a:lnTo>
                  <a:lnTo>
                    <a:pt x="353483" y="392096"/>
                  </a:lnTo>
                  <a:lnTo>
                    <a:pt x="357929" y="380798"/>
                  </a:lnTo>
                  <a:lnTo>
                    <a:pt x="362104" y="369713"/>
                  </a:lnTo>
                  <a:lnTo>
                    <a:pt x="366075" y="358624"/>
                  </a:lnTo>
                  <a:lnTo>
                    <a:pt x="369902" y="347179"/>
                  </a:lnTo>
                  <a:lnTo>
                    <a:pt x="373624" y="335200"/>
                  </a:lnTo>
                  <a:lnTo>
                    <a:pt x="377107" y="322203"/>
                  </a:lnTo>
                  <a:lnTo>
                    <a:pt x="380069" y="307349"/>
                  </a:lnTo>
                  <a:lnTo>
                    <a:pt x="382387" y="290352"/>
                  </a:lnTo>
                  <a:lnTo>
                    <a:pt x="383943" y="271564"/>
                  </a:lnTo>
                  <a:lnTo>
                    <a:pt x="384538" y="251664"/>
                  </a:lnTo>
                  <a:lnTo>
                    <a:pt x="384158" y="231183"/>
                  </a:lnTo>
                  <a:lnTo>
                    <a:pt x="382937" y="210909"/>
                  </a:lnTo>
                  <a:lnTo>
                    <a:pt x="381055" y="191917"/>
                  </a:lnTo>
                  <a:lnTo>
                    <a:pt x="378680" y="174671"/>
                  </a:lnTo>
                  <a:lnTo>
                    <a:pt x="375952" y="159111"/>
                  </a:lnTo>
                  <a:lnTo>
                    <a:pt x="372975" y="144951"/>
                  </a:lnTo>
                  <a:lnTo>
                    <a:pt x="369823" y="131868"/>
                  </a:lnTo>
                  <a:lnTo>
                    <a:pt x="366385" y="119738"/>
                  </a:lnTo>
                  <a:lnTo>
                    <a:pt x="362390" y="108641"/>
                  </a:lnTo>
                  <a:lnTo>
                    <a:pt x="357733" y="98529"/>
                  </a:lnTo>
                  <a:lnTo>
                    <a:pt x="352300" y="88921"/>
                  </a:lnTo>
                  <a:lnTo>
                    <a:pt x="345894" y="79015"/>
                  </a:lnTo>
                  <a:lnTo>
                    <a:pt x="338509" y="68397"/>
                  </a:lnTo>
                  <a:lnTo>
                    <a:pt x="330278" y="57484"/>
                  </a:lnTo>
                  <a:lnTo>
                    <a:pt x="321382" y="47298"/>
                  </a:lnTo>
                  <a:lnTo>
                    <a:pt x="311996" y="38375"/>
                  </a:lnTo>
                  <a:lnTo>
                    <a:pt x="302332" y="30709"/>
                  </a:lnTo>
                  <a:lnTo>
                    <a:pt x="291475" y="23143"/>
                  </a:lnTo>
                  <a:lnTo>
                    <a:pt x="276241" y="13902"/>
                  </a:lnTo>
                  <a:lnTo>
                    <a:pt x="2512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24438" y="3597347"/>
              <a:ext cx="1024382" cy="1154992"/>
            </a:xfrm>
            <a:custGeom>
              <a:avLst/>
              <a:gdLst/>
              <a:ahLst/>
              <a:cxnLst/>
              <a:rect l="0" t="0" r="0" b="0"/>
              <a:pathLst>
                <a:path w="1024382" h="1154992">
                  <a:moveTo>
                    <a:pt x="572225" y="13927"/>
                  </a:moveTo>
                  <a:lnTo>
                    <a:pt x="557623" y="10994"/>
                  </a:lnTo>
                  <a:lnTo>
                    <a:pt x="544352" y="8211"/>
                  </a:lnTo>
                  <a:lnTo>
                    <a:pt x="531138" y="5321"/>
                  </a:lnTo>
                  <a:lnTo>
                    <a:pt x="517276" y="2626"/>
                  </a:lnTo>
                  <a:lnTo>
                    <a:pt x="501823" y="758"/>
                  </a:lnTo>
                  <a:lnTo>
                    <a:pt x="484414" y="0"/>
                  </a:lnTo>
                  <a:lnTo>
                    <a:pt x="465344" y="314"/>
                  </a:lnTo>
                  <a:lnTo>
                    <a:pt x="445253" y="1515"/>
                  </a:lnTo>
                  <a:lnTo>
                    <a:pt x="424638" y="3403"/>
                  </a:lnTo>
                  <a:lnTo>
                    <a:pt x="404105" y="5958"/>
                  </a:lnTo>
                  <a:lnTo>
                    <a:pt x="384408" y="9342"/>
                  </a:lnTo>
                  <a:lnTo>
                    <a:pt x="365875" y="13579"/>
                  </a:lnTo>
                  <a:lnTo>
                    <a:pt x="348636" y="18558"/>
                  </a:lnTo>
                  <a:lnTo>
                    <a:pt x="332811" y="24124"/>
                  </a:lnTo>
                  <a:lnTo>
                    <a:pt x="318310" y="30129"/>
                  </a:lnTo>
                  <a:lnTo>
                    <a:pt x="304905" y="36449"/>
                  </a:lnTo>
                  <a:lnTo>
                    <a:pt x="292347" y="42990"/>
                  </a:lnTo>
                  <a:lnTo>
                    <a:pt x="280409" y="49690"/>
                  </a:lnTo>
                  <a:lnTo>
                    <a:pt x="268913" y="56663"/>
                  </a:lnTo>
                  <a:lnTo>
                    <a:pt x="257727" y="64184"/>
                  </a:lnTo>
                  <a:lnTo>
                    <a:pt x="246752" y="72357"/>
                  </a:lnTo>
                  <a:lnTo>
                    <a:pt x="235923" y="81136"/>
                  </a:lnTo>
                  <a:lnTo>
                    <a:pt x="225194" y="90407"/>
                  </a:lnTo>
                  <a:lnTo>
                    <a:pt x="214530" y="100057"/>
                  </a:lnTo>
                  <a:lnTo>
                    <a:pt x="203910" y="110148"/>
                  </a:lnTo>
                  <a:lnTo>
                    <a:pt x="193320" y="120907"/>
                  </a:lnTo>
                  <a:lnTo>
                    <a:pt x="182752" y="132404"/>
                  </a:lnTo>
                  <a:lnTo>
                    <a:pt x="172197" y="144566"/>
                  </a:lnTo>
                  <a:lnTo>
                    <a:pt x="161650" y="157261"/>
                  </a:lnTo>
                  <a:lnTo>
                    <a:pt x="151110" y="170359"/>
                  </a:lnTo>
                  <a:lnTo>
                    <a:pt x="140573" y="183747"/>
                  </a:lnTo>
                  <a:lnTo>
                    <a:pt x="130039" y="197342"/>
                  </a:lnTo>
                  <a:lnTo>
                    <a:pt x="119511" y="211082"/>
                  </a:lnTo>
                  <a:lnTo>
                    <a:pt x="109153" y="225090"/>
                  </a:lnTo>
                  <a:lnTo>
                    <a:pt x="99272" y="239639"/>
                  </a:lnTo>
                  <a:lnTo>
                    <a:pt x="89996" y="254838"/>
                  </a:lnTo>
                  <a:lnTo>
                    <a:pt x="81291" y="270640"/>
                  </a:lnTo>
                  <a:lnTo>
                    <a:pt x="73059" y="286934"/>
                  </a:lnTo>
                  <a:lnTo>
                    <a:pt x="65190" y="303600"/>
                  </a:lnTo>
                  <a:lnTo>
                    <a:pt x="57753" y="320538"/>
                  </a:lnTo>
                  <a:lnTo>
                    <a:pt x="50977" y="337668"/>
                  </a:lnTo>
                  <a:lnTo>
                    <a:pt x="44932" y="354932"/>
                  </a:lnTo>
                  <a:lnTo>
                    <a:pt x="39379" y="372287"/>
                  </a:lnTo>
                  <a:lnTo>
                    <a:pt x="33883" y="389706"/>
                  </a:lnTo>
                  <a:lnTo>
                    <a:pt x="28192" y="407167"/>
                  </a:lnTo>
                  <a:lnTo>
                    <a:pt x="22555" y="424656"/>
                  </a:lnTo>
                  <a:lnTo>
                    <a:pt x="17602" y="442165"/>
                  </a:lnTo>
                  <a:lnTo>
                    <a:pt x="13638" y="459686"/>
                  </a:lnTo>
                  <a:lnTo>
                    <a:pt x="10485" y="477217"/>
                  </a:lnTo>
                  <a:lnTo>
                    <a:pt x="7680" y="494752"/>
                  </a:lnTo>
                  <a:lnTo>
                    <a:pt x="4912" y="512287"/>
                  </a:lnTo>
                  <a:lnTo>
                    <a:pt x="2374" y="529657"/>
                  </a:lnTo>
                  <a:lnTo>
                    <a:pt x="647" y="546552"/>
                  </a:lnTo>
                  <a:lnTo>
                    <a:pt x="0" y="562849"/>
                  </a:lnTo>
                  <a:lnTo>
                    <a:pt x="225" y="578743"/>
                  </a:lnTo>
                  <a:lnTo>
                    <a:pt x="841" y="594640"/>
                  </a:lnTo>
                  <a:lnTo>
                    <a:pt x="1519" y="610784"/>
                  </a:lnTo>
                  <a:lnTo>
                    <a:pt x="2277" y="627239"/>
                  </a:lnTo>
                  <a:lnTo>
                    <a:pt x="3386" y="643978"/>
                  </a:lnTo>
                  <a:lnTo>
                    <a:pt x="4985" y="660947"/>
                  </a:lnTo>
                  <a:lnTo>
                    <a:pt x="7229" y="678090"/>
                  </a:lnTo>
                  <a:lnTo>
                    <a:pt x="10345" y="695358"/>
                  </a:lnTo>
                  <a:lnTo>
                    <a:pt x="14373" y="712710"/>
                  </a:lnTo>
                  <a:lnTo>
                    <a:pt x="19198" y="729955"/>
                  </a:lnTo>
                  <a:lnTo>
                    <a:pt x="24655" y="746766"/>
                  </a:lnTo>
                  <a:lnTo>
                    <a:pt x="30581" y="763005"/>
                  </a:lnTo>
                  <a:lnTo>
                    <a:pt x="36848" y="778861"/>
                  </a:lnTo>
                  <a:lnTo>
                    <a:pt x="43353" y="794733"/>
                  </a:lnTo>
                  <a:lnTo>
                    <a:pt x="50024" y="810856"/>
                  </a:lnTo>
                  <a:lnTo>
                    <a:pt x="56808" y="827126"/>
                  </a:lnTo>
                  <a:lnTo>
                    <a:pt x="63668" y="843209"/>
                  </a:lnTo>
                  <a:lnTo>
                    <a:pt x="70581" y="858916"/>
                  </a:lnTo>
                  <a:lnTo>
                    <a:pt x="77529" y="874056"/>
                  </a:lnTo>
                  <a:lnTo>
                    <a:pt x="84500" y="888376"/>
                  </a:lnTo>
                  <a:lnTo>
                    <a:pt x="91492" y="901827"/>
                  </a:lnTo>
                  <a:lnTo>
                    <a:pt x="98663" y="914672"/>
                  </a:lnTo>
                  <a:lnTo>
                    <a:pt x="106316" y="927379"/>
                  </a:lnTo>
                  <a:lnTo>
                    <a:pt x="114574" y="940225"/>
                  </a:lnTo>
                  <a:lnTo>
                    <a:pt x="123239" y="953144"/>
                  </a:lnTo>
                  <a:lnTo>
                    <a:pt x="131902" y="965825"/>
                  </a:lnTo>
                  <a:lnTo>
                    <a:pt x="140327" y="978098"/>
                  </a:lnTo>
                  <a:lnTo>
                    <a:pt x="148608" y="989950"/>
                  </a:lnTo>
                  <a:lnTo>
                    <a:pt x="157083" y="1001442"/>
                  </a:lnTo>
                  <a:lnTo>
                    <a:pt x="165932" y="1012648"/>
                  </a:lnTo>
                  <a:lnTo>
                    <a:pt x="175181" y="1023478"/>
                  </a:lnTo>
                  <a:lnTo>
                    <a:pt x="184776" y="1033685"/>
                  </a:lnTo>
                  <a:lnTo>
                    <a:pt x="194647" y="1043187"/>
                  </a:lnTo>
                  <a:lnTo>
                    <a:pt x="204886" y="1052213"/>
                  </a:lnTo>
                  <a:lnTo>
                    <a:pt x="215745" y="1061196"/>
                  </a:lnTo>
                  <a:lnTo>
                    <a:pt x="227306" y="1070380"/>
                  </a:lnTo>
                  <a:lnTo>
                    <a:pt x="239340" y="1079516"/>
                  </a:lnTo>
                  <a:lnTo>
                    <a:pt x="251417" y="1087971"/>
                  </a:lnTo>
                  <a:lnTo>
                    <a:pt x="263292" y="1095440"/>
                  </a:lnTo>
                  <a:lnTo>
                    <a:pt x="275214" y="1102099"/>
                  </a:lnTo>
                  <a:lnTo>
                    <a:pt x="287817" y="1108412"/>
                  </a:lnTo>
                  <a:lnTo>
                    <a:pt x="301405" y="1114692"/>
                  </a:lnTo>
                  <a:lnTo>
                    <a:pt x="315804" y="1120911"/>
                  </a:lnTo>
                  <a:lnTo>
                    <a:pt x="330548" y="1126794"/>
                  </a:lnTo>
                  <a:lnTo>
                    <a:pt x="345320" y="1132195"/>
                  </a:lnTo>
                  <a:lnTo>
                    <a:pt x="359985" y="1136959"/>
                  </a:lnTo>
                  <a:lnTo>
                    <a:pt x="374512" y="1140853"/>
                  </a:lnTo>
                  <a:lnTo>
                    <a:pt x="388910" y="1143843"/>
                  </a:lnTo>
                  <a:lnTo>
                    <a:pt x="403204" y="1146207"/>
                  </a:lnTo>
                  <a:lnTo>
                    <a:pt x="417423" y="1148415"/>
                  </a:lnTo>
                  <a:lnTo>
                    <a:pt x="431589" y="1150749"/>
                  </a:lnTo>
                  <a:lnTo>
                    <a:pt x="445885" y="1152980"/>
                  </a:lnTo>
                  <a:lnTo>
                    <a:pt x="460629" y="1154493"/>
                  </a:lnTo>
                  <a:lnTo>
                    <a:pt x="475955" y="1154991"/>
                  </a:lnTo>
                  <a:lnTo>
                    <a:pt x="491671" y="1154493"/>
                  </a:lnTo>
                  <a:lnTo>
                    <a:pt x="507374" y="1153163"/>
                  </a:lnTo>
                  <a:lnTo>
                    <a:pt x="522827" y="1151186"/>
                  </a:lnTo>
                  <a:lnTo>
                    <a:pt x="537966" y="1148571"/>
                  </a:lnTo>
                  <a:lnTo>
                    <a:pt x="552817" y="1145145"/>
                  </a:lnTo>
                  <a:lnTo>
                    <a:pt x="567437" y="1140885"/>
                  </a:lnTo>
                  <a:lnTo>
                    <a:pt x="581883" y="1136060"/>
                  </a:lnTo>
                  <a:lnTo>
                    <a:pt x="596203" y="1131130"/>
                  </a:lnTo>
                  <a:lnTo>
                    <a:pt x="610432" y="1126366"/>
                  </a:lnTo>
                  <a:lnTo>
                    <a:pt x="624601" y="1121694"/>
                  </a:lnTo>
                  <a:lnTo>
                    <a:pt x="638726" y="1116796"/>
                  </a:lnTo>
                  <a:lnTo>
                    <a:pt x="652819" y="1111501"/>
                  </a:lnTo>
                  <a:lnTo>
                    <a:pt x="666724" y="1105792"/>
                  </a:lnTo>
                  <a:lnTo>
                    <a:pt x="680140" y="1099727"/>
                  </a:lnTo>
                  <a:lnTo>
                    <a:pt x="692947" y="1093379"/>
                  </a:lnTo>
                  <a:lnTo>
                    <a:pt x="705345" y="1086658"/>
                  </a:lnTo>
                  <a:lnTo>
                    <a:pt x="717743" y="1079314"/>
                  </a:lnTo>
                  <a:lnTo>
                    <a:pt x="730383" y="1071262"/>
                  </a:lnTo>
                  <a:lnTo>
                    <a:pt x="743332" y="1062567"/>
                  </a:lnTo>
                  <a:lnTo>
                    <a:pt x="756563" y="1053352"/>
                  </a:lnTo>
                  <a:lnTo>
                    <a:pt x="770022" y="1043741"/>
                  </a:lnTo>
                  <a:lnTo>
                    <a:pt x="783483" y="1033675"/>
                  </a:lnTo>
                  <a:lnTo>
                    <a:pt x="796593" y="1022934"/>
                  </a:lnTo>
                  <a:lnTo>
                    <a:pt x="809187" y="1011449"/>
                  </a:lnTo>
                  <a:lnTo>
                    <a:pt x="821270" y="999294"/>
                  </a:lnTo>
                  <a:lnTo>
                    <a:pt x="832924" y="986604"/>
                  </a:lnTo>
                  <a:lnTo>
                    <a:pt x="844247" y="973510"/>
                  </a:lnTo>
                  <a:lnTo>
                    <a:pt x="855327" y="960124"/>
                  </a:lnTo>
                  <a:lnTo>
                    <a:pt x="866234" y="946531"/>
                  </a:lnTo>
                  <a:lnTo>
                    <a:pt x="877022" y="932795"/>
                  </a:lnTo>
                  <a:lnTo>
                    <a:pt x="887724" y="918962"/>
                  </a:lnTo>
                  <a:lnTo>
                    <a:pt x="898371" y="905061"/>
                  </a:lnTo>
                  <a:lnTo>
                    <a:pt x="908973" y="891111"/>
                  </a:lnTo>
                  <a:lnTo>
                    <a:pt x="919382" y="876962"/>
                  </a:lnTo>
                  <a:lnTo>
                    <a:pt x="929298" y="862317"/>
                  </a:lnTo>
                  <a:lnTo>
                    <a:pt x="938596" y="847058"/>
                  </a:lnTo>
                  <a:lnTo>
                    <a:pt x="947315" y="831386"/>
                  </a:lnTo>
                  <a:lnTo>
                    <a:pt x="955558" y="815713"/>
                  </a:lnTo>
                  <a:lnTo>
                    <a:pt x="963433" y="800275"/>
                  </a:lnTo>
                  <a:lnTo>
                    <a:pt x="970875" y="784977"/>
                  </a:lnTo>
                  <a:lnTo>
                    <a:pt x="977654" y="769487"/>
                  </a:lnTo>
                  <a:lnTo>
                    <a:pt x="983697" y="753619"/>
                  </a:lnTo>
                  <a:lnTo>
                    <a:pt x="989079" y="737353"/>
                  </a:lnTo>
                  <a:lnTo>
                    <a:pt x="993926" y="720740"/>
                  </a:lnTo>
                  <a:lnTo>
                    <a:pt x="998375" y="703859"/>
                  </a:lnTo>
                  <a:lnTo>
                    <a:pt x="1002531" y="686947"/>
                  </a:lnTo>
                  <a:lnTo>
                    <a:pt x="1006484" y="670366"/>
                  </a:lnTo>
                  <a:lnTo>
                    <a:pt x="1010291" y="654283"/>
                  </a:lnTo>
                  <a:lnTo>
                    <a:pt x="1013830" y="638535"/>
                  </a:lnTo>
                  <a:lnTo>
                    <a:pt x="1016827" y="622735"/>
                  </a:lnTo>
                  <a:lnTo>
                    <a:pt x="1019176" y="606657"/>
                  </a:lnTo>
                  <a:lnTo>
                    <a:pt x="1020921" y="590247"/>
                  </a:lnTo>
                  <a:lnTo>
                    <a:pt x="1022177" y="573537"/>
                  </a:lnTo>
                  <a:lnTo>
                    <a:pt x="1023057" y="556592"/>
                  </a:lnTo>
                  <a:lnTo>
                    <a:pt x="1023666" y="539636"/>
                  </a:lnTo>
                  <a:lnTo>
                    <a:pt x="1024083" y="523025"/>
                  </a:lnTo>
                  <a:lnTo>
                    <a:pt x="1024363" y="506923"/>
                  </a:lnTo>
                  <a:lnTo>
                    <a:pt x="1024381" y="491163"/>
                  </a:lnTo>
                  <a:lnTo>
                    <a:pt x="1023863" y="475354"/>
                  </a:lnTo>
                  <a:lnTo>
                    <a:pt x="1022695" y="459269"/>
                  </a:lnTo>
                  <a:lnTo>
                    <a:pt x="1020929" y="442855"/>
                  </a:lnTo>
                  <a:lnTo>
                    <a:pt x="1018671" y="426143"/>
                  </a:lnTo>
                  <a:lnTo>
                    <a:pt x="1016036" y="409192"/>
                  </a:lnTo>
                  <a:lnTo>
                    <a:pt x="1012963" y="392062"/>
                  </a:lnTo>
                  <a:lnTo>
                    <a:pt x="1009221" y="374802"/>
                  </a:lnTo>
                  <a:lnTo>
                    <a:pt x="1004742" y="357456"/>
                  </a:lnTo>
                  <a:lnTo>
                    <a:pt x="999599" y="340214"/>
                  </a:lnTo>
                  <a:lnTo>
                    <a:pt x="993923" y="323405"/>
                  </a:lnTo>
                  <a:lnTo>
                    <a:pt x="987844" y="307172"/>
                  </a:lnTo>
                  <a:lnTo>
                    <a:pt x="981474" y="291491"/>
                  </a:lnTo>
                  <a:lnTo>
                    <a:pt x="974897" y="276267"/>
                  </a:lnTo>
                  <a:lnTo>
                    <a:pt x="968180" y="261398"/>
                  </a:lnTo>
                  <a:lnTo>
                    <a:pt x="961364" y="246954"/>
                  </a:lnTo>
                  <a:lnTo>
                    <a:pt x="954483" y="233168"/>
                  </a:lnTo>
                  <a:lnTo>
                    <a:pt x="947556" y="220113"/>
                  </a:lnTo>
                  <a:lnTo>
                    <a:pt x="940599" y="207718"/>
                  </a:lnTo>
                  <a:lnTo>
                    <a:pt x="933621" y="195853"/>
                  </a:lnTo>
                  <a:lnTo>
                    <a:pt x="926625" y="184388"/>
                  </a:lnTo>
                  <a:lnTo>
                    <a:pt x="919451" y="173213"/>
                  </a:lnTo>
                  <a:lnTo>
                    <a:pt x="911796" y="162242"/>
                  </a:lnTo>
                  <a:lnTo>
                    <a:pt x="903527" y="151418"/>
                  </a:lnTo>
                  <a:lnTo>
                    <a:pt x="894516" y="140860"/>
                  </a:lnTo>
                  <a:lnTo>
                    <a:pt x="884556" y="130843"/>
                  </a:lnTo>
                  <a:lnTo>
                    <a:pt x="873634" y="121476"/>
                  </a:lnTo>
                  <a:lnTo>
                    <a:pt x="862046" y="112712"/>
                  </a:lnTo>
                  <a:lnTo>
                    <a:pt x="850275" y="104439"/>
                  </a:lnTo>
                  <a:lnTo>
                    <a:pt x="838615" y="96539"/>
                  </a:lnTo>
                  <a:lnTo>
                    <a:pt x="827008" y="88911"/>
                  </a:lnTo>
                  <a:lnTo>
                    <a:pt x="815149" y="81474"/>
                  </a:lnTo>
                  <a:lnTo>
                    <a:pt x="802874" y="74176"/>
                  </a:lnTo>
                  <a:lnTo>
                    <a:pt x="790171" y="67138"/>
                  </a:lnTo>
                  <a:lnTo>
                    <a:pt x="777105" y="60639"/>
                  </a:lnTo>
                  <a:lnTo>
                    <a:pt x="763754" y="54786"/>
                  </a:lnTo>
                  <a:lnTo>
                    <a:pt x="750195" y="49535"/>
                  </a:lnTo>
                  <a:lnTo>
                    <a:pt x="736486" y="44773"/>
                  </a:lnTo>
                  <a:lnTo>
                    <a:pt x="722667" y="40384"/>
                  </a:lnTo>
                  <a:lnTo>
                    <a:pt x="708607" y="36266"/>
                  </a:lnTo>
                  <a:lnTo>
                    <a:pt x="694024" y="32340"/>
                  </a:lnTo>
                  <a:lnTo>
                    <a:pt x="678801" y="28552"/>
                  </a:lnTo>
                  <a:lnTo>
                    <a:pt x="662984" y="25023"/>
                  </a:lnTo>
                  <a:lnTo>
                    <a:pt x="646680" y="22034"/>
                  </a:lnTo>
                  <a:lnTo>
                    <a:pt x="630007" y="19691"/>
                  </a:lnTo>
                  <a:lnTo>
                    <a:pt x="613064" y="17949"/>
                  </a:lnTo>
                  <a:lnTo>
                    <a:pt x="595931" y="16697"/>
                  </a:lnTo>
                  <a:lnTo>
                    <a:pt x="578660" y="15822"/>
                  </a:lnTo>
                  <a:lnTo>
                    <a:pt x="561130" y="15387"/>
                  </a:lnTo>
                  <a:lnTo>
                    <a:pt x="543062" y="15618"/>
                  </a:lnTo>
                  <a:lnTo>
                    <a:pt x="524349" y="16588"/>
                  </a:lnTo>
                  <a:lnTo>
                    <a:pt x="505034" y="18223"/>
                  </a:lnTo>
                  <a:lnTo>
                    <a:pt x="485227" y="20390"/>
                  </a:lnTo>
                  <a:lnTo>
                    <a:pt x="465059" y="22959"/>
                  </a:lnTo>
                  <a:lnTo>
                    <a:pt x="444956" y="25819"/>
                  </a:lnTo>
                  <a:lnTo>
                    <a:pt x="425613" y="28885"/>
                  </a:lnTo>
                  <a:lnTo>
                    <a:pt x="407350" y="32093"/>
                  </a:lnTo>
                  <a:lnTo>
                    <a:pt x="390308" y="35399"/>
                  </a:lnTo>
                  <a:lnTo>
                    <a:pt x="374621" y="38771"/>
                  </a:lnTo>
                  <a:lnTo>
                    <a:pt x="360230" y="42184"/>
                  </a:lnTo>
                  <a:lnTo>
                    <a:pt x="347370" y="45472"/>
                  </a:lnTo>
                  <a:lnTo>
                    <a:pt x="335401" y="48648"/>
                  </a:lnTo>
                  <a:lnTo>
                    <a:pt x="323272" y="51994"/>
                  </a:lnTo>
                  <a:lnTo>
                    <a:pt x="309012" y="56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52683" y="134691"/>
            <a:ext cx="2326799" cy="570719"/>
            <a:chOff x="252683" y="134691"/>
            <a:chExt cx="2326799" cy="570719"/>
          </a:xfrm>
        </p:grpSpPr>
        <p:sp>
          <p:nvSpPr>
            <p:cNvPr id="2" name="Freeform 1"/>
            <p:cNvSpPr/>
            <p:nvPr/>
          </p:nvSpPr>
          <p:spPr>
            <a:xfrm>
              <a:off x="411664" y="189512"/>
              <a:ext cx="20005" cy="357970"/>
            </a:xfrm>
            <a:custGeom>
              <a:avLst/>
              <a:gdLst/>
              <a:ahLst/>
              <a:cxnLst/>
              <a:rect l="0" t="0" r="0" b="0"/>
              <a:pathLst>
                <a:path w="20005" h="357970">
                  <a:moveTo>
                    <a:pt x="9475" y="0"/>
                  </a:moveTo>
                  <a:lnTo>
                    <a:pt x="6609" y="11736"/>
                  </a:lnTo>
                  <a:lnTo>
                    <a:pt x="4467" y="22865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4" y="60110"/>
                  </a:lnTo>
                  <a:lnTo>
                    <a:pt x="242" y="74424"/>
                  </a:lnTo>
                  <a:lnTo>
                    <a:pt x="0" y="89774"/>
                  </a:lnTo>
                  <a:lnTo>
                    <a:pt x="364" y="106284"/>
                  </a:lnTo>
                  <a:lnTo>
                    <a:pt x="1419" y="123904"/>
                  </a:lnTo>
                  <a:lnTo>
                    <a:pt x="2941" y="142294"/>
                  </a:lnTo>
                  <a:lnTo>
                    <a:pt x="4501" y="160937"/>
                  </a:lnTo>
                  <a:lnTo>
                    <a:pt x="5845" y="179512"/>
                  </a:lnTo>
                  <a:lnTo>
                    <a:pt x="6898" y="197899"/>
                  </a:lnTo>
                  <a:lnTo>
                    <a:pt x="7679" y="216085"/>
                  </a:lnTo>
                  <a:lnTo>
                    <a:pt x="8244" y="234091"/>
                  </a:lnTo>
                  <a:lnTo>
                    <a:pt x="8810" y="251794"/>
                  </a:lnTo>
                  <a:lnTo>
                    <a:pt x="9730" y="268922"/>
                  </a:lnTo>
                  <a:lnTo>
                    <a:pt x="11164" y="285359"/>
                  </a:lnTo>
                  <a:lnTo>
                    <a:pt x="12952" y="300751"/>
                  </a:lnTo>
                  <a:lnTo>
                    <a:pt x="14878" y="316035"/>
                  </a:lnTo>
                  <a:lnTo>
                    <a:pt x="17114" y="333669"/>
                  </a:lnTo>
                  <a:lnTo>
                    <a:pt x="2000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134691"/>
              <a:ext cx="374506" cy="475962"/>
            </a:xfrm>
            <a:custGeom>
              <a:avLst/>
              <a:gdLst/>
              <a:ahLst/>
              <a:cxnLst/>
              <a:rect l="0" t="0" r="0" b="0"/>
              <a:pathLst>
                <a:path w="374506" h="475962">
                  <a:moveTo>
                    <a:pt x="21057" y="107464"/>
                  </a:moveTo>
                  <a:lnTo>
                    <a:pt x="15551" y="101286"/>
                  </a:lnTo>
                  <a:lnTo>
                    <a:pt x="13325" y="93822"/>
                  </a:lnTo>
                  <a:lnTo>
                    <a:pt x="14087" y="85999"/>
                  </a:lnTo>
                  <a:lnTo>
                    <a:pt x="17306" y="78052"/>
                  </a:lnTo>
                  <a:lnTo>
                    <a:pt x="22521" y="69752"/>
                  </a:lnTo>
                  <a:lnTo>
                    <a:pt x="29279" y="61156"/>
                  </a:lnTo>
                  <a:lnTo>
                    <a:pt x="37180" y="52591"/>
                  </a:lnTo>
                  <a:lnTo>
                    <a:pt x="45908" y="44269"/>
                  </a:lnTo>
                  <a:lnTo>
                    <a:pt x="55548" y="36407"/>
                  </a:lnTo>
                  <a:lnTo>
                    <a:pt x="66537" y="29286"/>
                  </a:lnTo>
                  <a:lnTo>
                    <a:pt x="79002" y="22984"/>
                  </a:lnTo>
                  <a:lnTo>
                    <a:pt x="92629" y="17415"/>
                  </a:lnTo>
                  <a:lnTo>
                    <a:pt x="106848" y="12433"/>
                  </a:lnTo>
                  <a:lnTo>
                    <a:pt x="121269" y="7902"/>
                  </a:lnTo>
                  <a:lnTo>
                    <a:pt x="135867" y="4027"/>
                  </a:lnTo>
                  <a:lnTo>
                    <a:pt x="150880" y="1328"/>
                  </a:lnTo>
                  <a:lnTo>
                    <a:pt x="166409" y="0"/>
                  </a:lnTo>
                  <a:lnTo>
                    <a:pt x="181939" y="91"/>
                  </a:lnTo>
                  <a:lnTo>
                    <a:pt x="196460" y="1673"/>
                  </a:lnTo>
                  <a:lnTo>
                    <a:pt x="209486" y="4628"/>
                  </a:lnTo>
                  <a:lnTo>
                    <a:pt x="221029" y="8713"/>
                  </a:lnTo>
                  <a:lnTo>
                    <a:pt x="231325" y="13664"/>
                  </a:lnTo>
                  <a:lnTo>
                    <a:pt x="240653" y="19253"/>
                  </a:lnTo>
                  <a:lnTo>
                    <a:pt x="249107" y="25461"/>
                  </a:lnTo>
                  <a:lnTo>
                    <a:pt x="256580" y="32459"/>
                  </a:lnTo>
                  <a:lnTo>
                    <a:pt x="263087" y="40287"/>
                  </a:lnTo>
                  <a:lnTo>
                    <a:pt x="268444" y="49172"/>
                  </a:lnTo>
                  <a:lnTo>
                    <a:pt x="272212" y="59579"/>
                  </a:lnTo>
                  <a:lnTo>
                    <a:pt x="274299" y="71619"/>
                  </a:lnTo>
                  <a:lnTo>
                    <a:pt x="274903" y="84942"/>
                  </a:lnTo>
                  <a:lnTo>
                    <a:pt x="274328" y="98949"/>
                  </a:lnTo>
                  <a:lnTo>
                    <a:pt x="272865" y="113210"/>
                  </a:lnTo>
                  <a:lnTo>
                    <a:pt x="270597" y="127191"/>
                  </a:lnTo>
                  <a:lnTo>
                    <a:pt x="267406" y="140191"/>
                  </a:lnTo>
                  <a:lnTo>
                    <a:pt x="263299" y="151933"/>
                  </a:lnTo>
                  <a:lnTo>
                    <a:pt x="258407" y="162647"/>
                  </a:lnTo>
                  <a:lnTo>
                    <a:pt x="252899" y="172851"/>
                  </a:lnTo>
                  <a:lnTo>
                    <a:pt x="246928" y="182904"/>
                  </a:lnTo>
                  <a:lnTo>
                    <a:pt x="240462" y="192812"/>
                  </a:lnTo>
                  <a:lnTo>
                    <a:pt x="233289" y="202326"/>
                  </a:lnTo>
                  <a:lnTo>
                    <a:pt x="225352" y="211319"/>
                  </a:lnTo>
                  <a:lnTo>
                    <a:pt x="216734" y="219647"/>
                  </a:lnTo>
                  <a:lnTo>
                    <a:pt x="207571" y="227088"/>
                  </a:lnTo>
                  <a:lnTo>
                    <a:pt x="198077" y="233589"/>
                  </a:lnTo>
                  <a:lnTo>
                    <a:pt x="191159" y="238567"/>
                  </a:lnTo>
                  <a:lnTo>
                    <a:pt x="190324" y="241134"/>
                  </a:lnTo>
                  <a:lnTo>
                    <a:pt x="194502" y="241509"/>
                  </a:lnTo>
                  <a:lnTo>
                    <a:pt x="202237" y="240384"/>
                  </a:lnTo>
                  <a:lnTo>
                    <a:pt x="212671" y="238335"/>
                  </a:lnTo>
                  <a:lnTo>
                    <a:pt x="225157" y="235737"/>
                  </a:lnTo>
                  <a:lnTo>
                    <a:pt x="238999" y="233138"/>
                  </a:lnTo>
                  <a:lnTo>
                    <a:pt x="253462" y="231284"/>
                  </a:lnTo>
                  <a:lnTo>
                    <a:pt x="268082" y="230516"/>
                  </a:lnTo>
                  <a:lnTo>
                    <a:pt x="282328" y="230979"/>
                  </a:lnTo>
                  <a:lnTo>
                    <a:pt x="295520" y="232808"/>
                  </a:lnTo>
                  <a:lnTo>
                    <a:pt x="307391" y="235927"/>
                  </a:lnTo>
                  <a:lnTo>
                    <a:pt x="318025" y="240122"/>
                  </a:lnTo>
                  <a:lnTo>
                    <a:pt x="327644" y="245146"/>
                  </a:lnTo>
                  <a:lnTo>
                    <a:pt x="336486" y="250783"/>
                  </a:lnTo>
                  <a:lnTo>
                    <a:pt x="344597" y="257023"/>
                  </a:lnTo>
                  <a:lnTo>
                    <a:pt x="351834" y="264043"/>
                  </a:lnTo>
                  <a:lnTo>
                    <a:pt x="358184" y="271881"/>
                  </a:lnTo>
                  <a:lnTo>
                    <a:pt x="363603" y="280603"/>
                  </a:lnTo>
                  <a:lnTo>
                    <a:pt x="367946" y="290368"/>
                  </a:lnTo>
                  <a:lnTo>
                    <a:pt x="371231" y="301158"/>
                  </a:lnTo>
                  <a:lnTo>
                    <a:pt x="373454" y="312659"/>
                  </a:lnTo>
                  <a:lnTo>
                    <a:pt x="374505" y="324371"/>
                  </a:lnTo>
                  <a:lnTo>
                    <a:pt x="374430" y="335987"/>
                  </a:lnTo>
                  <a:lnTo>
                    <a:pt x="373245" y="347395"/>
                  </a:lnTo>
                  <a:lnTo>
                    <a:pt x="370855" y="358589"/>
                  </a:lnTo>
                  <a:lnTo>
                    <a:pt x="367312" y="369594"/>
                  </a:lnTo>
                  <a:lnTo>
                    <a:pt x="362476" y="380291"/>
                  </a:lnTo>
                  <a:lnTo>
                    <a:pt x="355949" y="390407"/>
                  </a:lnTo>
                  <a:lnTo>
                    <a:pt x="347667" y="399840"/>
                  </a:lnTo>
                  <a:lnTo>
                    <a:pt x="337851" y="408481"/>
                  </a:lnTo>
                  <a:lnTo>
                    <a:pt x="326820" y="416139"/>
                  </a:lnTo>
                  <a:lnTo>
                    <a:pt x="314879" y="422809"/>
                  </a:lnTo>
                  <a:lnTo>
                    <a:pt x="302116" y="428628"/>
                  </a:lnTo>
                  <a:lnTo>
                    <a:pt x="288418" y="433778"/>
                  </a:lnTo>
                  <a:lnTo>
                    <a:pt x="273793" y="438427"/>
                  </a:lnTo>
                  <a:lnTo>
                    <a:pt x="258209" y="442551"/>
                  </a:lnTo>
                  <a:lnTo>
                    <a:pt x="241531" y="445949"/>
                  </a:lnTo>
                  <a:lnTo>
                    <a:pt x="223797" y="448570"/>
                  </a:lnTo>
                  <a:lnTo>
                    <a:pt x="205498" y="450500"/>
                  </a:lnTo>
                  <a:lnTo>
                    <a:pt x="187447" y="451878"/>
                  </a:lnTo>
                  <a:lnTo>
                    <a:pt x="170082" y="452847"/>
                  </a:lnTo>
                  <a:lnTo>
                    <a:pt x="153322" y="453685"/>
                  </a:lnTo>
                  <a:lnTo>
                    <a:pt x="136767" y="454788"/>
                  </a:lnTo>
                  <a:lnTo>
                    <a:pt x="120156" y="456350"/>
                  </a:lnTo>
                  <a:lnTo>
                    <a:pt x="103711" y="458384"/>
                  </a:lnTo>
                  <a:lnTo>
                    <a:pt x="88034" y="460821"/>
                  </a:lnTo>
                  <a:lnTo>
                    <a:pt x="73416" y="463567"/>
                  </a:lnTo>
                  <a:lnTo>
                    <a:pt x="59887" y="466386"/>
                  </a:lnTo>
                  <a:lnTo>
                    <a:pt x="45851" y="469190"/>
                  </a:lnTo>
                  <a:lnTo>
                    <a:pt x="27843" y="472223"/>
                  </a:lnTo>
                  <a:lnTo>
                    <a:pt x="0" y="475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8450" y="381990"/>
              <a:ext cx="182773" cy="187446"/>
            </a:xfrm>
            <a:custGeom>
              <a:avLst/>
              <a:gdLst/>
              <a:ahLst/>
              <a:cxnLst/>
              <a:rect l="0" t="0" r="0" b="0"/>
              <a:pathLst>
                <a:path w="182773" h="187446">
                  <a:moveTo>
                    <a:pt x="24845" y="81263"/>
                  </a:moveTo>
                  <a:lnTo>
                    <a:pt x="36513" y="84063"/>
                  </a:lnTo>
                  <a:lnTo>
                    <a:pt x="47002" y="85565"/>
                  </a:lnTo>
                  <a:lnTo>
                    <a:pt x="57303" y="85871"/>
                  </a:lnTo>
                  <a:lnTo>
                    <a:pt x="67605" y="85192"/>
                  </a:lnTo>
                  <a:lnTo>
                    <a:pt x="77948" y="83724"/>
                  </a:lnTo>
                  <a:lnTo>
                    <a:pt x="88338" y="81651"/>
                  </a:lnTo>
                  <a:lnTo>
                    <a:pt x="98766" y="78969"/>
                  </a:lnTo>
                  <a:lnTo>
                    <a:pt x="109224" y="75497"/>
                  </a:lnTo>
                  <a:lnTo>
                    <a:pt x="119690" y="71193"/>
                  </a:lnTo>
                  <a:lnTo>
                    <a:pt x="129667" y="65829"/>
                  </a:lnTo>
                  <a:lnTo>
                    <a:pt x="138228" y="58939"/>
                  </a:lnTo>
                  <a:lnTo>
                    <a:pt x="144968" y="50420"/>
                  </a:lnTo>
                  <a:lnTo>
                    <a:pt x="149491" y="40783"/>
                  </a:lnTo>
                  <a:lnTo>
                    <a:pt x="151178" y="30937"/>
                  </a:lnTo>
                  <a:lnTo>
                    <a:pt x="149969" y="21445"/>
                  </a:lnTo>
                  <a:lnTo>
                    <a:pt x="146090" y="12973"/>
                  </a:lnTo>
                  <a:lnTo>
                    <a:pt x="139765" y="6428"/>
                  </a:lnTo>
                  <a:lnTo>
                    <a:pt x="131374" y="2114"/>
                  </a:lnTo>
                  <a:lnTo>
                    <a:pt x="121524" y="0"/>
                  </a:lnTo>
                  <a:lnTo>
                    <a:pt x="110938" y="3"/>
                  </a:lnTo>
                  <a:lnTo>
                    <a:pt x="100080" y="1848"/>
                  </a:lnTo>
                  <a:lnTo>
                    <a:pt x="89014" y="4997"/>
                  </a:lnTo>
                  <a:lnTo>
                    <a:pt x="77519" y="8777"/>
                  </a:lnTo>
                  <a:lnTo>
                    <a:pt x="65497" y="12763"/>
                  </a:lnTo>
                  <a:lnTo>
                    <a:pt x="53304" y="17079"/>
                  </a:lnTo>
                  <a:lnTo>
                    <a:pt x="41643" y="22267"/>
                  </a:lnTo>
                  <a:lnTo>
                    <a:pt x="30882" y="28580"/>
                  </a:lnTo>
                  <a:lnTo>
                    <a:pt x="21368" y="36127"/>
                  </a:lnTo>
                  <a:lnTo>
                    <a:pt x="13581" y="45029"/>
                  </a:lnTo>
                  <a:lnTo>
                    <a:pt x="7611" y="55204"/>
                  </a:lnTo>
                  <a:lnTo>
                    <a:pt x="3400" y="66276"/>
                  </a:lnTo>
                  <a:lnTo>
                    <a:pt x="924" y="77692"/>
                  </a:lnTo>
                  <a:lnTo>
                    <a:pt x="0" y="89106"/>
                  </a:lnTo>
                  <a:lnTo>
                    <a:pt x="494" y="100377"/>
                  </a:lnTo>
                  <a:lnTo>
                    <a:pt x="2411" y="111478"/>
                  </a:lnTo>
                  <a:lnTo>
                    <a:pt x="5628" y="122422"/>
                  </a:lnTo>
                  <a:lnTo>
                    <a:pt x="10074" y="133076"/>
                  </a:lnTo>
                  <a:lnTo>
                    <a:pt x="15807" y="143165"/>
                  </a:lnTo>
                  <a:lnTo>
                    <a:pt x="22738" y="152579"/>
                  </a:lnTo>
                  <a:lnTo>
                    <a:pt x="30663" y="161207"/>
                  </a:lnTo>
                  <a:lnTo>
                    <a:pt x="39353" y="168857"/>
                  </a:lnTo>
                  <a:lnTo>
                    <a:pt x="48604" y="175512"/>
                  </a:lnTo>
                  <a:lnTo>
                    <a:pt x="58257" y="180981"/>
                  </a:lnTo>
                  <a:lnTo>
                    <a:pt x="68188" y="184832"/>
                  </a:lnTo>
                  <a:lnTo>
                    <a:pt x="78308" y="186973"/>
                  </a:lnTo>
                  <a:lnTo>
                    <a:pt x="88392" y="187445"/>
                  </a:lnTo>
                  <a:lnTo>
                    <a:pt x="98089" y="186250"/>
                  </a:lnTo>
                  <a:lnTo>
                    <a:pt x="107241" y="183558"/>
                  </a:lnTo>
                  <a:lnTo>
                    <a:pt x="115862" y="179651"/>
                  </a:lnTo>
                  <a:lnTo>
                    <a:pt x="124039" y="174820"/>
                  </a:lnTo>
                  <a:lnTo>
                    <a:pt x="131875" y="169316"/>
                  </a:lnTo>
                  <a:lnTo>
                    <a:pt x="139461" y="163335"/>
                  </a:lnTo>
                  <a:lnTo>
                    <a:pt x="146868" y="157021"/>
                  </a:lnTo>
                  <a:lnTo>
                    <a:pt x="154143" y="150489"/>
                  </a:lnTo>
                  <a:lnTo>
                    <a:pt x="161020" y="144113"/>
                  </a:lnTo>
                  <a:lnTo>
                    <a:pt x="167610" y="137914"/>
                  </a:lnTo>
                  <a:lnTo>
                    <a:pt x="174493" y="131351"/>
                  </a:lnTo>
                  <a:lnTo>
                    <a:pt x="182772" y="123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5000" y="370132"/>
              <a:ext cx="133622" cy="198407"/>
            </a:xfrm>
            <a:custGeom>
              <a:avLst/>
              <a:gdLst/>
              <a:ahLst/>
              <a:cxnLst/>
              <a:rect l="0" t="0" r="0" b="0"/>
              <a:pathLst>
                <a:path w="133622" h="198407">
                  <a:moveTo>
                    <a:pt x="17808" y="103650"/>
                  </a:moveTo>
                  <a:lnTo>
                    <a:pt x="15008" y="112518"/>
                  </a:lnTo>
                  <a:lnTo>
                    <a:pt x="13506" y="121505"/>
                  </a:lnTo>
                  <a:lnTo>
                    <a:pt x="13195" y="131500"/>
                  </a:lnTo>
                  <a:lnTo>
                    <a:pt x="13702" y="142481"/>
                  </a:lnTo>
                  <a:lnTo>
                    <a:pt x="14521" y="154292"/>
                  </a:lnTo>
                  <a:lnTo>
                    <a:pt x="15306" y="166674"/>
                  </a:lnTo>
                  <a:lnTo>
                    <a:pt x="14858" y="176745"/>
                  </a:lnTo>
                  <a:lnTo>
                    <a:pt x="12458" y="180291"/>
                  </a:lnTo>
                  <a:lnTo>
                    <a:pt x="9422" y="177255"/>
                  </a:lnTo>
                  <a:lnTo>
                    <a:pt x="6418" y="169495"/>
                  </a:lnTo>
                  <a:lnTo>
                    <a:pt x="3829" y="158912"/>
                  </a:lnTo>
                  <a:lnTo>
                    <a:pt x="1794" y="146763"/>
                  </a:lnTo>
                  <a:lnTo>
                    <a:pt x="446" y="133601"/>
                  </a:lnTo>
                  <a:lnTo>
                    <a:pt x="0" y="119506"/>
                  </a:lnTo>
                  <a:lnTo>
                    <a:pt x="484" y="104560"/>
                  </a:lnTo>
                  <a:lnTo>
                    <a:pt x="1777" y="89070"/>
                  </a:lnTo>
                  <a:lnTo>
                    <a:pt x="3709" y="73505"/>
                  </a:lnTo>
                  <a:lnTo>
                    <a:pt x="6127" y="58152"/>
                  </a:lnTo>
                  <a:lnTo>
                    <a:pt x="9223" y="43586"/>
                  </a:lnTo>
                  <a:lnTo>
                    <a:pt x="13511" y="30714"/>
                  </a:lnTo>
                  <a:lnTo>
                    <a:pt x="19176" y="19885"/>
                  </a:lnTo>
                  <a:lnTo>
                    <a:pt x="26099" y="11277"/>
                  </a:lnTo>
                  <a:lnTo>
                    <a:pt x="34042" y="5153"/>
                  </a:lnTo>
                  <a:lnTo>
                    <a:pt x="42752" y="1413"/>
                  </a:lnTo>
                  <a:lnTo>
                    <a:pt x="51854" y="0"/>
                  </a:lnTo>
                  <a:lnTo>
                    <a:pt x="60876" y="1080"/>
                  </a:lnTo>
                  <a:lnTo>
                    <a:pt x="69564" y="4505"/>
                  </a:lnTo>
                  <a:lnTo>
                    <a:pt x="77700" y="9886"/>
                  </a:lnTo>
                  <a:lnTo>
                    <a:pt x="85019" y="16776"/>
                  </a:lnTo>
                  <a:lnTo>
                    <a:pt x="91464" y="24781"/>
                  </a:lnTo>
                  <a:lnTo>
                    <a:pt x="97303" y="33747"/>
                  </a:lnTo>
                  <a:lnTo>
                    <a:pt x="102999" y="43741"/>
                  </a:lnTo>
                  <a:lnTo>
                    <a:pt x="108828" y="54723"/>
                  </a:lnTo>
                  <a:lnTo>
                    <a:pt x="114559" y="66537"/>
                  </a:lnTo>
                  <a:lnTo>
                    <a:pt x="119575" y="78999"/>
                  </a:lnTo>
                  <a:lnTo>
                    <a:pt x="123578" y="91941"/>
                  </a:lnTo>
                  <a:lnTo>
                    <a:pt x="126586" y="105225"/>
                  </a:lnTo>
                  <a:lnTo>
                    <a:pt x="128763" y="118749"/>
                  </a:lnTo>
                  <a:lnTo>
                    <a:pt x="130300" y="132425"/>
                  </a:lnTo>
                  <a:lnTo>
                    <a:pt x="131368" y="145787"/>
                  </a:lnTo>
                  <a:lnTo>
                    <a:pt x="132217" y="159404"/>
                  </a:lnTo>
                  <a:lnTo>
                    <a:pt x="132925" y="175590"/>
                  </a:lnTo>
                  <a:lnTo>
                    <a:pt x="133621" y="198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5983" y="390815"/>
              <a:ext cx="173209" cy="170228"/>
            </a:xfrm>
            <a:custGeom>
              <a:avLst/>
              <a:gdLst/>
              <a:ahLst/>
              <a:cxnLst/>
              <a:rect l="0" t="0" r="0" b="0"/>
              <a:pathLst>
                <a:path w="173209" h="170228">
                  <a:moveTo>
                    <a:pt x="99509" y="30324"/>
                  </a:moveTo>
                  <a:lnTo>
                    <a:pt x="96441" y="21657"/>
                  </a:lnTo>
                  <a:lnTo>
                    <a:pt x="92378" y="14591"/>
                  </a:lnTo>
                  <a:lnTo>
                    <a:pt x="86890" y="8499"/>
                  </a:lnTo>
                  <a:lnTo>
                    <a:pt x="80303" y="3616"/>
                  </a:lnTo>
                  <a:lnTo>
                    <a:pt x="73154" y="699"/>
                  </a:lnTo>
                  <a:lnTo>
                    <a:pt x="65810" y="0"/>
                  </a:lnTo>
                  <a:lnTo>
                    <a:pt x="58450" y="1309"/>
                  </a:lnTo>
                  <a:lnTo>
                    <a:pt x="51141" y="4239"/>
                  </a:lnTo>
                  <a:lnTo>
                    <a:pt x="43897" y="8392"/>
                  </a:lnTo>
                  <a:lnTo>
                    <a:pt x="36713" y="13430"/>
                  </a:lnTo>
                  <a:lnTo>
                    <a:pt x="29576" y="19095"/>
                  </a:lnTo>
                  <a:lnTo>
                    <a:pt x="22484" y="25203"/>
                  </a:lnTo>
                  <a:lnTo>
                    <a:pt x="15754" y="31946"/>
                  </a:lnTo>
                  <a:lnTo>
                    <a:pt x="9993" y="39844"/>
                  </a:lnTo>
                  <a:lnTo>
                    <a:pt x="5459" y="49088"/>
                  </a:lnTo>
                  <a:lnTo>
                    <a:pt x="2246" y="59570"/>
                  </a:lnTo>
                  <a:lnTo>
                    <a:pt x="457" y="71056"/>
                  </a:lnTo>
                  <a:lnTo>
                    <a:pt x="0" y="83293"/>
                  </a:lnTo>
                  <a:lnTo>
                    <a:pt x="810" y="95747"/>
                  </a:lnTo>
                  <a:lnTo>
                    <a:pt x="2941" y="107641"/>
                  </a:lnTo>
                  <a:lnTo>
                    <a:pt x="6302" y="118597"/>
                  </a:lnTo>
                  <a:lnTo>
                    <a:pt x="10845" y="128594"/>
                  </a:lnTo>
                  <a:lnTo>
                    <a:pt x="16642" y="137777"/>
                  </a:lnTo>
                  <a:lnTo>
                    <a:pt x="23621" y="146318"/>
                  </a:lnTo>
                  <a:lnTo>
                    <a:pt x="31747" y="154056"/>
                  </a:lnTo>
                  <a:lnTo>
                    <a:pt x="41105" y="160509"/>
                  </a:lnTo>
                  <a:lnTo>
                    <a:pt x="51618" y="165511"/>
                  </a:lnTo>
                  <a:lnTo>
                    <a:pt x="62931" y="168870"/>
                  </a:lnTo>
                  <a:lnTo>
                    <a:pt x="74517" y="170227"/>
                  </a:lnTo>
                  <a:lnTo>
                    <a:pt x="86043" y="169580"/>
                  </a:lnTo>
                  <a:lnTo>
                    <a:pt x="97222" y="167214"/>
                  </a:lnTo>
                  <a:lnTo>
                    <a:pt x="107729" y="163500"/>
                  </a:lnTo>
                  <a:lnTo>
                    <a:pt x="117461" y="158784"/>
                  </a:lnTo>
                  <a:lnTo>
                    <a:pt x="126487" y="153351"/>
                  </a:lnTo>
                  <a:lnTo>
                    <a:pt x="134944" y="147413"/>
                  </a:lnTo>
                  <a:lnTo>
                    <a:pt x="142962" y="141136"/>
                  </a:lnTo>
                  <a:lnTo>
                    <a:pt x="150358" y="134934"/>
                  </a:lnTo>
                  <a:lnTo>
                    <a:pt x="157361" y="128872"/>
                  </a:lnTo>
                  <a:lnTo>
                    <a:pt x="164589" y="122419"/>
                  </a:lnTo>
                  <a:lnTo>
                    <a:pt x="173208" y="114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168455"/>
              <a:ext cx="157928" cy="389556"/>
            </a:xfrm>
            <a:custGeom>
              <a:avLst/>
              <a:gdLst/>
              <a:ahLst/>
              <a:cxnLst/>
              <a:rect l="0" t="0" r="0" b="0"/>
              <a:pathLst>
                <a:path w="157928" h="38955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19"/>
                  </a:lnTo>
                  <a:lnTo>
                    <a:pt x="177" y="89596"/>
                  </a:lnTo>
                  <a:lnTo>
                    <a:pt x="825" y="105458"/>
                  </a:lnTo>
                  <a:lnTo>
                    <a:pt x="2079" y="121825"/>
                  </a:lnTo>
                  <a:lnTo>
                    <a:pt x="3904" y="138389"/>
                  </a:lnTo>
                  <a:lnTo>
                    <a:pt x="6201" y="154736"/>
                  </a:lnTo>
                  <a:lnTo>
                    <a:pt x="8852" y="170655"/>
                  </a:lnTo>
                  <a:lnTo>
                    <a:pt x="11598" y="186124"/>
                  </a:lnTo>
                  <a:lnTo>
                    <a:pt x="14054" y="201205"/>
                  </a:lnTo>
                  <a:lnTo>
                    <a:pt x="16035" y="215982"/>
                  </a:lnTo>
                  <a:lnTo>
                    <a:pt x="17532" y="230535"/>
                  </a:lnTo>
                  <a:lnTo>
                    <a:pt x="18620" y="244926"/>
                  </a:lnTo>
                  <a:lnTo>
                    <a:pt x="19394" y="259201"/>
                  </a:lnTo>
                  <a:lnTo>
                    <a:pt x="20101" y="273230"/>
                  </a:lnTo>
                  <a:lnTo>
                    <a:pt x="21117" y="286730"/>
                  </a:lnTo>
                  <a:lnTo>
                    <a:pt x="22616" y="299593"/>
                  </a:lnTo>
                  <a:lnTo>
                    <a:pt x="24438" y="312028"/>
                  </a:lnTo>
                  <a:lnTo>
                    <a:pt x="26200" y="324451"/>
                  </a:lnTo>
                  <a:lnTo>
                    <a:pt x="27682" y="337008"/>
                  </a:lnTo>
                  <a:lnTo>
                    <a:pt x="28926" y="346229"/>
                  </a:lnTo>
                  <a:lnTo>
                    <a:pt x="29955" y="347942"/>
                  </a:lnTo>
                  <a:lnTo>
                    <a:pt x="30634" y="343857"/>
                  </a:lnTo>
                  <a:lnTo>
                    <a:pt x="31035" y="336090"/>
                  </a:lnTo>
                  <a:lnTo>
                    <a:pt x="31263" y="326036"/>
                  </a:lnTo>
                  <a:lnTo>
                    <a:pt x="31398" y="314558"/>
                  </a:lnTo>
                  <a:lnTo>
                    <a:pt x="31647" y="302346"/>
                  </a:lnTo>
                  <a:lnTo>
                    <a:pt x="32339" y="290033"/>
                  </a:lnTo>
                  <a:lnTo>
                    <a:pt x="33624" y="277959"/>
                  </a:lnTo>
                  <a:lnTo>
                    <a:pt x="35638" y="266384"/>
                  </a:lnTo>
                  <a:lnTo>
                    <a:pt x="38594" y="255597"/>
                  </a:lnTo>
                  <a:lnTo>
                    <a:pt x="42514" y="245685"/>
                  </a:lnTo>
                  <a:lnTo>
                    <a:pt x="47435" y="237044"/>
                  </a:lnTo>
                  <a:lnTo>
                    <a:pt x="53487" y="230441"/>
                  </a:lnTo>
                  <a:lnTo>
                    <a:pt x="60632" y="226122"/>
                  </a:lnTo>
                  <a:lnTo>
                    <a:pt x="68700" y="224187"/>
                  </a:lnTo>
                  <a:lnTo>
                    <a:pt x="77486" y="224850"/>
                  </a:lnTo>
                  <a:lnTo>
                    <a:pt x="86792" y="227963"/>
                  </a:lnTo>
                  <a:lnTo>
                    <a:pt x="96142" y="233119"/>
                  </a:lnTo>
                  <a:lnTo>
                    <a:pt x="104805" y="239851"/>
                  </a:lnTo>
                  <a:lnTo>
                    <a:pt x="112443" y="247742"/>
                  </a:lnTo>
                  <a:lnTo>
                    <a:pt x="119061" y="256460"/>
                  </a:lnTo>
                  <a:lnTo>
                    <a:pt x="124821" y="265755"/>
                  </a:lnTo>
                  <a:lnTo>
                    <a:pt x="129921" y="275453"/>
                  </a:lnTo>
                  <a:lnTo>
                    <a:pt x="134534" y="285591"/>
                  </a:lnTo>
                  <a:lnTo>
                    <a:pt x="138802" y="296390"/>
                  </a:lnTo>
                  <a:lnTo>
                    <a:pt x="142822" y="307913"/>
                  </a:lnTo>
                  <a:lnTo>
                    <a:pt x="146521" y="320056"/>
                  </a:lnTo>
                  <a:lnTo>
                    <a:pt x="150019" y="334130"/>
                  </a:lnTo>
                  <a:lnTo>
                    <a:pt x="153627" y="354725"/>
                  </a:lnTo>
                  <a:lnTo>
                    <a:pt x="15792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5149" y="361392"/>
              <a:ext cx="267826" cy="196619"/>
            </a:xfrm>
            <a:custGeom>
              <a:avLst/>
              <a:gdLst/>
              <a:ahLst/>
              <a:cxnLst/>
              <a:rect l="0" t="0" r="0" b="0"/>
              <a:pathLst>
                <a:path w="267826" h="196619">
                  <a:moveTo>
                    <a:pt x="4612" y="38690"/>
                  </a:moveTo>
                  <a:lnTo>
                    <a:pt x="1812" y="47492"/>
                  </a:lnTo>
                  <a:lnTo>
                    <a:pt x="311" y="55838"/>
                  </a:lnTo>
                  <a:lnTo>
                    <a:pt x="0" y="64542"/>
                  </a:lnTo>
                  <a:lnTo>
                    <a:pt x="506" y="73835"/>
                  </a:lnTo>
                  <a:lnTo>
                    <a:pt x="1325" y="83979"/>
                  </a:lnTo>
                  <a:lnTo>
                    <a:pt x="2146" y="95019"/>
                  </a:lnTo>
                  <a:lnTo>
                    <a:pt x="3002" y="106686"/>
                  </a:lnTo>
                  <a:lnTo>
                    <a:pt x="4177" y="118508"/>
                  </a:lnTo>
                  <a:lnTo>
                    <a:pt x="5817" y="130197"/>
                  </a:lnTo>
                  <a:lnTo>
                    <a:pt x="7917" y="141654"/>
                  </a:lnTo>
                  <a:lnTo>
                    <a:pt x="10405" y="152880"/>
                  </a:lnTo>
                  <a:lnTo>
                    <a:pt x="13167" y="163835"/>
                  </a:lnTo>
                  <a:lnTo>
                    <a:pt x="15230" y="171837"/>
                  </a:lnTo>
                  <a:lnTo>
                    <a:pt x="15494" y="173500"/>
                  </a:lnTo>
                  <a:lnTo>
                    <a:pt x="14378" y="169852"/>
                  </a:lnTo>
                  <a:lnTo>
                    <a:pt x="12553" y="162424"/>
                  </a:lnTo>
                  <a:lnTo>
                    <a:pt x="10656" y="152164"/>
                  </a:lnTo>
                  <a:lnTo>
                    <a:pt x="9026" y="139776"/>
                  </a:lnTo>
                  <a:lnTo>
                    <a:pt x="7919" y="125990"/>
                  </a:lnTo>
                  <a:lnTo>
                    <a:pt x="7618" y="111561"/>
                  </a:lnTo>
                  <a:lnTo>
                    <a:pt x="8191" y="96955"/>
                  </a:lnTo>
                  <a:lnTo>
                    <a:pt x="9539" y="82548"/>
                  </a:lnTo>
                  <a:lnTo>
                    <a:pt x="11506" y="68716"/>
                  </a:lnTo>
                  <a:lnTo>
                    <a:pt x="13946" y="55605"/>
                  </a:lnTo>
                  <a:lnTo>
                    <a:pt x="17057" y="43495"/>
                  </a:lnTo>
                  <a:lnTo>
                    <a:pt x="21354" y="32878"/>
                  </a:lnTo>
                  <a:lnTo>
                    <a:pt x="27021" y="23896"/>
                  </a:lnTo>
                  <a:lnTo>
                    <a:pt x="33775" y="16864"/>
                  </a:lnTo>
                  <a:lnTo>
                    <a:pt x="41073" y="12413"/>
                  </a:lnTo>
                  <a:lnTo>
                    <a:pt x="48536" y="10643"/>
                  </a:lnTo>
                  <a:lnTo>
                    <a:pt x="55986" y="11216"/>
                  </a:lnTo>
                  <a:lnTo>
                    <a:pt x="63361" y="13643"/>
                  </a:lnTo>
                  <a:lnTo>
                    <a:pt x="70646" y="17459"/>
                  </a:lnTo>
                  <a:lnTo>
                    <a:pt x="77690" y="22441"/>
                  </a:lnTo>
                  <a:lnTo>
                    <a:pt x="84201" y="28599"/>
                  </a:lnTo>
                  <a:lnTo>
                    <a:pt x="90064" y="35848"/>
                  </a:lnTo>
                  <a:lnTo>
                    <a:pt x="95324" y="44002"/>
                  </a:lnTo>
                  <a:lnTo>
                    <a:pt x="100093" y="52852"/>
                  </a:lnTo>
                  <a:lnTo>
                    <a:pt x="104487" y="62215"/>
                  </a:lnTo>
                  <a:lnTo>
                    <a:pt x="108608" y="71944"/>
                  </a:lnTo>
                  <a:lnTo>
                    <a:pt x="112537" y="81927"/>
                  </a:lnTo>
                  <a:lnTo>
                    <a:pt x="116337" y="92016"/>
                  </a:lnTo>
                  <a:lnTo>
                    <a:pt x="120239" y="99655"/>
                  </a:lnTo>
                  <a:lnTo>
                    <a:pt x="123931" y="101514"/>
                  </a:lnTo>
                  <a:lnTo>
                    <a:pt x="126570" y="98251"/>
                  </a:lnTo>
                  <a:lnTo>
                    <a:pt x="128243" y="91369"/>
                  </a:lnTo>
                  <a:lnTo>
                    <a:pt x="129436" y="82229"/>
                  </a:lnTo>
                  <a:lnTo>
                    <a:pt x="130710" y="71963"/>
                  </a:lnTo>
                  <a:lnTo>
                    <a:pt x="132355" y="61250"/>
                  </a:lnTo>
                  <a:lnTo>
                    <a:pt x="134596" y="50581"/>
                  </a:lnTo>
                  <a:lnTo>
                    <a:pt x="137695" y="40398"/>
                  </a:lnTo>
                  <a:lnTo>
                    <a:pt x="141708" y="30879"/>
                  </a:lnTo>
                  <a:lnTo>
                    <a:pt x="146688" y="22160"/>
                  </a:lnTo>
                  <a:lnTo>
                    <a:pt x="152780" y="14439"/>
                  </a:lnTo>
                  <a:lnTo>
                    <a:pt x="159946" y="7741"/>
                  </a:lnTo>
                  <a:lnTo>
                    <a:pt x="167858" y="2580"/>
                  </a:lnTo>
                  <a:lnTo>
                    <a:pt x="176007" y="0"/>
                  </a:lnTo>
                  <a:lnTo>
                    <a:pt x="184077" y="343"/>
                  </a:lnTo>
                  <a:lnTo>
                    <a:pt x="191951" y="3337"/>
                  </a:lnTo>
                  <a:lnTo>
                    <a:pt x="199618" y="8468"/>
                  </a:lnTo>
                  <a:lnTo>
                    <a:pt x="207104" y="15218"/>
                  </a:lnTo>
                  <a:lnTo>
                    <a:pt x="214283" y="23305"/>
                  </a:lnTo>
                  <a:lnTo>
                    <a:pt x="220885" y="32694"/>
                  </a:lnTo>
                  <a:lnTo>
                    <a:pt x="226810" y="43258"/>
                  </a:lnTo>
                  <a:lnTo>
                    <a:pt x="232111" y="54618"/>
                  </a:lnTo>
                  <a:lnTo>
                    <a:pt x="236907" y="66243"/>
                  </a:lnTo>
                  <a:lnTo>
                    <a:pt x="241320" y="77808"/>
                  </a:lnTo>
                  <a:lnTo>
                    <a:pt x="245453" y="89354"/>
                  </a:lnTo>
                  <a:lnTo>
                    <a:pt x="249390" y="101172"/>
                  </a:lnTo>
                  <a:lnTo>
                    <a:pt x="253186" y="113416"/>
                  </a:lnTo>
                  <a:lnTo>
                    <a:pt x="256731" y="126060"/>
                  </a:lnTo>
                  <a:lnTo>
                    <a:pt x="260110" y="140533"/>
                  </a:lnTo>
                  <a:lnTo>
                    <a:pt x="263619" y="161461"/>
                  </a:lnTo>
                  <a:lnTo>
                    <a:pt x="267825" y="196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3157" y="368294"/>
              <a:ext cx="180916" cy="189717"/>
            </a:xfrm>
            <a:custGeom>
              <a:avLst/>
              <a:gdLst/>
              <a:ahLst/>
              <a:cxnLst/>
              <a:rect l="0" t="0" r="0" b="0"/>
              <a:pathLst>
                <a:path w="180916" h="189717">
                  <a:moveTo>
                    <a:pt x="96687" y="84431"/>
                  </a:moveTo>
                  <a:lnTo>
                    <a:pt x="102354" y="75630"/>
                  </a:lnTo>
                  <a:lnTo>
                    <a:pt x="105998" y="67283"/>
                  </a:lnTo>
                  <a:lnTo>
                    <a:pt x="107903" y="58584"/>
                  </a:lnTo>
                  <a:lnTo>
                    <a:pt x="108231" y="49463"/>
                  </a:lnTo>
                  <a:lnTo>
                    <a:pt x="106963" y="39968"/>
                  </a:lnTo>
                  <a:lnTo>
                    <a:pt x="104229" y="30190"/>
                  </a:lnTo>
                  <a:lnTo>
                    <a:pt x="99963" y="20694"/>
                  </a:lnTo>
                  <a:lnTo>
                    <a:pt x="93831" y="12466"/>
                  </a:lnTo>
                  <a:lnTo>
                    <a:pt x="85825" y="5953"/>
                  </a:lnTo>
                  <a:lnTo>
                    <a:pt x="76366" y="1583"/>
                  </a:lnTo>
                  <a:lnTo>
                    <a:pt x="66109" y="0"/>
                  </a:lnTo>
                  <a:lnTo>
                    <a:pt x="55518" y="1274"/>
                  </a:lnTo>
                  <a:lnTo>
                    <a:pt x="45156" y="5027"/>
                  </a:lnTo>
                  <a:lnTo>
                    <a:pt x="35738" y="10735"/>
                  </a:lnTo>
                  <a:lnTo>
                    <a:pt x="27558" y="17900"/>
                  </a:lnTo>
                  <a:lnTo>
                    <a:pt x="20559" y="26111"/>
                  </a:lnTo>
                  <a:lnTo>
                    <a:pt x="14535" y="35058"/>
                  </a:lnTo>
                  <a:lnTo>
                    <a:pt x="9264" y="44519"/>
                  </a:lnTo>
                  <a:lnTo>
                    <a:pt x="4873" y="54496"/>
                  </a:lnTo>
                  <a:lnTo>
                    <a:pt x="1820" y="65186"/>
                  </a:lnTo>
                  <a:lnTo>
                    <a:pt x="245" y="76637"/>
                  </a:lnTo>
                  <a:lnTo>
                    <a:pt x="0" y="88599"/>
                  </a:lnTo>
                  <a:lnTo>
                    <a:pt x="824" y="100629"/>
                  </a:lnTo>
                  <a:lnTo>
                    <a:pt x="2456" y="112462"/>
                  </a:lnTo>
                  <a:lnTo>
                    <a:pt x="4838" y="124018"/>
                  </a:lnTo>
                  <a:lnTo>
                    <a:pt x="8107" y="135311"/>
                  </a:lnTo>
                  <a:lnTo>
                    <a:pt x="12271" y="146366"/>
                  </a:lnTo>
                  <a:lnTo>
                    <a:pt x="17372" y="156416"/>
                  </a:lnTo>
                  <a:lnTo>
                    <a:pt x="23552" y="163969"/>
                  </a:lnTo>
                  <a:lnTo>
                    <a:pt x="30782" y="168414"/>
                  </a:lnTo>
                  <a:lnTo>
                    <a:pt x="38739" y="169939"/>
                  </a:lnTo>
                  <a:lnTo>
                    <a:pt x="46918" y="169068"/>
                  </a:lnTo>
                  <a:lnTo>
                    <a:pt x="55005" y="166369"/>
                  </a:lnTo>
                  <a:lnTo>
                    <a:pt x="62721" y="162171"/>
                  </a:lnTo>
                  <a:lnTo>
                    <a:pt x="69749" y="156554"/>
                  </a:lnTo>
                  <a:lnTo>
                    <a:pt x="75988" y="149671"/>
                  </a:lnTo>
                  <a:lnTo>
                    <a:pt x="81346" y="141596"/>
                  </a:lnTo>
                  <a:lnTo>
                    <a:pt x="85654" y="132267"/>
                  </a:lnTo>
                  <a:lnTo>
                    <a:pt x="88940" y="121799"/>
                  </a:lnTo>
                  <a:lnTo>
                    <a:pt x="91874" y="111606"/>
                  </a:lnTo>
                  <a:lnTo>
                    <a:pt x="95496" y="105340"/>
                  </a:lnTo>
                  <a:lnTo>
                    <a:pt x="99669" y="104861"/>
                  </a:lnTo>
                  <a:lnTo>
                    <a:pt x="103656" y="108359"/>
                  </a:lnTo>
                  <a:lnTo>
                    <a:pt x="107374" y="114326"/>
                  </a:lnTo>
                  <a:lnTo>
                    <a:pt x="110935" y="121865"/>
                  </a:lnTo>
                  <a:lnTo>
                    <a:pt x="114433" y="130419"/>
                  </a:lnTo>
                  <a:lnTo>
                    <a:pt x="118077" y="139472"/>
                  </a:lnTo>
                  <a:lnTo>
                    <a:pt x="122197" y="148488"/>
                  </a:lnTo>
                  <a:lnTo>
                    <a:pt x="126931" y="157181"/>
                  </a:lnTo>
                  <a:lnTo>
                    <a:pt x="132522" y="165185"/>
                  </a:lnTo>
                  <a:lnTo>
                    <a:pt x="140257" y="172738"/>
                  </a:lnTo>
                  <a:lnTo>
                    <a:pt x="154172" y="180499"/>
                  </a:lnTo>
                  <a:lnTo>
                    <a:pt x="180915" y="18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347440"/>
              <a:ext cx="136872" cy="177577"/>
            </a:xfrm>
            <a:custGeom>
              <a:avLst/>
              <a:gdLst/>
              <a:ahLst/>
              <a:cxnLst/>
              <a:rect l="0" t="0" r="0" b="0"/>
              <a:pathLst>
                <a:path w="136872" h="177577">
                  <a:moveTo>
                    <a:pt x="0" y="52642"/>
                  </a:moveTo>
                  <a:lnTo>
                    <a:pt x="134" y="67244"/>
                  </a:lnTo>
                  <a:lnTo>
                    <a:pt x="1415" y="80515"/>
                  </a:lnTo>
                  <a:lnTo>
                    <a:pt x="4003" y="93712"/>
                  </a:lnTo>
                  <a:lnTo>
                    <a:pt x="7550" y="106881"/>
                  </a:lnTo>
                  <a:lnTo>
                    <a:pt x="11534" y="119741"/>
                  </a:lnTo>
                  <a:lnTo>
                    <a:pt x="15614" y="132142"/>
                  </a:lnTo>
                  <a:lnTo>
                    <a:pt x="19636" y="144082"/>
                  </a:lnTo>
                  <a:lnTo>
                    <a:pt x="23554" y="155635"/>
                  </a:lnTo>
                  <a:lnTo>
                    <a:pt x="27344" y="166815"/>
                  </a:lnTo>
                  <a:lnTo>
                    <a:pt x="30179" y="175148"/>
                  </a:lnTo>
                  <a:lnTo>
                    <a:pt x="31037" y="177576"/>
                  </a:lnTo>
                  <a:lnTo>
                    <a:pt x="30298" y="175251"/>
                  </a:lnTo>
                  <a:lnTo>
                    <a:pt x="28522" y="169518"/>
                  </a:lnTo>
                  <a:lnTo>
                    <a:pt x="26103" y="160931"/>
                  </a:lnTo>
                  <a:lnTo>
                    <a:pt x="23295" y="149963"/>
                  </a:lnTo>
                  <a:lnTo>
                    <a:pt x="20575" y="137451"/>
                  </a:lnTo>
                  <a:lnTo>
                    <a:pt x="18649" y="124482"/>
                  </a:lnTo>
                  <a:lnTo>
                    <a:pt x="17838" y="111706"/>
                  </a:lnTo>
                  <a:lnTo>
                    <a:pt x="18275" y="99358"/>
                  </a:lnTo>
                  <a:lnTo>
                    <a:pt x="20088" y="87454"/>
                  </a:lnTo>
                  <a:lnTo>
                    <a:pt x="23202" y="75933"/>
                  </a:lnTo>
                  <a:lnTo>
                    <a:pt x="27563" y="64873"/>
                  </a:lnTo>
                  <a:lnTo>
                    <a:pt x="33230" y="54504"/>
                  </a:lnTo>
                  <a:lnTo>
                    <a:pt x="40119" y="44902"/>
                  </a:lnTo>
                  <a:lnTo>
                    <a:pt x="48182" y="36316"/>
                  </a:lnTo>
                  <a:lnTo>
                    <a:pt x="57497" y="29226"/>
                  </a:lnTo>
                  <a:lnTo>
                    <a:pt x="67977" y="23751"/>
                  </a:lnTo>
                  <a:lnTo>
                    <a:pt x="79200" y="19511"/>
                  </a:lnTo>
                  <a:lnTo>
                    <a:pt x="91802" y="15289"/>
                  </a:lnTo>
                  <a:lnTo>
                    <a:pt x="109126" y="959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2528" y="18951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90"/>
                  </a:lnTo>
                  <a:lnTo>
                    <a:pt x="6767" y="83265"/>
                  </a:lnTo>
                  <a:lnTo>
                    <a:pt x="7866" y="101367"/>
                  </a:lnTo>
                  <a:lnTo>
                    <a:pt x="8676" y="120335"/>
                  </a:lnTo>
                  <a:lnTo>
                    <a:pt x="9260" y="139928"/>
                  </a:lnTo>
                  <a:lnTo>
                    <a:pt x="9839" y="159471"/>
                  </a:lnTo>
                  <a:lnTo>
                    <a:pt x="10767" y="177905"/>
                  </a:lnTo>
                  <a:lnTo>
                    <a:pt x="12207" y="194752"/>
                  </a:lnTo>
                  <a:lnTo>
                    <a:pt x="13989" y="210369"/>
                  </a:lnTo>
                  <a:lnTo>
                    <a:pt x="15725" y="225625"/>
                  </a:lnTo>
                  <a:lnTo>
                    <a:pt x="17187" y="241077"/>
                  </a:lnTo>
                  <a:lnTo>
                    <a:pt x="18319" y="256763"/>
                  </a:lnTo>
                  <a:lnTo>
                    <a:pt x="19154" y="272389"/>
                  </a:lnTo>
                  <a:lnTo>
                    <a:pt x="19750" y="287756"/>
                  </a:lnTo>
                  <a:lnTo>
                    <a:pt x="20167" y="302792"/>
                  </a:lnTo>
                  <a:lnTo>
                    <a:pt x="20501" y="319270"/>
                  </a:lnTo>
                  <a:lnTo>
                    <a:pt x="20781" y="34199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87070" y="315854"/>
              <a:ext cx="113386" cy="221100"/>
            </a:xfrm>
            <a:custGeom>
              <a:avLst/>
              <a:gdLst/>
              <a:ahLst/>
              <a:cxnLst/>
              <a:rect l="0" t="0" r="0" b="0"/>
              <a:pathLst>
                <a:path w="113386" h="221100">
                  <a:moveTo>
                    <a:pt x="92329" y="0"/>
                  </a:moveTo>
                  <a:lnTo>
                    <a:pt x="86394" y="8735"/>
                  </a:lnTo>
                  <a:lnTo>
                    <a:pt x="80189" y="16441"/>
                  </a:lnTo>
                  <a:lnTo>
                    <a:pt x="73094" y="23839"/>
                  </a:lnTo>
                  <a:lnTo>
                    <a:pt x="65153" y="30927"/>
                  </a:lnTo>
                  <a:lnTo>
                    <a:pt x="56507" y="37457"/>
                  </a:lnTo>
                  <a:lnTo>
                    <a:pt x="47317" y="43334"/>
                  </a:lnTo>
                  <a:lnTo>
                    <a:pt x="37890" y="48772"/>
                  </a:lnTo>
                  <a:lnTo>
                    <a:pt x="28649" y="54190"/>
                  </a:lnTo>
                  <a:lnTo>
                    <a:pt x="19823" y="59848"/>
                  </a:lnTo>
                  <a:lnTo>
                    <a:pt x="11933" y="66141"/>
                  </a:lnTo>
                  <a:lnTo>
                    <a:pt x="5845" y="73663"/>
                  </a:lnTo>
                  <a:lnTo>
                    <a:pt x="1871" y="82615"/>
                  </a:lnTo>
                  <a:lnTo>
                    <a:pt x="0" y="92714"/>
                  </a:lnTo>
                  <a:lnTo>
                    <a:pt x="174" y="103402"/>
                  </a:lnTo>
                  <a:lnTo>
                    <a:pt x="2141" y="114287"/>
                  </a:lnTo>
                  <a:lnTo>
                    <a:pt x="5543" y="125017"/>
                  </a:lnTo>
                  <a:lnTo>
                    <a:pt x="10026" y="135213"/>
                  </a:lnTo>
                  <a:lnTo>
                    <a:pt x="15294" y="144733"/>
                  </a:lnTo>
                  <a:lnTo>
                    <a:pt x="21114" y="153616"/>
                  </a:lnTo>
                  <a:lnTo>
                    <a:pt x="27319" y="161976"/>
                  </a:lnTo>
                  <a:lnTo>
                    <a:pt x="33793" y="169933"/>
                  </a:lnTo>
                  <a:lnTo>
                    <a:pt x="40615" y="177432"/>
                  </a:lnTo>
                  <a:lnTo>
                    <a:pt x="48033" y="184250"/>
                  </a:lnTo>
                  <a:lnTo>
                    <a:pt x="56134" y="190319"/>
                  </a:lnTo>
                  <a:lnTo>
                    <a:pt x="64785" y="195763"/>
                  </a:lnTo>
                  <a:lnTo>
                    <a:pt x="74778" y="201449"/>
                  </a:lnTo>
                  <a:lnTo>
                    <a:pt x="89227" y="208993"/>
                  </a:lnTo>
                  <a:lnTo>
                    <a:pt x="1133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66564" y="354754"/>
              <a:ext cx="157478" cy="240228"/>
            </a:xfrm>
            <a:custGeom>
              <a:avLst/>
              <a:gdLst/>
              <a:ahLst/>
              <a:cxnLst/>
              <a:rect l="0" t="0" r="0" b="0"/>
              <a:pathLst>
                <a:path w="157478" h="240228">
                  <a:moveTo>
                    <a:pt x="123405" y="24271"/>
                  </a:moveTo>
                  <a:lnTo>
                    <a:pt x="117403" y="15671"/>
                  </a:lnTo>
                  <a:lnTo>
                    <a:pt x="110558" y="9245"/>
                  </a:lnTo>
                  <a:lnTo>
                    <a:pt x="102170" y="4445"/>
                  </a:lnTo>
                  <a:lnTo>
                    <a:pt x="92543" y="1249"/>
                  </a:lnTo>
                  <a:lnTo>
                    <a:pt x="82229" y="0"/>
                  </a:lnTo>
                  <a:lnTo>
                    <a:pt x="71621" y="709"/>
                  </a:lnTo>
                  <a:lnTo>
                    <a:pt x="60923" y="2945"/>
                  </a:lnTo>
                  <a:lnTo>
                    <a:pt x="50223" y="6037"/>
                  </a:lnTo>
                  <a:lnTo>
                    <a:pt x="39559" y="9525"/>
                  </a:lnTo>
                  <a:lnTo>
                    <a:pt x="29266" y="13489"/>
                  </a:lnTo>
                  <a:lnTo>
                    <a:pt x="19953" y="18433"/>
                  </a:lnTo>
                  <a:lnTo>
                    <a:pt x="11888" y="24574"/>
                  </a:lnTo>
                  <a:lnTo>
                    <a:pt x="5488" y="31834"/>
                  </a:lnTo>
                  <a:lnTo>
                    <a:pt x="1471" y="40011"/>
                  </a:lnTo>
                  <a:lnTo>
                    <a:pt x="0" y="48877"/>
                  </a:lnTo>
                  <a:lnTo>
                    <a:pt x="945" y="57915"/>
                  </a:lnTo>
                  <a:lnTo>
                    <a:pt x="4154" y="66363"/>
                  </a:lnTo>
                  <a:lnTo>
                    <a:pt x="9310" y="73852"/>
                  </a:lnTo>
                  <a:lnTo>
                    <a:pt x="16004" y="80369"/>
                  </a:lnTo>
                  <a:lnTo>
                    <a:pt x="23851" y="86062"/>
                  </a:lnTo>
                  <a:lnTo>
                    <a:pt x="32534" y="91111"/>
                  </a:lnTo>
                  <a:lnTo>
                    <a:pt x="41972" y="95520"/>
                  </a:lnTo>
                  <a:lnTo>
                    <a:pt x="52290" y="99118"/>
                  </a:lnTo>
                  <a:lnTo>
                    <a:pt x="63488" y="101886"/>
                  </a:lnTo>
                  <a:lnTo>
                    <a:pt x="75279" y="104255"/>
                  </a:lnTo>
                  <a:lnTo>
                    <a:pt x="87195" y="106994"/>
                  </a:lnTo>
                  <a:lnTo>
                    <a:pt x="98946" y="110512"/>
                  </a:lnTo>
                  <a:lnTo>
                    <a:pt x="110277" y="115030"/>
                  </a:lnTo>
                  <a:lnTo>
                    <a:pt x="120887" y="120746"/>
                  </a:lnTo>
                  <a:lnTo>
                    <a:pt x="130679" y="127638"/>
                  </a:lnTo>
                  <a:lnTo>
                    <a:pt x="139406" y="135690"/>
                  </a:lnTo>
                  <a:lnTo>
                    <a:pt x="146597" y="144990"/>
                  </a:lnTo>
                  <a:lnTo>
                    <a:pt x="152130" y="155461"/>
                  </a:lnTo>
                  <a:lnTo>
                    <a:pt x="155862" y="166744"/>
                  </a:lnTo>
                  <a:lnTo>
                    <a:pt x="157477" y="178309"/>
                  </a:lnTo>
                  <a:lnTo>
                    <a:pt x="157003" y="189816"/>
                  </a:lnTo>
                  <a:lnTo>
                    <a:pt x="154585" y="200812"/>
                  </a:lnTo>
                  <a:lnTo>
                    <a:pt x="150303" y="210664"/>
                  </a:lnTo>
                  <a:lnTo>
                    <a:pt x="144380" y="219133"/>
                  </a:lnTo>
                  <a:lnTo>
                    <a:pt x="136812" y="226158"/>
                  </a:lnTo>
                  <a:lnTo>
                    <a:pt x="127306" y="231669"/>
                  </a:lnTo>
                  <a:lnTo>
                    <a:pt x="115883" y="235781"/>
                  </a:lnTo>
                  <a:lnTo>
                    <a:pt x="103146" y="238579"/>
                  </a:lnTo>
                  <a:lnTo>
                    <a:pt x="90066" y="240024"/>
                  </a:lnTo>
                  <a:lnTo>
                    <a:pt x="77245" y="240227"/>
                  </a:lnTo>
                  <a:lnTo>
                    <a:pt x="65146" y="239564"/>
                  </a:lnTo>
                  <a:lnTo>
                    <a:pt x="52979" y="238524"/>
                  </a:lnTo>
                  <a:lnTo>
                    <a:pt x="38566" y="237020"/>
                  </a:lnTo>
                  <a:lnTo>
                    <a:pt x="18119" y="234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326" y="621181"/>
              <a:ext cx="2095172" cy="84229"/>
            </a:xfrm>
            <a:custGeom>
              <a:avLst/>
              <a:gdLst/>
              <a:ahLst/>
              <a:cxnLst/>
              <a:rect l="0" t="0" r="0" b="0"/>
              <a:pathLst>
                <a:path w="2095172" h="84229">
                  <a:moveTo>
                    <a:pt x="2095171" y="0"/>
                  </a:moveTo>
                  <a:lnTo>
                    <a:pt x="2086369" y="5867"/>
                  </a:lnTo>
                  <a:lnTo>
                    <a:pt x="2078023" y="11432"/>
                  </a:lnTo>
                  <a:lnTo>
                    <a:pt x="2069329" y="17231"/>
                  </a:lnTo>
                  <a:lnTo>
                    <a:pt x="2060381" y="23312"/>
                  </a:lnTo>
                  <a:lnTo>
                    <a:pt x="2051534" y="29642"/>
                  </a:lnTo>
                  <a:lnTo>
                    <a:pt x="2042991" y="36165"/>
                  </a:lnTo>
                  <a:lnTo>
                    <a:pt x="2034630" y="42668"/>
                  </a:lnTo>
                  <a:lnTo>
                    <a:pt x="2026104" y="48803"/>
                  </a:lnTo>
                  <a:lnTo>
                    <a:pt x="2017220" y="54398"/>
                  </a:lnTo>
                  <a:lnTo>
                    <a:pt x="2007949" y="59136"/>
                  </a:lnTo>
                  <a:lnTo>
                    <a:pt x="1998339" y="62488"/>
                  </a:lnTo>
                  <a:lnTo>
                    <a:pt x="1988463" y="64290"/>
                  </a:lnTo>
                  <a:lnTo>
                    <a:pt x="1978390" y="64534"/>
                  </a:lnTo>
                  <a:lnTo>
                    <a:pt x="1968175" y="63184"/>
                  </a:lnTo>
                  <a:lnTo>
                    <a:pt x="1957859" y="60389"/>
                  </a:lnTo>
                  <a:lnTo>
                    <a:pt x="1947476" y="56413"/>
                  </a:lnTo>
                  <a:lnTo>
                    <a:pt x="1937045" y="51535"/>
                  </a:lnTo>
                  <a:lnTo>
                    <a:pt x="1926582" y="46005"/>
                  </a:lnTo>
                  <a:lnTo>
                    <a:pt x="1916097" y="40176"/>
                  </a:lnTo>
                  <a:lnTo>
                    <a:pt x="1905599" y="34497"/>
                  </a:lnTo>
                  <a:lnTo>
                    <a:pt x="1895090" y="29209"/>
                  </a:lnTo>
                  <a:lnTo>
                    <a:pt x="1884575" y="24676"/>
                  </a:lnTo>
                  <a:lnTo>
                    <a:pt x="1874055" y="21462"/>
                  </a:lnTo>
                  <a:lnTo>
                    <a:pt x="1863537" y="19752"/>
                  </a:lnTo>
                  <a:lnTo>
                    <a:pt x="1853185" y="19570"/>
                  </a:lnTo>
                  <a:lnTo>
                    <a:pt x="1843308" y="20961"/>
                  </a:lnTo>
                  <a:lnTo>
                    <a:pt x="1834030" y="23784"/>
                  </a:lnTo>
                  <a:lnTo>
                    <a:pt x="1825155" y="27778"/>
                  </a:lnTo>
                  <a:lnTo>
                    <a:pt x="1816275" y="32668"/>
                  </a:lnTo>
                  <a:lnTo>
                    <a:pt x="1807146" y="38202"/>
                  </a:lnTo>
                  <a:lnTo>
                    <a:pt x="1797537" y="43863"/>
                  </a:lnTo>
                  <a:lnTo>
                    <a:pt x="1787169" y="48898"/>
                  </a:lnTo>
                  <a:lnTo>
                    <a:pt x="1775965" y="52940"/>
                  </a:lnTo>
                  <a:lnTo>
                    <a:pt x="1764016" y="55822"/>
                  </a:lnTo>
                  <a:lnTo>
                    <a:pt x="1751471" y="57388"/>
                  </a:lnTo>
                  <a:lnTo>
                    <a:pt x="1738477" y="57696"/>
                  </a:lnTo>
                  <a:lnTo>
                    <a:pt x="1725160" y="56786"/>
                  </a:lnTo>
                  <a:lnTo>
                    <a:pt x="1711615" y="54588"/>
                  </a:lnTo>
                  <a:lnTo>
                    <a:pt x="1697916" y="51191"/>
                  </a:lnTo>
                  <a:lnTo>
                    <a:pt x="1684277" y="46965"/>
                  </a:lnTo>
                  <a:lnTo>
                    <a:pt x="1671039" y="42444"/>
                  </a:lnTo>
                  <a:lnTo>
                    <a:pt x="1658356" y="37963"/>
                  </a:lnTo>
                  <a:lnTo>
                    <a:pt x="1646212" y="33652"/>
                  </a:lnTo>
                  <a:lnTo>
                    <a:pt x="1634516" y="29530"/>
                  </a:lnTo>
                  <a:lnTo>
                    <a:pt x="1623165" y="25582"/>
                  </a:lnTo>
                  <a:lnTo>
                    <a:pt x="1612066" y="22102"/>
                  </a:lnTo>
                  <a:lnTo>
                    <a:pt x="1601146" y="19668"/>
                  </a:lnTo>
                  <a:lnTo>
                    <a:pt x="1590351" y="18513"/>
                  </a:lnTo>
                  <a:lnTo>
                    <a:pt x="1579643" y="18551"/>
                  </a:lnTo>
                  <a:lnTo>
                    <a:pt x="1568992" y="19564"/>
                  </a:lnTo>
                  <a:lnTo>
                    <a:pt x="1558387" y="21324"/>
                  </a:lnTo>
                  <a:lnTo>
                    <a:pt x="1547977" y="23792"/>
                  </a:lnTo>
                  <a:lnTo>
                    <a:pt x="1538060" y="27119"/>
                  </a:lnTo>
                  <a:lnTo>
                    <a:pt x="1528751" y="31312"/>
                  </a:lnTo>
                  <a:lnTo>
                    <a:pt x="1519686" y="36092"/>
                  </a:lnTo>
                  <a:lnTo>
                    <a:pt x="1510147" y="40992"/>
                  </a:lnTo>
                  <a:lnTo>
                    <a:pt x="1499756" y="45723"/>
                  </a:lnTo>
                  <a:lnTo>
                    <a:pt x="1488317" y="49863"/>
                  </a:lnTo>
                  <a:lnTo>
                    <a:pt x="1475648" y="52807"/>
                  </a:lnTo>
                  <a:lnTo>
                    <a:pt x="1461791" y="54336"/>
                  </a:lnTo>
                  <a:lnTo>
                    <a:pt x="1447095" y="54565"/>
                  </a:lnTo>
                  <a:lnTo>
                    <a:pt x="1432092" y="53738"/>
                  </a:lnTo>
                  <a:lnTo>
                    <a:pt x="1417117" y="52106"/>
                  </a:lnTo>
                  <a:lnTo>
                    <a:pt x="1402302" y="49726"/>
                  </a:lnTo>
                  <a:lnTo>
                    <a:pt x="1387669" y="46459"/>
                  </a:lnTo>
                  <a:lnTo>
                    <a:pt x="1373196" y="42306"/>
                  </a:lnTo>
                  <a:lnTo>
                    <a:pt x="1358849" y="37553"/>
                  </a:lnTo>
                  <a:lnTo>
                    <a:pt x="1344596" y="32670"/>
                  </a:lnTo>
                  <a:lnTo>
                    <a:pt x="1330410" y="27943"/>
                  </a:lnTo>
                  <a:lnTo>
                    <a:pt x="1316271" y="23465"/>
                  </a:lnTo>
                  <a:lnTo>
                    <a:pt x="1302164" y="19230"/>
                  </a:lnTo>
                  <a:lnTo>
                    <a:pt x="1288085" y="15207"/>
                  </a:lnTo>
                  <a:lnTo>
                    <a:pt x="1274188" y="11675"/>
                  </a:lnTo>
                  <a:lnTo>
                    <a:pt x="1260778" y="9208"/>
                  </a:lnTo>
                  <a:lnTo>
                    <a:pt x="1247975" y="8030"/>
                  </a:lnTo>
                  <a:lnTo>
                    <a:pt x="1235580" y="8053"/>
                  </a:lnTo>
                  <a:lnTo>
                    <a:pt x="1223184" y="9056"/>
                  </a:lnTo>
                  <a:lnTo>
                    <a:pt x="1210545" y="10805"/>
                  </a:lnTo>
                  <a:lnTo>
                    <a:pt x="1197597" y="13096"/>
                  </a:lnTo>
                  <a:lnTo>
                    <a:pt x="1184365" y="15771"/>
                  </a:lnTo>
                  <a:lnTo>
                    <a:pt x="1170904" y="18713"/>
                  </a:lnTo>
                  <a:lnTo>
                    <a:pt x="1157270" y="21839"/>
                  </a:lnTo>
                  <a:lnTo>
                    <a:pt x="1143511" y="25090"/>
                  </a:lnTo>
                  <a:lnTo>
                    <a:pt x="1129668" y="28426"/>
                  </a:lnTo>
                  <a:lnTo>
                    <a:pt x="1115932" y="31820"/>
                  </a:lnTo>
                  <a:lnTo>
                    <a:pt x="1102630" y="35251"/>
                  </a:lnTo>
                  <a:lnTo>
                    <a:pt x="1089900" y="38700"/>
                  </a:lnTo>
                  <a:lnTo>
                    <a:pt x="1077554" y="41829"/>
                  </a:lnTo>
                  <a:lnTo>
                    <a:pt x="1065191" y="44018"/>
                  </a:lnTo>
                  <a:lnTo>
                    <a:pt x="1052573" y="45006"/>
                  </a:lnTo>
                  <a:lnTo>
                    <a:pt x="1039640" y="44854"/>
                  </a:lnTo>
                  <a:lnTo>
                    <a:pt x="1026418" y="43764"/>
                  </a:lnTo>
                  <a:lnTo>
                    <a:pt x="1012968" y="41957"/>
                  </a:lnTo>
                  <a:lnTo>
                    <a:pt x="999511" y="39626"/>
                  </a:lnTo>
                  <a:lnTo>
                    <a:pt x="986403" y="36925"/>
                  </a:lnTo>
                  <a:lnTo>
                    <a:pt x="973807" y="33965"/>
                  </a:lnTo>
                  <a:lnTo>
                    <a:pt x="961552" y="30827"/>
                  </a:lnTo>
                  <a:lnTo>
                    <a:pt x="949251" y="27568"/>
                  </a:lnTo>
                  <a:lnTo>
                    <a:pt x="936675" y="24226"/>
                  </a:lnTo>
                  <a:lnTo>
                    <a:pt x="923770" y="20830"/>
                  </a:lnTo>
                  <a:lnTo>
                    <a:pt x="910566" y="17396"/>
                  </a:lnTo>
                  <a:lnTo>
                    <a:pt x="897120" y="13941"/>
                  </a:lnTo>
                  <a:lnTo>
                    <a:pt x="883326" y="10638"/>
                  </a:lnTo>
                  <a:lnTo>
                    <a:pt x="868927" y="7799"/>
                  </a:lnTo>
                  <a:lnTo>
                    <a:pt x="853837" y="5567"/>
                  </a:lnTo>
                  <a:lnTo>
                    <a:pt x="838279" y="4239"/>
                  </a:lnTo>
                  <a:lnTo>
                    <a:pt x="822683" y="4329"/>
                  </a:lnTo>
                  <a:lnTo>
                    <a:pt x="807303" y="5982"/>
                  </a:lnTo>
                  <a:lnTo>
                    <a:pt x="792213" y="8872"/>
                  </a:lnTo>
                  <a:lnTo>
                    <a:pt x="777394" y="12414"/>
                  </a:lnTo>
                  <a:lnTo>
                    <a:pt x="762796" y="16203"/>
                  </a:lnTo>
                  <a:lnTo>
                    <a:pt x="748365" y="20202"/>
                  </a:lnTo>
                  <a:lnTo>
                    <a:pt x="734056" y="24638"/>
                  </a:lnTo>
                  <a:lnTo>
                    <a:pt x="719832" y="29615"/>
                  </a:lnTo>
                  <a:lnTo>
                    <a:pt x="705668" y="34939"/>
                  </a:lnTo>
                  <a:lnTo>
                    <a:pt x="691545" y="40213"/>
                  </a:lnTo>
                  <a:lnTo>
                    <a:pt x="677450" y="45203"/>
                  </a:lnTo>
                  <a:lnTo>
                    <a:pt x="663373" y="49689"/>
                  </a:lnTo>
                  <a:lnTo>
                    <a:pt x="649309" y="53396"/>
                  </a:lnTo>
                  <a:lnTo>
                    <a:pt x="635259" y="56252"/>
                  </a:lnTo>
                  <a:lnTo>
                    <a:pt x="621382" y="58186"/>
                  </a:lnTo>
                  <a:lnTo>
                    <a:pt x="607985" y="59042"/>
                  </a:lnTo>
                  <a:lnTo>
                    <a:pt x="595190" y="58842"/>
                  </a:lnTo>
                  <a:lnTo>
                    <a:pt x="582801" y="57742"/>
                  </a:lnTo>
                  <a:lnTo>
                    <a:pt x="570409" y="55942"/>
                  </a:lnTo>
                  <a:lnTo>
                    <a:pt x="557777" y="53623"/>
                  </a:lnTo>
                  <a:lnTo>
                    <a:pt x="545004" y="50932"/>
                  </a:lnTo>
                  <a:lnTo>
                    <a:pt x="532421" y="47981"/>
                  </a:lnTo>
                  <a:lnTo>
                    <a:pt x="520210" y="44849"/>
                  </a:lnTo>
                  <a:lnTo>
                    <a:pt x="508229" y="41595"/>
                  </a:lnTo>
                  <a:lnTo>
                    <a:pt x="496118" y="38257"/>
                  </a:lnTo>
                  <a:lnTo>
                    <a:pt x="483674" y="34867"/>
                  </a:lnTo>
                  <a:lnTo>
                    <a:pt x="470859" y="31608"/>
                  </a:lnTo>
                  <a:lnTo>
                    <a:pt x="457716" y="28798"/>
                  </a:lnTo>
                  <a:lnTo>
                    <a:pt x="444315" y="26581"/>
                  </a:lnTo>
                  <a:lnTo>
                    <a:pt x="430722" y="25093"/>
                  </a:lnTo>
                  <a:lnTo>
                    <a:pt x="416990" y="24543"/>
                  </a:lnTo>
                  <a:lnTo>
                    <a:pt x="403165" y="24958"/>
                  </a:lnTo>
                  <a:lnTo>
                    <a:pt x="389442" y="26372"/>
                  </a:lnTo>
                  <a:lnTo>
                    <a:pt x="376148" y="28916"/>
                  </a:lnTo>
                  <a:lnTo>
                    <a:pt x="363427" y="32553"/>
                  </a:lnTo>
                  <a:lnTo>
                    <a:pt x="351258" y="37113"/>
                  </a:lnTo>
                  <a:lnTo>
                    <a:pt x="339545" y="42390"/>
                  </a:lnTo>
                  <a:lnTo>
                    <a:pt x="328182" y="48192"/>
                  </a:lnTo>
                  <a:lnTo>
                    <a:pt x="317076" y="54205"/>
                  </a:lnTo>
                  <a:lnTo>
                    <a:pt x="306151" y="60007"/>
                  </a:lnTo>
                  <a:lnTo>
                    <a:pt x="295348" y="65384"/>
                  </a:lnTo>
                  <a:lnTo>
                    <a:pt x="284464" y="70145"/>
                  </a:lnTo>
                  <a:lnTo>
                    <a:pt x="273165" y="74045"/>
                  </a:lnTo>
                  <a:lnTo>
                    <a:pt x="261305" y="77033"/>
                  </a:lnTo>
                  <a:lnTo>
                    <a:pt x="249068" y="79057"/>
                  </a:lnTo>
                  <a:lnTo>
                    <a:pt x="236855" y="79974"/>
                  </a:lnTo>
                  <a:lnTo>
                    <a:pt x="224899" y="79815"/>
                  </a:lnTo>
                  <a:lnTo>
                    <a:pt x="213261" y="78743"/>
                  </a:lnTo>
                  <a:lnTo>
                    <a:pt x="201913" y="76962"/>
                  </a:lnTo>
                  <a:lnTo>
                    <a:pt x="190795" y="74659"/>
                  </a:lnTo>
                  <a:lnTo>
                    <a:pt x="179684" y="72150"/>
                  </a:lnTo>
                  <a:lnTo>
                    <a:pt x="168224" y="69852"/>
                  </a:lnTo>
                  <a:lnTo>
                    <a:pt x="156244" y="67978"/>
                  </a:lnTo>
                  <a:lnTo>
                    <a:pt x="143586" y="66551"/>
                  </a:lnTo>
                  <a:lnTo>
                    <a:pt x="130024" y="65512"/>
                  </a:lnTo>
                  <a:lnTo>
                    <a:pt x="115536" y="64784"/>
                  </a:lnTo>
                  <a:lnTo>
                    <a:pt x="100569" y="64616"/>
                  </a:lnTo>
                  <a:lnTo>
                    <a:pt x="85910" y="65560"/>
                  </a:lnTo>
                  <a:lnTo>
                    <a:pt x="71984" y="67816"/>
                  </a:lnTo>
                  <a:lnTo>
                    <a:pt x="58926" y="70976"/>
                  </a:lnTo>
                  <a:lnTo>
                    <a:pt x="45258" y="74501"/>
                  </a:lnTo>
                  <a:lnTo>
                    <a:pt x="27552" y="78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953" y="463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21678" y="31585"/>
            <a:ext cx="1789846" cy="742079"/>
            <a:chOff x="3021678" y="31585"/>
            <a:chExt cx="1789846" cy="742079"/>
          </a:xfrm>
        </p:grpSpPr>
        <p:sp>
          <p:nvSpPr>
            <p:cNvPr id="18" name="Freeform 17"/>
            <p:cNvSpPr/>
            <p:nvPr/>
          </p:nvSpPr>
          <p:spPr>
            <a:xfrm>
              <a:off x="3169077" y="3158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1"/>
                  </a:lnTo>
                  <a:lnTo>
                    <a:pt x="13265" y="38831"/>
                  </a:lnTo>
                  <a:lnTo>
                    <a:pt x="12416" y="50643"/>
                  </a:lnTo>
                  <a:lnTo>
                    <a:pt x="11819" y="63106"/>
                  </a:lnTo>
                  <a:lnTo>
                    <a:pt x="11405" y="76216"/>
                  </a:lnTo>
                  <a:lnTo>
                    <a:pt x="11120" y="90145"/>
                  </a:lnTo>
                  <a:lnTo>
                    <a:pt x="10927" y="104916"/>
                  </a:lnTo>
                  <a:lnTo>
                    <a:pt x="10796" y="120257"/>
                  </a:lnTo>
                  <a:lnTo>
                    <a:pt x="10708" y="135707"/>
                  </a:lnTo>
                  <a:lnTo>
                    <a:pt x="10644" y="150989"/>
                  </a:lnTo>
                  <a:lnTo>
                    <a:pt x="10432" y="166013"/>
                  </a:lnTo>
                  <a:lnTo>
                    <a:pt x="9757" y="180788"/>
                  </a:lnTo>
                  <a:lnTo>
                    <a:pt x="8490" y="195347"/>
                  </a:lnTo>
                  <a:lnTo>
                    <a:pt x="6817" y="209520"/>
                  </a:lnTo>
                  <a:lnTo>
                    <a:pt x="4981" y="224522"/>
                  </a:lnTo>
                  <a:lnTo>
                    <a:pt x="2819" y="24390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21678" y="305326"/>
              <a:ext cx="294799" cy="147400"/>
            </a:xfrm>
            <a:custGeom>
              <a:avLst/>
              <a:gdLst/>
              <a:ahLst/>
              <a:cxnLst/>
              <a:rect l="0" t="0" r="0" b="0"/>
              <a:pathLst>
                <a:path w="294799" h="147400">
                  <a:moveTo>
                    <a:pt x="294798" y="0"/>
                  </a:moveTo>
                  <a:lnTo>
                    <a:pt x="285997" y="3001"/>
                  </a:lnTo>
                  <a:lnTo>
                    <a:pt x="277650" y="6423"/>
                  </a:lnTo>
                  <a:lnTo>
                    <a:pt x="268951" y="10619"/>
                  </a:lnTo>
                  <a:lnTo>
                    <a:pt x="259831" y="15519"/>
                  </a:lnTo>
                  <a:lnTo>
                    <a:pt x="250336" y="21001"/>
                  </a:lnTo>
                  <a:lnTo>
                    <a:pt x="240534" y="26931"/>
                  </a:lnTo>
                  <a:lnTo>
                    <a:pt x="230175" y="33193"/>
                  </a:lnTo>
                  <a:lnTo>
                    <a:pt x="218704" y="39691"/>
                  </a:lnTo>
                  <a:lnTo>
                    <a:pt x="205911" y="46355"/>
                  </a:lnTo>
                  <a:lnTo>
                    <a:pt x="191896" y="53134"/>
                  </a:lnTo>
                  <a:lnTo>
                    <a:pt x="176886" y="59991"/>
                  </a:lnTo>
                  <a:lnTo>
                    <a:pt x="161125" y="66901"/>
                  </a:lnTo>
                  <a:lnTo>
                    <a:pt x="144982" y="73847"/>
                  </a:lnTo>
                  <a:lnTo>
                    <a:pt x="128927" y="80817"/>
                  </a:lnTo>
                  <a:lnTo>
                    <a:pt x="113201" y="87808"/>
                  </a:lnTo>
                  <a:lnTo>
                    <a:pt x="97694" y="94978"/>
                  </a:lnTo>
                  <a:lnTo>
                    <a:pt x="82055" y="102630"/>
                  </a:lnTo>
                  <a:lnTo>
                    <a:pt x="66109" y="110879"/>
                  </a:lnTo>
                  <a:lnTo>
                    <a:pt x="50577" y="119232"/>
                  </a:lnTo>
                  <a:lnTo>
                    <a:pt x="35472" y="127503"/>
                  </a:lnTo>
                  <a:lnTo>
                    <a:pt x="19464" y="1364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74321" y="473397"/>
              <a:ext cx="326384" cy="300267"/>
            </a:xfrm>
            <a:custGeom>
              <a:avLst/>
              <a:gdLst/>
              <a:ahLst/>
              <a:cxnLst/>
              <a:rect l="0" t="0" r="0" b="0"/>
              <a:pathLst>
                <a:path w="326384" h="300267">
                  <a:moveTo>
                    <a:pt x="0" y="63556"/>
                  </a:moveTo>
                  <a:lnTo>
                    <a:pt x="3001" y="54755"/>
                  </a:lnTo>
                  <a:lnTo>
                    <a:pt x="6423" y="46408"/>
                  </a:lnTo>
                  <a:lnTo>
                    <a:pt x="10624" y="37718"/>
                  </a:lnTo>
                  <a:lnTo>
                    <a:pt x="15696" y="28943"/>
                  </a:lnTo>
                  <a:lnTo>
                    <a:pt x="21827" y="20745"/>
                  </a:lnTo>
                  <a:lnTo>
                    <a:pt x="29015" y="13468"/>
                  </a:lnTo>
                  <a:lnTo>
                    <a:pt x="37275" y="7451"/>
                  </a:lnTo>
                  <a:lnTo>
                    <a:pt x="46718" y="3167"/>
                  </a:lnTo>
                  <a:lnTo>
                    <a:pt x="57282" y="703"/>
                  </a:lnTo>
                  <a:lnTo>
                    <a:pt x="68459" y="0"/>
                  </a:lnTo>
                  <a:lnTo>
                    <a:pt x="79420" y="1033"/>
                  </a:lnTo>
                  <a:lnTo>
                    <a:pt x="89714" y="3621"/>
                  </a:lnTo>
                  <a:lnTo>
                    <a:pt x="99250" y="7797"/>
                  </a:lnTo>
                  <a:lnTo>
                    <a:pt x="108116" y="13872"/>
                  </a:lnTo>
                  <a:lnTo>
                    <a:pt x="116445" y="21843"/>
                  </a:lnTo>
                  <a:lnTo>
                    <a:pt x="124209" y="31278"/>
                  </a:lnTo>
                  <a:lnTo>
                    <a:pt x="131212" y="41521"/>
                  </a:lnTo>
                  <a:lnTo>
                    <a:pt x="137404" y="52115"/>
                  </a:lnTo>
                  <a:lnTo>
                    <a:pt x="142717" y="62989"/>
                  </a:lnTo>
                  <a:lnTo>
                    <a:pt x="146989" y="74348"/>
                  </a:lnTo>
                  <a:lnTo>
                    <a:pt x="150227" y="86285"/>
                  </a:lnTo>
                  <a:lnTo>
                    <a:pt x="152419" y="98759"/>
                  </a:lnTo>
                  <a:lnTo>
                    <a:pt x="153448" y="111672"/>
                  </a:lnTo>
                  <a:lnTo>
                    <a:pt x="153363" y="124914"/>
                  </a:lnTo>
                  <a:lnTo>
                    <a:pt x="152342" y="138232"/>
                  </a:lnTo>
                  <a:lnTo>
                    <a:pt x="150594" y="151246"/>
                  </a:lnTo>
                  <a:lnTo>
                    <a:pt x="148310" y="163776"/>
                  </a:lnTo>
                  <a:lnTo>
                    <a:pt x="145642" y="175817"/>
                  </a:lnTo>
                  <a:lnTo>
                    <a:pt x="142706" y="187442"/>
                  </a:lnTo>
                  <a:lnTo>
                    <a:pt x="139585" y="198746"/>
                  </a:lnTo>
                  <a:lnTo>
                    <a:pt x="136337" y="209813"/>
                  </a:lnTo>
                  <a:lnTo>
                    <a:pt x="133004" y="220712"/>
                  </a:lnTo>
                  <a:lnTo>
                    <a:pt x="129608" y="231488"/>
                  </a:lnTo>
                  <a:lnTo>
                    <a:pt x="126005" y="242014"/>
                  </a:lnTo>
                  <a:lnTo>
                    <a:pt x="121900" y="252009"/>
                  </a:lnTo>
                  <a:lnTo>
                    <a:pt x="117168" y="261357"/>
                  </a:lnTo>
                  <a:lnTo>
                    <a:pt x="111684" y="269939"/>
                  </a:lnTo>
                  <a:lnTo>
                    <a:pt x="105246" y="277558"/>
                  </a:lnTo>
                  <a:lnTo>
                    <a:pt x="97833" y="284196"/>
                  </a:lnTo>
                  <a:lnTo>
                    <a:pt x="89413" y="289823"/>
                  </a:lnTo>
                  <a:lnTo>
                    <a:pt x="79859" y="294313"/>
                  </a:lnTo>
                  <a:lnTo>
                    <a:pt x="69219" y="297696"/>
                  </a:lnTo>
                  <a:lnTo>
                    <a:pt x="57990" y="299816"/>
                  </a:lnTo>
                  <a:lnTo>
                    <a:pt x="46993" y="300266"/>
                  </a:lnTo>
                  <a:lnTo>
                    <a:pt x="36685" y="298965"/>
                  </a:lnTo>
                  <a:lnTo>
                    <a:pt x="27479" y="295804"/>
                  </a:lnTo>
                  <a:lnTo>
                    <a:pt x="19899" y="290483"/>
                  </a:lnTo>
                  <a:lnTo>
                    <a:pt x="14069" y="283051"/>
                  </a:lnTo>
                  <a:lnTo>
                    <a:pt x="9952" y="273823"/>
                  </a:lnTo>
                  <a:lnTo>
                    <a:pt x="7539" y="263196"/>
                  </a:lnTo>
                  <a:lnTo>
                    <a:pt x="6660" y="251546"/>
                  </a:lnTo>
                  <a:lnTo>
                    <a:pt x="7355" y="239660"/>
                  </a:lnTo>
                  <a:lnTo>
                    <a:pt x="9940" y="228681"/>
                  </a:lnTo>
                  <a:lnTo>
                    <a:pt x="14427" y="219162"/>
                  </a:lnTo>
                  <a:lnTo>
                    <a:pt x="20880" y="211282"/>
                  </a:lnTo>
                  <a:lnTo>
                    <a:pt x="29563" y="205124"/>
                  </a:lnTo>
                  <a:lnTo>
                    <a:pt x="40398" y="200541"/>
                  </a:lnTo>
                  <a:lnTo>
                    <a:pt x="52724" y="197411"/>
                  </a:lnTo>
                  <a:lnTo>
                    <a:pt x="65520" y="195734"/>
                  </a:lnTo>
                  <a:lnTo>
                    <a:pt x="78151" y="195381"/>
                  </a:lnTo>
                  <a:lnTo>
                    <a:pt x="90222" y="196275"/>
                  </a:lnTo>
                  <a:lnTo>
                    <a:pt x="101401" y="198469"/>
                  </a:lnTo>
                  <a:lnTo>
                    <a:pt x="111625" y="201866"/>
                  </a:lnTo>
                  <a:lnTo>
                    <a:pt x="121168" y="206095"/>
                  </a:lnTo>
                  <a:lnTo>
                    <a:pt x="130512" y="210618"/>
                  </a:lnTo>
                  <a:lnTo>
                    <a:pt x="139956" y="215101"/>
                  </a:lnTo>
                  <a:lnTo>
                    <a:pt x="149609" y="219414"/>
                  </a:lnTo>
                  <a:lnTo>
                    <a:pt x="159476" y="223537"/>
                  </a:lnTo>
                  <a:lnTo>
                    <a:pt x="169535" y="227489"/>
                  </a:lnTo>
                  <a:lnTo>
                    <a:pt x="180071" y="231143"/>
                  </a:lnTo>
                  <a:lnTo>
                    <a:pt x="191661" y="234226"/>
                  </a:lnTo>
                  <a:lnTo>
                    <a:pt x="204526" y="236630"/>
                  </a:lnTo>
                  <a:lnTo>
                    <a:pt x="218250" y="238244"/>
                  </a:lnTo>
                  <a:lnTo>
                    <a:pt x="232000" y="238879"/>
                  </a:lnTo>
                  <a:lnTo>
                    <a:pt x="245284" y="238532"/>
                  </a:lnTo>
                  <a:lnTo>
                    <a:pt x="258093" y="237494"/>
                  </a:lnTo>
                  <a:lnTo>
                    <a:pt x="272303" y="236163"/>
                  </a:lnTo>
                  <a:lnTo>
                    <a:pt x="292506" y="234420"/>
                  </a:lnTo>
                  <a:lnTo>
                    <a:pt x="326383" y="232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0968" y="442196"/>
              <a:ext cx="153867" cy="172557"/>
            </a:xfrm>
            <a:custGeom>
              <a:avLst/>
              <a:gdLst/>
              <a:ahLst/>
              <a:cxnLst/>
              <a:rect l="0" t="0" r="0" b="0"/>
              <a:pathLst>
                <a:path w="153867" h="172557">
                  <a:moveTo>
                    <a:pt x="79861" y="0"/>
                  </a:moveTo>
                  <a:lnTo>
                    <a:pt x="71126" y="3001"/>
                  </a:lnTo>
                  <a:lnTo>
                    <a:pt x="63420" y="6424"/>
                  </a:lnTo>
                  <a:lnTo>
                    <a:pt x="56018" y="10620"/>
                  </a:lnTo>
                  <a:lnTo>
                    <a:pt x="48757" y="15520"/>
                  </a:lnTo>
                  <a:lnTo>
                    <a:pt x="41578" y="21001"/>
                  </a:lnTo>
                  <a:lnTo>
                    <a:pt x="34457" y="26936"/>
                  </a:lnTo>
                  <a:lnTo>
                    <a:pt x="27539" y="33371"/>
                  </a:lnTo>
                  <a:lnTo>
                    <a:pt x="21121" y="40518"/>
                  </a:lnTo>
                  <a:lnTo>
                    <a:pt x="15328" y="48440"/>
                  </a:lnTo>
                  <a:lnTo>
                    <a:pt x="10286" y="57217"/>
                  </a:lnTo>
                  <a:lnTo>
                    <a:pt x="6198" y="67018"/>
                  </a:lnTo>
                  <a:lnTo>
                    <a:pt x="3083" y="77833"/>
                  </a:lnTo>
                  <a:lnTo>
                    <a:pt x="974" y="89350"/>
                  </a:lnTo>
                  <a:lnTo>
                    <a:pt x="0" y="101073"/>
                  </a:lnTo>
                  <a:lnTo>
                    <a:pt x="126" y="112691"/>
                  </a:lnTo>
                  <a:lnTo>
                    <a:pt x="1346" y="123931"/>
                  </a:lnTo>
                  <a:lnTo>
                    <a:pt x="3759" y="134480"/>
                  </a:lnTo>
                  <a:lnTo>
                    <a:pt x="7316" y="144230"/>
                  </a:lnTo>
                  <a:lnTo>
                    <a:pt x="12163" y="152929"/>
                  </a:lnTo>
                  <a:lnTo>
                    <a:pt x="18696" y="160102"/>
                  </a:lnTo>
                  <a:lnTo>
                    <a:pt x="26979" y="165626"/>
                  </a:lnTo>
                  <a:lnTo>
                    <a:pt x="36625" y="169523"/>
                  </a:lnTo>
                  <a:lnTo>
                    <a:pt x="47009" y="171781"/>
                  </a:lnTo>
                  <a:lnTo>
                    <a:pt x="57689" y="172556"/>
                  </a:lnTo>
                  <a:lnTo>
                    <a:pt x="68282" y="171960"/>
                  </a:lnTo>
                  <a:lnTo>
                    <a:pt x="78388" y="169974"/>
                  </a:lnTo>
                  <a:lnTo>
                    <a:pt x="87851" y="166715"/>
                  </a:lnTo>
                  <a:lnTo>
                    <a:pt x="96865" y="162410"/>
                  </a:lnTo>
                  <a:lnTo>
                    <a:pt x="105846" y="157305"/>
                  </a:lnTo>
                  <a:lnTo>
                    <a:pt x="115034" y="151604"/>
                  </a:lnTo>
                  <a:lnTo>
                    <a:pt x="124173" y="145150"/>
                  </a:lnTo>
                  <a:lnTo>
                    <a:pt x="132631" y="137454"/>
                  </a:lnTo>
                  <a:lnTo>
                    <a:pt x="140089" y="128352"/>
                  </a:lnTo>
                  <a:lnTo>
                    <a:pt x="146232" y="118137"/>
                  </a:lnTo>
                  <a:lnTo>
                    <a:pt x="150601" y="107363"/>
                  </a:lnTo>
                  <a:lnTo>
                    <a:pt x="153122" y="96413"/>
                  </a:lnTo>
                  <a:lnTo>
                    <a:pt x="153866" y="85468"/>
                  </a:lnTo>
                  <a:lnTo>
                    <a:pt x="152859" y="74593"/>
                  </a:lnTo>
                  <a:lnTo>
                    <a:pt x="150293" y="63809"/>
                  </a:lnTo>
                  <a:lnTo>
                    <a:pt x="146301" y="53433"/>
                  </a:lnTo>
                  <a:lnTo>
                    <a:pt x="140882" y="44064"/>
                  </a:lnTo>
                  <a:lnTo>
                    <a:pt x="134180" y="35956"/>
                  </a:lnTo>
                  <a:lnTo>
                    <a:pt x="126888" y="29368"/>
                  </a:lnTo>
                  <a:lnTo>
                    <a:pt x="119453" y="24196"/>
                  </a:lnTo>
                  <a:lnTo>
                    <a:pt x="111224" y="21107"/>
                  </a:lnTo>
                  <a:lnTo>
                    <a:pt x="10091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27171" y="442196"/>
              <a:ext cx="168456" cy="146456"/>
            </a:xfrm>
            <a:custGeom>
              <a:avLst/>
              <a:gdLst/>
              <a:ahLst/>
              <a:cxnLst/>
              <a:rect l="0" t="0" r="0" b="0"/>
              <a:pathLst>
                <a:path w="168456" h="146456">
                  <a:moveTo>
                    <a:pt x="0" y="52643"/>
                  </a:moveTo>
                  <a:lnTo>
                    <a:pt x="5867" y="58645"/>
                  </a:lnTo>
                  <a:lnTo>
                    <a:pt x="11432" y="65489"/>
                  </a:lnTo>
                  <a:lnTo>
                    <a:pt x="17226" y="73877"/>
                  </a:lnTo>
                  <a:lnTo>
                    <a:pt x="23134" y="83504"/>
                  </a:lnTo>
                  <a:lnTo>
                    <a:pt x="28816" y="93819"/>
                  </a:lnTo>
                  <a:lnTo>
                    <a:pt x="34095" y="104427"/>
                  </a:lnTo>
                  <a:lnTo>
                    <a:pt x="39118" y="115124"/>
                  </a:lnTo>
                  <a:lnTo>
                    <a:pt x="44253" y="125825"/>
                  </a:lnTo>
                  <a:lnTo>
                    <a:pt x="49688" y="136424"/>
                  </a:lnTo>
                  <a:lnTo>
                    <a:pt x="54779" y="144339"/>
                  </a:lnTo>
                  <a:lnTo>
                    <a:pt x="58102" y="146455"/>
                  </a:lnTo>
                  <a:lnTo>
                    <a:pt x="59158" y="143936"/>
                  </a:lnTo>
                  <a:lnTo>
                    <a:pt x="58659" y="138263"/>
                  </a:lnTo>
                  <a:lnTo>
                    <a:pt x="57537" y="130259"/>
                  </a:lnTo>
                  <a:lnTo>
                    <a:pt x="56360" y="120504"/>
                  </a:lnTo>
                  <a:lnTo>
                    <a:pt x="55519" y="109624"/>
                  </a:lnTo>
                  <a:lnTo>
                    <a:pt x="55378" y="98291"/>
                  </a:lnTo>
                  <a:lnTo>
                    <a:pt x="56059" y="86915"/>
                  </a:lnTo>
                  <a:lnTo>
                    <a:pt x="57814" y="75828"/>
                  </a:lnTo>
                  <a:lnTo>
                    <a:pt x="61117" y="65378"/>
                  </a:lnTo>
                  <a:lnTo>
                    <a:pt x="66078" y="55687"/>
                  </a:lnTo>
                  <a:lnTo>
                    <a:pt x="72511" y="46856"/>
                  </a:lnTo>
                  <a:lnTo>
                    <a:pt x="80115" y="39062"/>
                  </a:lnTo>
                  <a:lnTo>
                    <a:pt x="88598" y="32298"/>
                  </a:lnTo>
                  <a:lnTo>
                    <a:pt x="97716" y="26414"/>
                  </a:lnTo>
                  <a:lnTo>
                    <a:pt x="107281" y="21219"/>
                  </a:lnTo>
                  <a:lnTo>
                    <a:pt x="117146" y="16540"/>
                  </a:lnTo>
                  <a:lnTo>
                    <a:pt x="126951" y="12382"/>
                  </a:lnTo>
                  <a:lnTo>
                    <a:pt x="137181" y="8517"/>
                  </a:lnTo>
                  <a:lnTo>
                    <a:pt x="149851" y="4602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79938" y="157927"/>
              <a:ext cx="31586" cy="558011"/>
            </a:xfrm>
            <a:custGeom>
              <a:avLst/>
              <a:gdLst/>
              <a:ahLst/>
              <a:cxnLst/>
              <a:rect l="0" t="0" r="0" b="0"/>
              <a:pathLst>
                <a:path w="31586" h="558011">
                  <a:moveTo>
                    <a:pt x="0" y="0"/>
                  </a:moveTo>
                  <a:lnTo>
                    <a:pt x="67" y="14803"/>
                  </a:lnTo>
                  <a:lnTo>
                    <a:pt x="707" y="29994"/>
                  </a:lnTo>
                  <a:lnTo>
                    <a:pt x="1999" y="47072"/>
                  </a:lnTo>
                  <a:lnTo>
                    <a:pt x="3685" y="65474"/>
                  </a:lnTo>
                  <a:lnTo>
                    <a:pt x="5354" y="83987"/>
                  </a:lnTo>
                  <a:lnTo>
                    <a:pt x="6767" y="101880"/>
                  </a:lnTo>
                  <a:lnTo>
                    <a:pt x="7865" y="118941"/>
                  </a:lnTo>
                  <a:lnTo>
                    <a:pt x="8676" y="135222"/>
                  </a:lnTo>
                  <a:lnTo>
                    <a:pt x="9255" y="150869"/>
                  </a:lnTo>
                  <a:lnTo>
                    <a:pt x="9661" y="166036"/>
                  </a:lnTo>
                  <a:lnTo>
                    <a:pt x="9940" y="180854"/>
                  </a:lnTo>
                  <a:lnTo>
                    <a:pt x="10137" y="195425"/>
                  </a:lnTo>
                  <a:lnTo>
                    <a:pt x="10440" y="209826"/>
                  </a:lnTo>
                  <a:lnTo>
                    <a:pt x="11175" y="224108"/>
                  </a:lnTo>
                  <a:lnTo>
                    <a:pt x="12483" y="238311"/>
                  </a:lnTo>
                  <a:lnTo>
                    <a:pt x="14175" y="252460"/>
                  </a:lnTo>
                  <a:lnTo>
                    <a:pt x="15850" y="266572"/>
                  </a:lnTo>
                  <a:lnTo>
                    <a:pt x="17270" y="280660"/>
                  </a:lnTo>
                  <a:lnTo>
                    <a:pt x="18375" y="294731"/>
                  </a:lnTo>
                  <a:lnTo>
                    <a:pt x="19191" y="308791"/>
                  </a:lnTo>
                  <a:lnTo>
                    <a:pt x="19779" y="322858"/>
                  </a:lnTo>
                  <a:lnTo>
                    <a:pt x="20360" y="337424"/>
                  </a:lnTo>
                  <a:lnTo>
                    <a:pt x="21290" y="353414"/>
                  </a:lnTo>
                  <a:lnTo>
                    <a:pt x="22731" y="371211"/>
                  </a:lnTo>
                  <a:lnTo>
                    <a:pt x="24515" y="390556"/>
                  </a:lnTo>
                  <a:lnTo>
                    <a:pt x="26252" y="410837"/>
                  </a:lnTo>
                  <a:lnTo>
                    <a:pt x="27714" y="431582"/>
                  </a:lnTo>
                  <a:lnTo>
                    <a:pt x="28846" y="452205"/>
                  </a:lnTo>
                  <a:lnTo>
                    <a:pt x="29681" y="471964"/>
                  </a:lnTo>
                  <a:lnTo>
                    <a:pt x="30277" y="490524"/>
                  </a:lnTo>
                  <a:lnTo>
                    <a:pt x="30695" y="507327"/>
                  </a:lnTo>
                  <a:lnTo>
                    <a:pt x="31029" y="523055"/>
                  </a:lnTo>
                  <a:lnTo>
                    <a:pt x="31309" y="539086"/>
                  </a:lnTo>
                  <a:lnTo>
                    <a:pt x="31585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75921" y="1631917"/>
            <a:ext cx="561199" cy="396088"/>
            <a:chOff x="775921" y="1631917"/>
            <a:chExt cx="561199" cy="396088"/>
          </a:xfrm>
        </p:grpSpPr>
        <p:sp>
          <p:nvSpPr>
            <p:cNvPr id="25" name="Freeform 24"/>
            <p:cNvSpPr/>
            <p:nvPr/>
          </p:nvSpPr>
          <p:spPr>
            <a:xfrm>
              <a:off x="775921" y="1684559"/>
              <a:ext cx="192701" cy="343446"/>
            </a:xfrm>
            <a:custGeom>
              <a:avLst/>
              <a:gdLst/>
              <a:ahLst/>
              <a:cxnLst/>
              <a:rect l="0" t="0" r="0" b="0"/>
              <a:pathLst>
                <a:path w="192701" h="343446">
                  <a:moveTo>
                    <a:pt x="13716" y="0"/>
                  </a:moveTo>
                  <a:lnTo>
                    <a:pt x="10849" y="14669"/>
                  </a:lnTo>
                  <a:lnTo>
                    <a:pt x="8707" y="28580"/>
                  </a:lnTo>
                  <a:lnTo>
                    <a:pt x="7104" y="43083"/>
                  </a:lnTo>
                  <a:lnTo>
                    <a:pt x="5924" y="58457"/>
                  </a:lnTo>
                  <a:lnTo>
                    <a:pt x="5075" y="74930"/>
                  </a:lnTo>
                  <a:lnTo>
                    <a:pt x="4477" y="92494"/>
                  </a:lnTo>
                  <a:lnTo>
                    <a:pt x="4063" y="110664"/>
                  </a:lnTo>
                  <a:lnTo>
                    <a:pt x="3779" y="128621"/>
                  </a:lnTo>
                  <a:lnTo>
                    <a:pt x="3586" y="145919"/>
                  </a:lnTo>
                  <a:lnTo>
                    <a:pt x="3455" y="162633"/>
                  </a:lnTo>
                  <a:lnTo>
                    <a:pt x="3366" y="179155"/>
                  </a:lnTo>
                  <a:lnTo>
                    <a:pt x="3307" y="195753"/>
                  </a:lnTo>
                  <a:lnTo>
                    <a:pt x="3267" y="212530"/>
                  </a:lnTo>
                  <a:lnTo>
                    <a:pt x="3241" y="229493"/>
                  </a:lnTo>
                  <a:lnTo>
                    <a:pt x="3218" y="246607"/>
                  </a:lnTo>
                  <a:lnTo>
                    <a:pt x="3034" y="263508"/>
                  </a:lnTo>
                  <a:lnTo>
                    <a:pt x="2378" y="279551"/>
                  </a:lnTo>
                  <a:lnTo>
                    <a:pt x="1137" y="294439"/>
                  </a:lnTo>
                  <a:lnTo>
                    <a:pt x="0" y="307892"/>
                  </a:lnTo>
                  <a:lnTo>
                    <a:pt x="294" y="319484"/>
                  </a:lnTo>
                  <a:lnTo>
                    <a:pt x="2645" y="329155"/>
                  </a:lnTo>
                  <a:lnTo>
                    <a:pt x="6855" y="336666"/>
                  </a:lnTo>
                  <a:lnTo>
                    <a:pt x="12287" y="341447"/>
                  </a:lnTo>
                  <a:lnTo>
                    <a:pt x="18428" y="343445"/>
                  </a:lnTo>
                  <a:lnTo>
                    <a:pt x="25125" y="343197"/>
                  </a:lnTo>
                  <a:lnTo>
                    <a:pt x="32511" y="341520"/>
                  </a:lnTo>
                  <a:lnTo>
                    <a:pt x="40619" y="339030"/>
                  </a:lnTo>
                  <a:lnTo>
                    <a:pt x="49366" y="336093"/>
                  </a:lnTo>
                  <a:lnTo>
                    <a:pt x="58622" y="332911"/>
                  </a:lnTo>
                  <a:lnTo>
                    <a:pt x="68265" y="329592"/>
                  </a:lnTo>
                  <a:lnTo>
                    <a:pt x="78353" y="326196"/>
                  </a:lnTo>
                  <a:lnTo>
                    <a:pt x="89110" y="322756"/>
                  </a:lnTo>
                  <a:lnTo>
                    <a:pt x="100602" y="319289"/>
                  </a:lnTo>
                  <a:lnTo>
                    <a:pt x="112591" y="315806"/>
                  </a:lnTo>
                  <a:lnTo>
                    <a:pt x="124639" y="312314"/>
                  </a:lnTo>
                  <a:lnTo>
                    <a:pt x="136474" y="308816"/>
                  </a:lnTo>
                  <a:lnTo>
                    <a:pt x="147759" y="305272"/>
                  </a:lnTo>
                  <a:lnTo>
                    <a:pt x="159218" y="301151"/>
                  </a:lnTo>
                  <a:lnTo>
                    <a:pt x="172971" y="294972"/>
                  </a:lnTo>
                  <a:lnTo>
                    <a:pt x="19270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0165" y="180037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933"/>
                  </a:lnTo>
                  <a:lnTo>
                    <a:pt x="108487" y="5716"/>
                  </a:lnTo>
                  <a:lnTo>
                    <a:pt x="98492" y="8611"/>
                  </a:lnTo>
                  <a:lnTo>
                    <a:pt x="87511" y="11478"/>
                  </a:lnTo>
                  <a:lnTo>
                    <a:pt x="75700" y="13995"/>
                  </a:lnTo>
                  <a:lnTo>
                    <a:pt x="63255" y="16005"/>
                  </a:lnTo>
                  <a:lnTo>
                    <a:pt x="50760" y="17521"/>
                  </a:lnTo>
                  <a:lnTo>
                    <a:pt x="37837" y="18782"/>
                  </a:lnTo>
                  <a:lnTo>
                    <a:pt x="22236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0165" y="1631917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4"/>
                  </a:lnTo>
                  <a:lnTo>
                    <a:pt x="142890" y="177"/>
                  </a:lnTo>
                  <a:lnTo>
                    <a:pt x="130230" y="825"/>
                  </a:lnTo>
                  <a:lnTo>
                    <a:pt x="117178" y="2083"/>
                  </a:lnTo>
                  <a:lnTo>
                    <a:pt x="103999" y="4081"/>
                  </a:lnTo>
                  <a:lnTo>
                    <a:pt x="91082" y="7026"/>
                  </a:lnTo>
                  <a:lnTo>
                    <a:pt x="78621" y="10936"/>
                  </a:lnTo>
                  <a:lnTo>
                    <a:pt x="66627" y="15679"/>
                  </a:lnTo>
                  <a:lnTo>
                    <a:pt x="55033" y="21080"/>
                  </a:lnTo>
                  <a:lnTo>
                    <a:pt x="43764" y="26961"/>
                  </a:lnTo>
                  <a:lnTo>
                    <a:pt x="33193" y="32880"/>
                  </a:lnTo>
                  <a:lnTo>
                    <a:pt x="23100" y="38714"/>
                  </a:lnTo>
                  <a:lnTo>
                    <a:pt x="12598" y="449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21264" y="1842487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0"/>
                  </a:moveTo>
                  <a:lnTo>
                    <a:pt x="131003" y="5934"/>
                  </a:lnTo>
                  <a:lnTo>
                    <a:pt x="125438" y="12139"/>
                  </a:lnTo>
                  <a:lnTo>
                    <a:pt x="119639" y="19235"/>
                  </a:lnTo>
                  <a:lnTo>
                    <a:pt x="113558" y="27175"/>
                  </a:lnTo>
                  <a:lnTo>
                    <a:pt x="107228" y="35821"/>
                  </a:lnTo>
                  <a:lnTo>
                    <a:pt x="100696" y="45011"/>
                  </a:lnTo>
                  <a:lnTo>
                    <a:pt x="93847" y="54438"/>
                  </a:lnTo>
                  <a:lnTo>
                    <a:pt x="86416" y="63679"/>
                  </a:lnTo>
                  <a:lnTo>
                    <a:pt x="78310" y="72524"/>
                  </a:lnTo>
                  <a:lnTo>
                    <a:pt x="69748" y="81105"/>
                  </a:lnTo>
                  <a:lnTo>
                    <a:pt x="61154" y="89786"/>
                  </a:lnTo>
                  <a:lnTo>
                    <a:pt x="52782" y="98773"/>
                  </a:lnTo>
                  <a:lnTo>
                    <a:pt x="44704" y="107946"/>
                  </a:lnTo>
                  <a:lnTo>
                    <a:pt x="36899" y="116958"/>
                  </a:lnTo>
                  <a:lnTo>
                    <a:pt x="29326" y="125606"/>
                  </a:lnTo>
                  <a:lnTo>
                    <a:pt x="22233" y="133559"/>
                  </a:lnTo>
                  <a:lnTo>
                    <a:pt x="15467" y="141061"/>
                  </a:lnTo>
                  <a:lnTo>
                    <a:pt x="8432" y="1487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42321" y="1853015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5934" y="8734"/>
                  </a:lnTo>
                  <a:lnTo>
                    <a:pt x="12139" y="16441"/>
                  </a:lnTo>
                  <a:lnTo>
                    <a:pt x="19230" y="23848"/>
                  </a:lnTo>
                  <a:lnTo>
                    <a:pt x="26998" y="31282"/>
                  </a:lnTo>
                  <a:lnTo>
                    <a:pt x="34996" y="39109"/>
                  </a:lnTo>
                  <a:lnTo>
                    <a:pt x="42942" y="47483"/>
                  </a:lnTo>
                  <a:lnTo>
                    <a:pt x="50889" y="56226"/>
                  </a:lnTo>
                  <a:lnTo>
                    <a:pt x="59130" y="64941"/>
                  </a:lnTo>
                  <a:lnTo>
                    <a:pt x="67816" y="73399"/>
                  </a:lnTo>
                  <a:lnTo>
                    <a:pt x="76784" y="81705"/>
                  </a:lnTo>
                  <a:lnTo>
                    <a:pt x="85657" y="90195"/>
                  </a:lnTo>
                  <a:lnTo>
                    <a:pt x="94216" y="99045"/>
                  </a:lnTo>
                  <a:lnTo>
                    <a:pt x="102307" y="108018"/>
                  </a:lnTo>
                  <a:lnTo>
                    <a:pt x="110662" y="117525"/>
                  </a:lnTo>
                  <a:lnTo>
                    <a:pt x="121130" y="129523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26590" y="176878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26590" y="190565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621388" y="1421347"/>
            <a:ext cx="2044763" cy="748409"/>
            <a:chOff x="1621388" y="1421347"/>
            <a:chExt cx="2044763" cy="748409"/>
          </a:xfrm>
        </p:grpSpPr>
        <p:sp>
          <p:nvSpPr>
            <p:cNvPr id="33" name="Freeform 32"/>
            <p:cNvSpPr/>
            <p:nvPr/>
          </p:nvSpPr>
          <p:spPr>
            <a:xfrm>
              <a:off x="1703070" y="1421347"/>
              <a:ext cx="200699" cy="336913"/>
            </a:xfrm>
            <a:custGeom>
              <a:avLst/>
              <a:gdLst/>
              <a:ahLst/>
              <a:cxnLst/>
              <a:rect l="0" t="0" r="0" b="0"/>
              <a:pathLst>
                <a:path w="200699" h="336913">
                  <a:moveTo>
                    <a:pt x="171002" y="0"/>
                  </a:moveTo>
                  <a:lnTo>
                    <a:pt x="162201" y="5800"/>
                  </a:lnTo>
                  <a:lnTo>
                    <a:pt x="153854" y="10725"/>
                  </a:lnTo>
                  <a:lnTo>
                    <a:pt x="145151" y="15223"/>
                  </a:lnTo>
                  <a:lnTo>
                    <a:pt x="135857" y="19271"/>
                  </a:lnTo>
                  <a:lnTo>
                    <a:pt x="125714" y="22636"/>
                  </a:lnTo>
                  <a:lnTo>
                    <a:pt x="114668" y="25240"/>
                  </a:lnTo>
                  <a:lnTo>
                    <a:pt x="102829" y="26993"/>
                  </a:lnTo>
                  <a:lnTo>
                    <a:pt x="90359" y="27724"/>
                  </a:lnTo>
                  <a:lnTo>
                    <a:pt x="77421" y="27432"/>
                  </a:lnTo>
                  <a:lnTo>
                    <a:pt x="64311" y="26101"/>
                  </a:lnTo>
                  <a:lnTo>
                    <a:pt x="51437" y="23613"/>
                  </a:lnTo>
                  <a:lnTo>
                    <a:pt x="39016" y="20041"/>
                  </a:lnTo>
                  <a:lnTo>
                    <a:pt x="27558" y="16543"/>
                  </a:lnTo>
                  <a:lnTo>
                    <a:pt x="17921" y="15173"/>
                  </a:lnTo>
                  <a:lnTo>
                    <a:pt x="10410" y="16897"/>
                  </a:lnTo>
                  <a:lnTo>
                    <a:pt x="5011" y="21672"/>
                  </a:lnTo>
                  <a:lnTo>
                    <a:pt x="1664" y="29005"/>
                  </a:lnTo>
                  <a:lnTo>
                    <a:pt x="113" y="38314"/>
                  </a:lnTo>
                  <a:lnTo>
                    <a:pt x="0" y="49240"/>
                  </a:lnTo>
                  <a:lnTo>
                    <a:pt x="970" y="61672"/>
                  </a:lnTo>
                  <a:lnTo>
                    <a:pt x="2721" y="75424"/>
                  </a:lnTo>
                  <a:lnTo>
                    <a:pt x="4857" y="90077"/>
                  </a:lnTo>
                  <a:lnTo>
                    <a:pt x="6903" y="105063"/>
                  </a:lnTo>
                  <a:lnTo>
                    <a:pt x="8614" y="120029"/>
                  </a:lnTo>
                  <a:lnTo>
                    <a:pt x="10100" y="134671"/>
                  </a:lnTo>
                  <a:lnTo>
                    <a:pt x="11712" y="148658"/>
                  </a:lnTo>
                  <a:lnTo>
                    <a:pt x="13664" y="161849"/>
                  </a:lnTo>
                  <a:lnTo>
                    <a:pt x="16433" y="173214"/>
                  </a:lnTo>
                  <a:lnTo>
                    <a:pt x="20705" y="179913"/>
                  </a:lnTo>
                  <a:lnTo>
                    <a:pt x="26110" y="180962"/>
                  </a:lnTo>
                  <a:lnTo>
                    <a:pt x="31802" y="178586"/>
                  </a:lnTo>
                  <a:lnTo>
                    <a:pt x="37819" y="174502"/>
                  </a:lnTo>
                  <a:lnTo>
                    <a:pt x="44518" y="169822"/>
                  </a:lnTo>
                  <a:lnTo>
                    <a:pt x="52055" y="165122"/>
                  </a:lnTo>
                  <a:lnTo>
                    <a:pt x="60697" y="160944"/>
                  </a:lnTo>
                  <a:lnTo>
                    <a:pt x="70918" y="157949"/>
                  </a:lnTo>
                  <a:lnTo>
                    <a:pt x="82817" y="156371"/>
                  </a:lnTo>
                  <a:lnTo>
                    <a:pt x="95871" y="156103"/>
                  </a:lnTo>
                  <a:lnTo>
                    <a:pt x="109162" y="156900"/>
                  </a:lnTo>
                  <a:lnTo>
                    <a:pt x="122129" y="158515"/>
                  </a:lnTo>
                  <a:lnTo>
                    <a:pt x="134425" y="161054"/>
                  </a:lnTo>
                  <a:lnTo>
                    <a:pt x="145755" y="164958"/>
                  </a:lnTo>
                  <a:lnTo>
                    <a:pt x="156076" y="170358"/>
                  </a:lnTo>
                  <a:lnTo>
                    <a:pt x="165514" y="176931"/>
                  </a:lnTo>
                  <a:lnTo>
                    <a:pt x="174255" y="184107"/>
                  </a:lnTo>
                  <a:lnTo>
                    <a:pt x="182463" y="191497"/>
                  </a:lnTo>
                  <a:lnTo>
                    <a:pt x="189792" y="199238"/>
                  </a:lnTo>
                  <a:lnTo>
                    <a:pt x="195432" y="207873"/>
                  </a:lnTo>
                  <a:lnTo>
                    <a:pt x="199070" y="217640"/>
                  </a:lnTo>
                  <a:lnTo>
                    <a:pt x="200698" y="228319"/>
                  </a:lnTo>
                  <a:lnTo>
                    <a:pt x="200353" y="239411"/>
                  </a:lnTo>
                  <a:lnTo>
                    <a:pt x="198264" y="250570"/>
                  </a:lnTo>
                  <a:lnTo>
                    <a:pt x="194607" y="261316"/>
                  </a:lnTo>
                  <a:lnTo>
                    <a:pt x="189421" y="270994"/>
                  </a:lnTo>
                  <a:lnTo>
                    <a:pt x="182863" y="279347"/>
                  </a:lnTo>
                  <a:lnTo>
                    <a:pt x="175192" y="286463"/>
                  </a:lnTo>
                  <a:lnTo>
                    <a:pt x="166673" y="292565"/>
                  </a:lnTo>
                  <a:lnTo>
                    <a:pt x="157532" y="297893"/>
                  </a:lnTo>
                  <a:lnTo>
                    <a:pt x="147785" y="302491"/>
                  </a:lnTo>
                  <a:lnTo>
                    <a:pt x="137257" y="306216"/>
                  </a:lnTo>
                  <a:lnTo>
                    <a:pt x="125918" y="309064"/>
                  </a:lnTo>
                  <a:lnTo>
                    <a:pt x="114032" y="311317"/>
                  </a:lnTo>
                  <a:lnTo>
                    <a:pt x="102054" y="313446"/>
                  </a:lnTo>
                  <a:lnTo>
                    <a:pt x="90265" y="315733"/>
                  </a:lnTo>
                  <a:lnTo>
                    <a:pt x="79011" y="318309"/>
                  </a:lnTo>
                  <a:lnTo>
                    <a:pt x="67576" y="321601"/>
                  </a:lnTo>
                  <a:lnTo>
                    <a:pt x="53843" y="327021"/>
                  </a:lnTo>
                  <a:lnTo>
                    <a:pt x="3413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21388" y="1810901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409338" y="0"/>
                  </a:lnTo>
                  <a:lnTo>
                    <a:pt x="397569" y="0"/>
                  </a:lnTo>
                  <a:lnTo>
                    <a:pt x="384678" y="0"/>
                  </a:lnTo>
                  <a:lnTo>
                    <a:pt x="370830" y="0"/>
                  </a:lnTo>
                  <a:lnTo>
                    <a:pt x="356502" y="0"/>
                  </a:lnTo>
                  <a:lnTo>
                    <a:pt x="342038" y="5"/>
                  </a:lnTo>
                  <a:lnTo>
                    <a:pt x="327760" y="178"/>
                  </a:lnTo>
                  <a:lnTo>
                    <a:pt x="314033" y="826"/>
                  </a:lnTo>
                  <a:lnTo>
                    <a:pt x="300982" y="2075"/>
                  </a:lnTo>
                  <a:lnTo>
                    <a:pt x="288238" y="3727"/>
                  </a:lnTo>
                  <a:lnTo>
                    <a:pt x="275068" y="5375"/>
                  </a:lnTo>
                  <a:lnTo>
                    <a:pt x="261092" y="6778"/>
                  </a:lnTo>
                  <a:lnTo>
                    <a:pt x="246431" y="7871"/>
                  </a:lnTo>
                  <a:lnTo>
                    <a:pt x="231510" y="8679"/>
                  </a:lnTo>
                  <a:lnTo>
                    <a:pt x="216618" y="9257"/>
                  </a:lnTo>
                  <a:lnTo>
                    <a:pt x="201873" y="9662"/>
                  </a:lnTo>
                  <a:lnTo>
                    <a:pt x="187293" y="9941"/>
                  </a:lnTo>
                  <a:lnTo>
                    <a:pt x="172859" y="10133"/>
                  </a:lnTo>
                  <a:lnTo>
                    <a:pt x="158540" y="10262"/>
                  </a:lnTo>
                  <a:lnTo>
                    <a:pt x="144306" y="10350"/>
                  </a:lnTo>
                  <a:lnTo>
                    <a:pt x="130133" y="10414"/>
                  </a:lnTo>
                  <a:lnTo>
                    <a:pt x="116004" y="10626"/>
                  </a:lnTo>
                  <a:lnTo>
                    <a:pt x="101903" y="11301"/>
                  </a:lnTo>
                  <a:lnTo>
                    <a:pt x="87828" y="12567"/>
                  </a:lnTo>
                  <a:lnTo>
                    <a:pt x="73799" y="14240"/>
                  </a:lnTo>
                  <a:lnTo>
                    <a:pt x="58173" y="16076"/>
                  </a:lnTo>
                  <a:lnTo>
                    <a:pt x="36222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39978" y="1889067"/>
              <a:ext cx="165724" cy="280689"/>
            </a:xfrm>
            <a:custGeom>
              <a:avLst/>
              <a:gdLst/>
              <a:ahLst/>
              <a:cxnLst/>
              <a:rect l="0" t="0" r="0" b="0"/>
              <a:pathLst>
                <a:path w="165724" h="280689">
                  <a:moveTo>
                    <a:pt x="165680" y="27119"/>
                  </a:moveTo>
                  <a:lnTo>
                    <a:pt x="156945" y="33054"/>
                  </a:lnTo>
                  <a:lnTo>
                    <a:pt x="149239" y="39258"/>
                  </a:lnTo>
                  <a:lnTo>
                    <a:pt x="141837" y="46354"/>
                  </a:lnTo>
                  <a:lnTo>
                    <a:pt x="134575" y="54294"/>
                  </a:lnTo>
                  <a:lnTo>
                    <a:pt x="127397" y="62941"/>
                  </a:lnTo>
                  <a:lnTo>
                    <a:pt x="120271" y="72131"/>
                  </a:lnTo>
                  <a:lnTo>
                    <a:pt x="113181" y="81557"/>
                  </a:lnTo>
                  <a:lnTo>
                    <a:pt x="106114" y="90799"/>
                  </a:lnTo>
                  <a:lnTo>
                    <a:pt x="99063" y="99648"/>
                  </a:lnTo>
                  <a:lnTo>
                    <a:pt x="92023" y="108401"/>
                  </a:lnTo>
                  <a:lnTo>
                    <a:pt x="84990" y="117731"/>
                  </a:lnTo>
                  <a:lnTo>
                    <a:pt x="77961" y="127967"/>
                  </a:lnTo>
                  <a:lnTo>
                    <a:pt x="70936" y="138792"/>
                  </a:lnTo>
                  <a:lnTo>
                    <a:pt x="63913" y="149453"/>
                  </a:lnTo>
                  <a:lnTo>
                    <a:pt x="56895" y="159517"/>
                  </a:lnTo>
                  <a:lnTo>
                    <a:pt x="50047" y="169054"/>
                  </a:lnTo>
                  <a:lnTo>
                    <a:pt x="43675" y="178445"/>
                  </a:lnTo>
                  <a:lnTo>
                    <a:pt x="37909" y="187945"/>
                  </a:lnTo>
                  <a:lnTo>
                    <a:pt x="32715" y="197648"/>
                  </a:lnTo>
                  <a:lnTo>
                    <a:pt x="27992" y="207555"/>
                  </a:lnTo>
                  <a:lnTo>
                    <a:pt x="23642" y="217634"/>
                  </a:lnTo>
                  <a:lnTo>
                    <a:pt x="20060" y="227846"/>
                  </a:lnTo>
                  <a:lnTo>
                    <a:pt x="18090" y="238154"/>
                  </a:lnTo>
                  <a:lnTo>
                    <a:pt x="18074" y="248518"/>
                  </a:lnTo>
                  <a:lnTo>
                    <a:pt x="20200" y="258425"/>
                  </a:lnTo>
                  <a:lnTo>
                    <a:pt x="24752" y="266939"/>
                  </a:lnTo>
                  <a:lnTo>
                    <a:pt x="31628" y="273652"/>
                  </a:lnTo>
                  <a:lnTo>
                    <a:pt x="40295" y="278327"/>
                  </a:lnTo>
                  <a:lnTo>
                    <a:pt x="50006" y="280648"/>
                  </a:lnTo>
                  <a:lnTo>
                    <a:pt x="60232" y="280688"/>
                  </a:lnTo>
                  <a:lnTo>
                    <a:pt x="70687" y="278801"/>
                  </a:lnTo>
                  <a:lnTo>
                    <a:pt x="81230" y="275417"/>
                  </a:lnTo>
                  <a:lnTo>
                    <a:pt x="91801" y="270922"/>
                  </a:lnTo>
                  <a:lnTo>
                    <a:pt x="102374" y="265469"/>
                  </a:lnTo>
                  <a:lnTo>
                    <a:pt x="112940" y="258986"/>
                  </a:lnTo>
                  <a:lnTo>
                    <a:pt x="123488" y="251516"/>
                  </a:lnTo>
                  <a:lnTo>
                    <a:pt x="133692" y="243213"/>
                  </a:lnTo>
                  <a:lnTo>
                    <a:pt x="142938" y="234261"/>
                  </a:lnTo>
                  <a:lnTo>
                    <a:pt x="150962" y="224830"/>
                  </a:lnTo>
                  <a:lnTo>
                    <a:pt x="157501" y="215056"/>
                  </a:lnTo>
                  <a:lnTo>
                    <a:pt x="162145" y="205042"/>
                  </a:lnTo>
                  <a:lnTo>
                    <a:pt x="164853" y="194862"/>
                  </a:lnTo>
                  <a:lnTo>
                    <a:pt x="165723" y="184569"/>
                  </a:lnTo>
                  <a:lnTo>
                    <a:pt x="164803" y="174198"/>
                  </a:lnTo>
                  <a:lnTo>
                    <a:pt x="162295" y="163785"/>
                  </a:lnTo>
                  <a:lnTo>
                    <a:pt x="158342" y="153673"/>
                  </a:lnTo>
                  <a:lnTo>
                    <a:pt x="152950" y="144488"/>
                  </a:lnTo>
                  <a:lnTo>
                    <a:pt x="146250" y="136498"/>
                  </a:lnTo>
                  <a:lnTo>
                    <a:pt x="138483" y="129642"/>
                  </a:lnTo>
                  <a:lnTo>
                    <a:pt x="129899" y="123721"/>
                  </a:lnTo>
                  <a:lnTo>
                    <a:pt x="120723" y="118509"/>
                  </a:lnTo>
                  <a:lnTo>
                    <a:pt x="111292" y="113651"/>
                  </a:lnTo>
                  <a:lnTo>
                    <a:pt x="102040" y="108687"/>
                  </a:lnTo>
                  <a:lnTo>
                    <a:pt x="93186" y="103381"/>
                  </a:lnTo>
                  <a:lnTo>
                    <a:pt x="84597" y="97848"/>
                  </a:lnTo>
                  <a:lnTo>
                    <a:pt x="75909" y="92441"/>
                  </a:lnTo>
                  <a:lnTo>
                    <a:pt x="66912" y="87361"/>
                  </a:lnTo>
                  <a:lnTo>
                    <a:pt x="57563" y="82646"/>
                  </a:lnTo>
                  <a:lnTo>
                    <a:pt x="47900" y="78253"/>
                  </a:lnTo>
                  <a:lnTo>
                    <a:pt x="37998" y="74106"/>
                  </a:lnTo>
                  <a:lnTo>
                    <a:pt x="28245" y="69813"/>
                  </a:lnTo>
                  <a:lnTo>
                    <a:pt x="19310" y="64704"/>
                  </a:lnTo>
                  <a:lnTo>
                    <a:pt x="11505" y="58487"/>
                  </a:lnTo>
                  <a:lnTo>
                    <a:pt x="5283" y="51359"/>
                  </a:lnTo>
                  <a:lnTo>
                    <a:pt x="1385" y="43811"/>
                  </a:lnTo>
                  <a:lnTo>
                    <a:pt x="0" y="36184"/>
                  </a:lnTo>
                  <a:lnTo>
                    <a:pt x="1172" y="28793"/>
                  </a:lnTo>
                  <a:lnTo>
                    <a:pt x="5067" y="21991"/>
                  </a:lnTo>
                  <a:lnTo>
                    <a:pt x="11500" y="15908"/>
                  </a:lnTo>
                  <a:lnTo>
                    <a:pt x="20037" y="10656"/>
                  </a:lnTo>
                  <a:lnTo>
                    <a:pt x="30191" y="6419"/>
                  </a:lnTo>
                  <a:lnTo>
                    <a:pt x="41529" y="3202"/>
                  </a:lnTo>
                  <a:lnTo>
                    <a:pt x="53543" y="1022"/>
                  </a:lnTo>
                  <a:lnTo>
                    <a:pt x="65673" y="0"/>
                  </a:lnTo>
                  <a:lnTo>
                    <a:pt x="77592" y="89"/>
                  </a:lnTo>
                  <a:lnTo>
                    <a:pt x="88750" y="1149"/>
                  </a:lnTo>
                  <a:lnTo>
                    <a:pt x="99374" y="3243"/>
                  </a:lnTo>
                  <a:lnTo>
                    <a:pt x="110390" y="7670"/>
                  </a:lnTo>
                  <a:lnTo>
                    <a:pt x="123566" y="16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42698" y="1789844"/>
              <a:ext cx="174510" cy="152776"/>
            </a:xfrm>
            <a:custGeom>
              <a:avLst/>
              <a:gdLst/>
              <a:ahLst/>
              <a:cxnLst/>
              <a:rect l="0" t="0" r="0" b="0"/>
              <a:pathLst>
                <a:path w="174510" h="152776">
                  <a:moveTo>
                    <a:pt x="89384" y="21057"/>
                  </a:moveTo>
                  <a:lnTo>
                    <a:pt x="80583" y="18257"/>
                  </a:lnTo>
                  <a:lnTo>
                    <a:pt x="72236" y="16755"/>
                  </a:lnTo>
                  <a:lnTo>
                    <a:pt x="63542" y="16454"/>
                  </a:lnTo>
                  <a:lnTo>
                    <a:pt x="54594" y="17306"/>
                  </a:lnTo>
                  <a:lnTo>
                    <a:pt x="45748" y="19422"/>
                  </a:lnTo>
                  <a:lnTo>
                    <a:pt x="37213" y="22749"/>
                  </a:lnTo>
                  <a:lnTo>
                    <a:pt x="29198" y="27256"/>
                  </a:lnTo>
                  <a:lnTo>
                    <a:pt x="21969" y="33024"/>
                  </a:lnTo>
                  <a:lnTo>
                    <a:pt x="15596" y="39980"/>
                  </a:lnTo>
                  <a:lnTo>
                    <a:pt x="10149" y="48090"/>
                  </a:lnTo>
                  <a:lnTo>
                    <a:pt x="5780" y="57435"/>
                  </a:lnTo>
                  <a:lnTo>
                    <a:pt x="2479" y="67940"/>
                  </a:lnTo>
                  <a:lnTo>
                    <a:pt x="413" y="79248"/>
                  </a:lnTo>
                  <a:lnTo>
                    <a:pt x="0" y="90829"/>
                  </a:lnTo>
                  <a:lnTo>
                    <a:pt x="1320" y="102349"/>
                  </a:lnTo>
                  <a:lnTo>
                    <a:pt x="4325" y="113353"/>
                  </a:lnTo>
                  <a:lnTo>
                    <a:pt x="9008" y="123210"/>
                  </a:lnTo>
                  <a:lnTo>
                    <a:pt x="15200" y="131683"/>
                  </a:lnTo>
                  <a:lnTo>
                    <a:pt x="22780" y="138711"/>
                  </a:lnTo>
                  <a:lnTo>
                    <a:pt x="31762" y="144223"/>
                  </a:lnTo>
                  <a:lnTo>
                    <a:pt x="42020" y="148336"/>
                  </a:lnTo>
                  <a:lnTo>
                    <a:pt x="53160" y="151135"/>
                  </a:lnTo>
                  <a:lnTo>
                    <a:pt x="64629" y="152581"/>
                  </a:lnTo>
                  <a:lnTo>
                    <a:pt x="76082" y="152775"/>
                  </a:lnTo>
                  <a:lnTo>
                    <a:pt x="87381" y="151773"/>
                  </a:lnTo>
                  <a:lnTo>
                    <a:pt x="98501" y="149506"/>
                  </a:lnTo>
                  <a:lnTo>
                    <a:pt x="109458" y="146055"/>
                  </a:lnTo>
                  <a:lnTo>
                    <a:pt x="120122" y="141620"/>
                  </a:lnTo>
                  <a:lnTo>
                    <a:pt x="130216" y="136427"/>
                  </a:lnTo>
                  <a:lnTo>
                    <a:pt x="139634" y="130671"/>
                  </a:lnTo>
                  <a:lnTo>
                    <a:pt x="148265" y="124350"/>
                  </a:lnTo>
                  <a:lnTo>
                    <a:pt x="155917" y="117276"/>
                  </a:lnTo>
                  <a:lnTo>
                    <a:pt x="162573" y="109400"/>
                  </a:lnTo>
                  <a:lnTo>
                    <a:pt x="168044" y="100653"/>
                  </a:lnTo>
                  <a:lnTo>
                    <a:pt x="171895" y="90871"/>
                  </a:lnTo>
                  <a:lnTo>
                    <a:pt x="174037" y="80074"/>
                  </a:lnTo>
                  <a:lnTo>
                    <a:pt x="174509" y="68739"/>
                  </a:lnTo>
                  <a:lnTo>
                    <a:pt x="173314" y="57670"/>
                  </a:lnTo>
                  <a:lnTo>
                    <a:pt x="170617" y="47309"/>
                  </a:lnTo>
                  <a:lnTo>
                    <a:pt x="166537" y="37896"/>
                  </a:lnTo>
                  <a:lnTo>
                    <a:pt x="161058" y="29646"/>
                  </a:lnTo>
                  <a:lnTo>
                    <a:pt x="154305" y="22548"/>
                  </a:lnTo>
                  <a:lnTo>
                    <a:pt x="146583" y="16578"/>
                  </a:lnTo>
                  <a:lnTo>
                    <a:pt x="137323" y="11210"/>
                  </a:lnTo>
                  <a:lnTo>
                    <a:pt x="123480" y="5972"/>
                  </a:lnTo>
                  <a:lnTo>
                    <a:pt x="99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61763" y="1494307"/>
              <a:ext cx="112476" cy="442937"/>
            </a:xfrm>
            <a:custGeom>
              <a:avLst/>
              <a:gdLst/>
              <a:ahLst/>
              <a:cxnLst/>
              <a:rect l="0" t="0" r="0" b="0"/>
              <a:pathLst>
                <a:path w="112476" h="442937">
                  <a:moveTo>
                    <a:pt x="59832" y="442936"/>
                  </a:moveTo>
                  <a:lnTo>
                    <a:pt x="56899" y="434068"/>
                  </a:lnTo>
                  <a:lnTo>
                    <a:pt x="54116" y="425081"/>
                  </a:lnTo>
                  <a:lnTo>
                    <a:pt x="51217" y="415081"/>
                  </a:lnTo>
                  <a:lnTo>
                    <a:pt x="48176" y="403927"/>
                  </a:lnTo>
                  <a:lnTo>
                    <a:pt x="45012" y="391468"/>
                  </a:lnTo>
                  <a:lnTo>
                    <a:pt x="41748" y="377756"/>
                  </a:lnTo>
                  <a:lnTo>
                    <a:pt x="38410" y="362993"/>
                  </a:lnTo>
                  <a:lnTo>
                    <a:pt x="35018" y="347415"/>
                  </a:lnTo>
                  <a:lnTo>
                    <a:pt x="31594" y="331242"/>
                  </a:lnTo>
                  <a:lnTo>
                    <a:pt x="28312" y="314808"/>
                  </a:lnTo>
                  <a:lnTo>
                    <a:pt x="25488" y="298550"/>
                  </a:lnTo>
                  <a:lnTo>
                    <a:pt x="23252" y="282690"/>
                  </a:lnTo>
                  <a:lnTo>
                    <a:pt x="21412" y="267261"/>
                  </a:lnTo>
                  <a:lnTo>
                    <a:pt x="19562" y="252207"/>
                  </a:lnTo>
                  <a:lnTo>
                    <a:pt x="17463" y="237447"/>
                  </a:lnTo>
                  <a:lnTo>
                    <a:pt x="15051" y="222906"/>
                  </a:lnTo>
                  <a:lnTo>
                    <a:pt x="12353" y="208522"/>
                  </a:lnTo>
                  <a:lnTo>
                    <a:pt x="9428" y="194249"/>
                  </a:lnTo>
                  <a:lnTo>
                    <a:pt x="6498" y="180051"/>
                  </a:lnTo>
                  <a:lnTo>
                    <a:pt x="3917" y="165905"/>
                  </a:lnTo>
                  <a:lnTo>
                    <a:pt x="1857" y="151794"/>
                  </a:lnTo>
                  <a:lnTo>
                    <a:pt x="476" y="137708"/>
                  </a:lnTo>
                  <a:lnTo>
                    <a:pt x="0" y="123637"/>
                  </a:lnTo>
                  <a:lnTo>
                    <a:pt x="459" y="109582"/>
                  </a:lnTo>
                  <a:lnTo>
                    <a:pt x="1733" y="95702"/>
                  </a:lnTo>
                  <a:lnTo>
                    <a:pt x="3650" y="82303"/>
                  </a:lnTo>
                  <a:lnTo>
                    <a:pt x="6053" y="69516"/>
                  </a:lnTo>
                  <a:lnTo>
                    <a:pt x="8970" y="57472"/>
                  </a:lnTo>
                  <a:lnTo>
                    <a:pt x="12606" y="46376"/>
                  </a:lnTo>
                  <a:lnTo>
                    <a:pt x="17019" y="36250"/>
                  </a:lnTo>
                  <a:lnTo>
                    <a:pt x="22287" y="27127"/>
                  </a:lnTo>
                  <a:lnTo>
                    <a:pt x="28581" y="19138"/>
                  </a:lnTo>
                  <a:lnTo>
                    <a:pt x="35891" y="12252"/>
                  </a:lnTo>
                  <a:lnTo>
                    <a:pt x="44072" y="6626"/>
                  </a:lnTo>
                  <a:lnTo>
                    <a:pt x="52934" y="2670"/>
                  </a:lnTo>
                  <a:lnTo>
                    <a:pt x="62293" y="458"/>
                  </a:lnTo>
                  <a:lnTo>
                    <a:pt x="71741" y="0"/>
                  </a:lnTo>
                  <a:lnTo>
                    <a:pt x="81684" y="1571"/>
                  </a:lnTo>
                  <a:lnTo>
                    <a:pt x="94111" y="7545"/>
                  </a:lnTo>
                  <a:lnTo>
                    <a:pt x="112475" y="21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05782" y="1747730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9655" y="5868"/>
                  </a:lnTo>
                  <a:lnTo>
                    <a:pt x="151308" y="11432"/>
                  </a:lnTo>
                  <a:lnTo>
                    <a:pt x="142600" y="17227"/>
                  </a:lnTo>
                  <a:lnTo>
                    <a:pt x="133133" y="23134"/>
                  </a:lnTo>
                  <a:lnTo>
                    <a:pt x="122342" y="28816"/>
                  </a:lnTo>
                  <a:lnTo>
                    <a:pt x="110052" y="34091"/>
                  </a:lnTo>
                  <a:lnTo>
                    <a:pt x="96733" y="38941"/>
                  </a:lnTo>
                  <a:lnTo>
                    <a:pt x="83263" y="43427"/>
                  </a:lnTo>
                  <a:lnTo>
                    <a:pt x="70176" y="47625"/>
                  </a:lnTo>
                  <a:lnTo>
                    <a:pt x="57699" y="51456"/>
                  </a:lnTo>
                  <a:lnTo>
                    <a:pt x="44494" y="55065"/>
                  </a:lnTo>
                  <a:lnTo>
                    <a:pt x="27173" y="587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88081" y="1452932"/>
              <a:ext cx="234477" cy="473784"/>
            </a:xfrm>
            <a:custGeom>
              <a:avLst/>
              <a:gdLst/>
              <a:ahLst/>
              <a:cxnLst/>
              <a:rect l="0" t="0" r="0" b="0"/>
              <a:pathLst>
                <a:path w="234477" h="473784">
                  <a:moveTo>
                    <a:pt x="102053" y="0"/>
                  </a:moveTo>
                  <a:lnTo>
                    <a:pt x="93319" y="5868"/>
                  </a:lnTo>
                  <a:lnTo>
                    <a:pt x="85613" y="11432"/>
                  </a:lnTo>
                  <a:lnTo>
                    <a:pt x="78215" y="17236"/>
                  </a:lnTo>
                  <a:lnTo>
                    <a:pt x="71127" y="23489"/>
                  </a:lnTo>
                  <a:lnTo>
                    <a:pt x="64597" y="30468"/>
                  </a:lnTo>
                  <a:lnTo>
                    <a:pt x="58720" y="38244"/>
                  </a:lnTo>
                  <a:lnTo>
                    <a:pt x="53282" y="46573"/>
                  </a:lnTo>
                  <a:lnTo>
                    <a:pt x="47863" y="55004"/>
                  </a:lnTo>
                  <a:lnTo>
                    <a:pt x="42215" y="63264"/>
                  </a:lnTo>
                  <a:lnTo>
                    <a:pt x="36267" y="71267"/>
                  </a:lnTo>
                  <a:lnTo>
                    <a:pt x="30042" y="79020"/>
                  </a:lnTo>
                  <a:lnTo>
                    <a:pt x="23596" y="86571"/>
                  </a:lnTo>
                  <a:lnTo>
                    <a:pt x="17149" y="94135"/>
                  </a:lnTo>
                  <a:lnTo>
                    <a:pt x="11053" y="102059"/>
                  </a:lnTo>
                  <a:lnTo>
                    <a:pt x="5502" y="110430"/>
                  </a:lnTo>
                  <a:lnTo>
                    <a:pt x="1392" y="116533"/>
                  </a:lnTo>
                  <a:lnTo>
                    <a:pt x="0" y="117177"/>
                  </a:lnTo>
                  <a:lnTo>
                    <a:pt x="1216" y="113697"/>
                  </a:lnTo>
                  <a:lnTo>
                    <a:pt x="4362" y="107630"/>
                  </a:lnTo>
                  <a:lnTo>
                    <a:pt x="8818" y="99951"/>
                  </a:lnTo>
                  <a:lnTo>
                    <a:pt x="14147" y="91266"/>
                  </a:lnTo>
                  <a:lnTo>
                    <a:pt x="20218" y="82105"/>
                  </a:lnTo>
                  <a:lnTo>
                    <a:pt x="27142" y="73007"/>
                  </a:lnTo>
                  <a:lnTo>
                    <a:pt x="34922" y="64245"/>
                  </a:lnTo>
                  <a:lnTo>
                    <a:pt x="43439" y="55880"/>
                  </a:lnTo>
                  <a:lnTo>
                    <a:pt x="52536" y="47872"/>
                  </a:lnTo>
                  <a:lnTo>
                    <a:pt x="62071" y="40158"/>
                  </a:lnTo>
                  <a:lnTo>
                    <a:pt x="72085" y="32991"/>
                  </a:lnTo>
                  <a:lnTo>
                    <a:pt x="82792" y="26930"/>
                  </a:lnTo>
                  <a:lnTo>
                    <a:pt x="94247" y="22194"/>
                  </a:lnTo>
                  <a:lnTo>
                    <a:pt x="106040" y="19015"/>
                  </a:lnTo>
                  <a:lnTo>
                    <a:pt x="117424" y="17779"/>
                  </a:lnTo>
                  <a:lnTo>
                    <a:pt x="128001" y="18512"/>
                  </a:lnTo>
                  <a:lnTo>
                    <a:pt x="137559" y="21106"/>
                  </a:lnTo>
                  <a:lnTo>
                    <a:pt x="145907" y="25505"/>
                  </a:lnTo>
                  <a:lnTo>
                    <a:pt x="153071" y="31502"/>
                  </a:lnTo>
                  <a:lnTo>
                    <a:pt x="159068" y="38951"/>
                  </a:lnTo>
                  <a:lnTo>
                    <a:pt x="163814" y="47844"/>
                  </a:lnTo>
                  <a:lnTo>
                    <a:pt x="167377" y="58046"/>
                  </a:lnTo>
                  <a:lnTo>
                    <a:pt x="169789" y="69319"/>
                  </a:lnTo>
                  <a:lnTo>
                    <a:pt x="170968" y="81410"/>
                  </a:lnTo>
                  <a:lnTo>
                    <a:pt x="170980" y="94093"/>
                  </a:lnTo>
                  <a:lnTo>
                    <a:pt x="169853" y="107033"/>
                  </a:lnTo>
                  <a:lnTo>
                    <a:pt x="167502" y="119793"/>
                  </a:lnTo>
                  <a:lnTo>
                    <a:pt x="163995" y="132147"/>
                  </a:lnTo>
                  <a:lnTo>
                    <a:pt x="159522" y="143900"/>
                  </a:lnTo>
                  <a:lnTo>
                    <a:pt x="154303" y="154800"/>
                  </a:lnTo>
                  <a:lnTo>
                    <a:pt x="148535" y="164800"/>
                  </a:lnTo>
                  <a:lnTo>
                    <a:pt x="142376" y="174007"/>
                  </a:lnTo>
                  <a:lnTo>
                    <a:pt x="135942" y="182587"/>
                  </a:lnTo>
                  <a:lnTo>
                    <a:pt x="129315" y="190696"/>
                  </a:lnTo>
                  <a:lnTo>
                    <a:pt x="122390" y="198466"/>
                  </a:lnTo>
                  <a:lnTo>
                    <a:pt x="114902" y="205999"/>
                  </a:lnTo>
                  <a:lnTo>
                    <a:pt x="106750" y="213361"/>
                  </a:lnTo>
                  <a:lnTo>
                    <a:pt x="97986" y="220443"/>
                  </a:lnTo>
                  <a:lnTo>
                    <a:pt x="88725" y="226971"/>
                  </a:lnTo>
                  <a:lnTo>
                    <a:pt x="79128" y="232790"/>
                  </a:lnTo>
                  <a:lnTo>
                    <a:pt x="70791" y="236086"/>
                  </a:lnTo>
                  <a:lnTo>
                    <a:pt x="66220" y="235230"/>
                  </a:lnTo>
                  <a:lnTo>
                    <a:pt x="65642" y="231891"/>
                  </a:lnTo>
                  <a:lnTo>
                    <a:pt x="68100" y="227364"/>
                  </a:lnTo>
                  <a:lnTo>
                    <a:pt x="72843" y="222498"/>
                  </a:lnTo>
                  <a:lnTo>
                    <a:pt x="79300" y="217726"/>
                  </a:lnTo>
                  <a:lnTo>
                    <a:pt x="87170" y="213359"/>
                  </a:lnTo>
                  <a:lnTo>
                    <a:pt x="96404" y="209718"/>
                  </a:lnTo>
                  <a:lnTo>
                    <a:pt x="106857" y="206900"/>
                  </a:lnTo>
                  <a:lnTo>
                    <a:pt x="118142" y="204989"/>
                  </a:lnTo>
                  <a:lnTo>
                    <a:pt x="129714" y="204147"/>
                  </a:lnTo>
                  <a:lnTo>
                    <a:pt x="141235" y="204361"/>
                  </a:lnTo>
                  <a:lnTo>
                    <a:pt x="152410" y="205638"/>
                  </a:lnTo>
                  <a:lnTo>
                    <a:pt x="162916" y="208090"/>
                  </a:lnTo>
                  <a:lnTo>
                    <a:pt x="172647" y="211664"/>
                  </a:lnTo>
                  <a:lnTo>
                    <a:pt x="181674" y="216182"/>
                  </a:lnTo>
                  <a:lnTo>
                    <a:pt x="190131" y="221431"/>
                  </a:lnTo>
                  <a:lnTo>
                    <a:pt x="198154" y="227224"/>
                  </a:lnTo>
                  <a:lnTo>
                    <a:pt x="205697" y="233570"/>
                  </a:lnTo>
                  <a:lnTo>
                    <a:pt x="212543" y="240660"/>
                  </a:lnTo>
                  <a:lnTo>
                    <a:pt x="218628" y="248547"/>
                  </a:lnTo>
                  <a:lnTo>
                    <a:pt x="223868" y="257301"/>
                  </a:lnTo>
                  <a:lnTo>
                    <a:pt x="228089" y="267088"/>
                  </a:lnTo>
                  <a:lnTo>
                    <a:pt x="231293" y="277893"/>
                  </a:lnTo>
                  <a:lnTo>
                    <a:pt x="233461" y="289403"/>
                  </a:lnTo>
                  <a:lnTo>
                    <a:pt x="234476" y="301122"/>
                  </a:lnTo>
                  <a:lnTo>
                    <a:pt x="234381" y="312742"/>
                  </a:lnTo>
                  <a:lnTo>
                    <a:pt x="233353" y="324154"/>
                  </a:lnTo>
                  <a:lnTo>
                    <a:pt x="231600" y="335349"/>
                  </a:lnTo>
                  <a:lnTo>
                    <a:pt x="229308" y="346356"/>
                  </a:lnTo>
                  <a:lnTo>
                    <a:pt x="226465" y="357053"/>
                  </a:lnTo>
                  <a:lnTo>
                    <a:pt x="222880" y="367170"/>
                  </a:lnTo>
                  <a:lnTo>
                    <a:pt x="218505" y="376608"/>
                  </a:lnTo>
                  <a:lnTo>
                    <a:pt x="213431" y="385422"/>
                  </a:lnTo>
                  <a:lnTo>
                    <a:pt x="207801" y="393729"/>
                  </a:lnTo>
                  <a:lnTo>
                    <a:pt x="201749" y="401647"/>
                  </a:lnTo>
                  <a:lnTo>
                    <a:pt x="195227" y="409118"/>
                  </a:lnTo>
                  <a:lnTo>
                    <a:pt x="188017" y="415917"/>
                  </a:lnTo>
                  <a:lnTo>
                    <a:pt x="180056" y="421973"/>
                  </a:lnTo>
                  <a:lnTo>
                    <a:pt x="171421" y="427363"/>
                  </a:lnTo>
                  <a:lnTo>
                    <a:pt x="162246" y="432218"/>
                  </a:lnTo>
                  <a:lnTo>
                    <a:pt x="152666" y="436670"/>
                  </a:lnTo>
                  <a:lnTo>
                    <a:pt x="142792" y="440830"/>
                  </a:lnTo>
                  <a:lnTo>
                    <a:pt x="132711" y="444785"/>
                  </a:lnTo>
                  <a:lnTo>
                    <a:pt x="122482" y="448596"/>
                  </a:lnTo>
                  <a:lnTo>
                    <a:pt x="111986" y="452310"/>
                  </a:lnTo>
                  <a:lnTo>
                    <a:pt x="100948" y="455956"/>
                  </a:lnTo>
                  <a:lnTo>
                    <a:pt x="89272" y="459554"/>
                  </a:lnTo>
                  <a:lnTo>
                    <a:pt x="77425" y="462965"/>
                  </a:lnTo>
                  <a:lnTo>
                    <a:pt x="65070" y="466238"/>
                  </a:lnTo>
                  <a:lnTo>
                    <a:pt x="50004" y="469661"/>
                  </a:lnTo>
                  <a:lnTo>
                    <a:pt x="2835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22351" y="1473989"/>
              <a:ext cx="243800" cy="404108"/>
            </a:xfrm>
            <a:custGeom>
              <a:avLst/>
              <a:gdLst/>
              <a:ahLst/>
              <a:cxnLst/>
              <a:rect l="0" t="0" r="0" b="0"/>
              <a:pathLst>
                <a:path w="243800" h="404108">
                  <a:moveTo>
                    <a:pt x="104695" y="0"/>
                  </a:moveTo>
                  <a:lnTo>
                    <a:pt x="96028" y="5935"/>
                  </a:lnTo>
                  <a:lnTo>
                    <a:pt x="88961" y="12140"/>
                  </a:lnTo>
                  <a:lnTo>
                    <a:pt x="82851" y="19240"/>
                  </a:lnTo>
                  <a:lnTo>
                    <a:pt x="77277" y="27353"/>
                  </a:lnTo>
                  <a:lnTo>
                    <a:pt x="71767" y="36648"/>
                  </a:lnTo>
                  <a:lnTo>
                    <a:pt x="66055" y="47095"/>
                  </a:lnTo>
                  <a:lnTo>
                    <a:pt x="60062" y="58521"/>
                  </a:lnTo>
                  <a:lnTo>
                    <a:pt x="53806" y="70707"/>
                  </a:lnTo>
                  <a:lnTo>
                    <a:pt x="47339" y="83451"/>
                  </a:lnTo>
                  <a:lnTo>
                    <a:pt x="40877" y="96430"/>
                  </a:lnTo>
                  <a:lnTo>
                    <a:pt x="34772" y="109216"/>
                  </a:lnTo>
                  <a:lnTo>
                    <a:pt x="29189" y="121600"/>
                  </a:lnTo>
                  <a:lnTo>
                    <a:pt x="24118" y="133882"/>
                  </a:lnTo>
                  <a:lnTo>
                    <a:pt x="19479" y="146735"/>
                  </a:lnTo>
                  <a:lnTo>
                    <a:pt x="15177" y="160499"/>
                  </a:lnTo>
                  <a:lnTo>
                    <a:pt x="11287" y="175186"/>
                  </a:lnTo>
                  <a:lnTo>
                    <a:pt x="8046" y="190657"/>
                  </a:lnTo>
                  <a:lnTo>
                    <a:pt x="5531" y="206731"/>
                  </a:lnTo>
                  <a:lnTo>
                    <a:pt x="3672" y="223085"/>
                  </a:lnTo>
                  <a:lnTo>
                    <a:pt x="2341" y="239283"/>
                  </a:lnTo>
                  <a:lnTo>
                    <a:pt x="1409" y="255099"/>
                  </a:lnTo>
                  <a:lnTo>
                    <a:pt x="764" y="270498"/>
                  </a:lnTo>
                  <a:lnTo>
                    <a:pt x="324" y="285531"/>
                  </a:lnTo>
                  <a:lnTo>
                    <a:pt x="29" y="300271"/>
                  </a:lnTo>
                  <a:lnTo>
                    <a:pt x="0" y="314629"/>
                  </a:lnTo>
                  <a:lnTo>
                    <a:pt x="512" y="328358"/>
                  </a:lnTo>
                  <a:lnTo>
                    <a:pt x="1683" y="341370"/>
                  </a:lnTo>
                  <a:lnTo>
                    <a:pt x="3793" y="353566"/>
                  </a:lnTo>
                  <a:lnTo>
                    <a:pt x="7345" y="364765"/>
                  </a:lnTo>
                  <a:lnTo>
                    <a:pt x="12489" y="374956"/>
                  </a:lnTo>
                  <a:lnTo>
                    <a:pt x="19386" y="383952"/>
                  </a:lnTo>
                  <a:lnTo>
                    <a:pt x="28368" y="391325"/>
                  </a:lnTo>
                  <a:lnTo>
                    <a:pt x="39403" y="396983"/>
                  </a:lnTo>
                  <a:lnTo>
                    <a:pt x="51863" y="400970"/>
                  </a:lnTo>
                  <a:lnTo>
                    <a:pt x="64749" y="403287"/>
                  </a:lnTo>
                  <a:lnTo>
                    <a:pt x="77445" y="404107"/>
                  </a:lnTo>
                  <a:lnTo>
                    <a:pt x="89729" y="403711"/>
                  </a:lnTo>
                  <a:lnTo>
                    <a:pt x="101583" y="402391"/>
                  </a:lnTo>
                  <a:lnTo>
                    <a:pt x="113074" y="400397"/>
                  </a:lnTo>
                  <a:lnTo>
                    <a:pt x="124281" y="397926"/>
                  </a:lnTo>
                  <a:lnTo>
                    <a:pt x="135282" y="395122"/>
                  </a:lnTo>
                  <a:lnTo>
                    <a:pt x="146130" y="392085"/>
                  </a:lnTo>
                  <a:lnTo>
                    <a:pt x="156706" y="388724"/>
                  </a:lnTo>
                  <a:lnTo>
                    <a:pt x="166736" y="384783"/>
                  </a:lnTo>
                  <a:lnTo>
                    <a:pt x="176111" y="380165"/>
                  </a:lnTo>
                  <a:lnTo>
                    <a:pt x="184882" y="374927"/>
                  </a:lnTo>
                  <a:lnTo>
                    <a:pt x="193160" y="369185"/>
                  </a:lnTo>
                  <a:lnTo>
                    <a:pt x="201058" y="363058"/>
                  </a:lnTo>
                  <a:lnTo>
                    <a:pt x="208515" y="356487"/>
                  </a:lnTo>
                  <a:lnTo>
                    <a:pt x="215304" y="349244"/>
                  </a:lnTo>
                  <a:lnTo>
                    <a:pt x="221354" y="341260"/>
                  </a:lnTo>
                  <a:lnTo>
                    <a:pt x="226740" y="332610"/>
                  </a:lnTo>
                  <a:lnTo>
                    <a:pt x="231592" y="323426"/>
                  </a:lnTo>
                  <a:lnTo>
                    <a:pt x="236033" y="313839"/>
                  </a:lnTo>
                  <a:lnTo>
                    <a:pt x="239846" y="303961"/>
                  </a:lnTo>
                  <a:lnTo>
                    <a:pt x="242503" y="293877"/>
                  </a:lnTo>
                  <a:lnTo>
                    <a:pt x="243799" y="283655"/>
                  </a:lnTo>
                  <a:lnTo>
                    <a:pt x="243515" y="273503"/>
                  </a:lnTo>
                  <a:lnTo>
                    <a:pt x="241272" y="263760"/>
                  </a:lnTo>
                  <a:lnTo>
                    <a:pt x="237055" y="254590"/>
                  </a:lnTo>
                  <a:lnTo>
                    <a:pt x="231139" y="246468"/>
                  </a:lnTo>
                  <a:lnTo>
                    <a:pt x="223888" y="240222"/>
                  </a:lnTo>
                  <a:lnTo>
                    <a:pt x="215644" y="236137"/>
                  </a:lnTo>
                  <a:lnTo>
                    <a:pt x="206689" y="234022"/>
                  </a:lnTo>
                  <a:lnTo>
                    <a:pt x="197234" y="233500"/>
                  </a:lnTo>
                  <a:lnTo>
                    <a:pt x="187437" y="234186"/>
                  </a:lnTo>
                  <a:lnTo>
                    <a:pt x="177573" y="235914"/>
                  </a:lnTo>
                  <a:lnTo>
                    <a:pt x="168023" y="238735"/>
                  </a:lnTo>
                  <a:lnTo>
                    <a:pt x="158965" y="242590"/>
                  </a:lnTo>
                  <a:lnTo>
                    <a:pt x="150238" y="247311"/>
                  </a:lnTo>
                  <a:lnTo>
                    <a:pt x="141457" y="252704"/>
                  </a:lnTo>
                  <a:lnTo>
                    <a:pt x="132401" y="258601"/>
                  </a:lnTo>
                  <a:lnTo>
                    <a:pt x="123183" y="265189"/>
                  </a:lnTo>
                  <a:lnTo>
                    <a:pt x="114140" y="272975"/>
                  </a:lnTo>
                  <a:lnTo>
                    <a:pt x="105463" y="282138"/>
                  </a:lnTo>
                  <a:lnTo>
                    <a:pt x="97178" y="292393"/>
                  </a:lnTo>
                  <a:lnTo>
                    <a:pt x="89235" y="303194"/>
                  </a:lnTo>
                  <a:lnTo>
                    <a:pt x="81568" y="314158"/>
                  </a:lnTo>
                  <a:lnTo>
                    <a:pt x="74412" y="325038"/>
                  </a:lnTo>
                  <a:lnTo>
                    <a:pt x="67597" y="336917"/>
                  </a:lnTo>
                  <a:lnTo>
                    <a:pt x="60523" y="353068"/>
                  </a:lnTo>
                  <a:lnTo>
                    <a:pt x="5205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81611" y="2934226"/>
            <a:ext cx="4051924" cy="1105493"/>
            <a:chOff x="5381611" y="2934226"/>
            <a:chExt cx="4051924" cy="1105493"/>
          </a:xfrm>
        </p:grpSpPr>
        <p:sp>
          <p:nvSpPr>
            <p:cNvPr id="42" name="Freeform 41"/>
            <p:cNvSpPr/>
            <p:nvPr/>
          </p:nvSpPr>
          <p:spPr>
            <a:xfrm>
              <a:off x="5381611" y="2941356"/>
              <a:ext cx="219550" cy="353466"/>
            </a:xfrm>
            <a:custGeom>
              <a:avLst/>
              <a:gdLst/>
              <a:ahLst/>
              <a:cxnLst/>
              <a:rect l="0" t="0" r="0" b="0"/>
              <a:pathLst>
                <a:path w="219550" h="353466">
                  <a:moveTo>
                    <a:pt x="166907" y="45513"/>
                  </a:moveTo>
                  <a:lnTo>
                    <a:pt x="163906" y="36778"/>
                  </a:lnTo>
                  <a:lnTo>
                    <a:pt x="160483" y="29072"/>
                  </a:lnTo>
                  <a:lnTo>
                    <a:pt x="156278" y="21679"/>
                  </a:lnTo>
                  <a:lnTo>
                    <a:pt x="151033" y="14763"/>
                  </a:lnTo>
                  <a:lnTo>
                    <a:pt x="144254" y="8881"/>
                  </a:lnTo>
                  <a:lnTo>
                    <a:pt x="135822" y="4271"/>
                  </a:lnTo>
                  <a:lnTo>
                    <a:pt x="126083" y="1178"/>
                  </a:lnTo>
                  <a:lnTo>
                    <a:pt x="115639" y="0"/>
                  </a:lnTo>
                  <a:lnTo>
                    <a:pt x="104921" y="773"/>
                  </a:lnTo>
                  <a:lnTo>
                    <a:pt x="94303" y="3393"/>
                  </a:lnTo>
                  <a:lnTo>
                    <a:pt x="84183" y="7810"/>
                  </a:lnTo>
                  <a:lnTo>
                    <a:pt x="74714" y="13815"/>
                  </a:lnTo>
                  <a:lnTo>
                    <a:pt x="65866" y="21098"/>
                  </a:lnTo>
                  <a:lnTo>
                    <a:pt x="57529" y="29348"/>
                  </a:lnTo>
                  <a:lnTo>
                    <a:pt x="49587" y="38301"/>
                  </a:lnTo>
                  <a:lnTo>
                    <a:pt x="42098" y="47751"/>
                  </a:lnTo>
                  <a:lnTo>
                    <a:pt x="35287" y="57547"/>
                  </a:lnTo>
                  <a:lnTo>
                    <a:pt x="29222" y="67585"/>
                  </a:lnTo>
                  <a:lnTo>
                    <a:pt x="23826" y="77952"/>
                  </a:lnTo>
                  <a:lnTo>
                    <a:pt x="18967" y="88905"/>
                  </a:lnTo>
                  <a:lnTo>
                    <a:pt x="14517" y="100541"/>
                  </a:lnTo>
                  <a:lnTo>
                    <a:pt x="10527" y="112967"/>
                  </a:lnTo>
                  <a:lnTo>
                    <a:pt x="7220" y="126374"/>
                  </a:lnTo>
                  <a:lnTo>
                    <a:pt x="4661" y="140762"/>
                  </a:lnTo>
                  <a:lnTo>
                    <a:pt x="2773" y="155831"/>
                  </a:lnTo>
                  <a:lnTo>
                    <a:pt x="1422" y="171092"/>
                  </a:lnTo>
                  <a:lnTo>
                    <a:pt x="481" y="186240"/>
                  </a:lnTo>
                  <a:lnTo>
                    <a:pt x="0" y="201003"/>
                  </a:lnTo>
                  <a:lnTo>
                    <a:pt x="202" y="215069"/>
                  </a:lnTo>
                  <a:lnTo>
                    <a:pt x="1156" y="228344"/>
                  </a:lnTo>
                  <a:lnTo>
                    <a:pt x="2950" y="240902"/>
                  </a:lnTo>
                  <a:lnTo>
                    <a:pt x="5757" y="252883"/>
                  </a:lnTo>
                  <a:lnTo>
                    <a:pt x="9573" y="264430"/>
                  </a:lnTo>
                  <a:lnTo>
                    <a:pt x="14255" y="275662"/>
                  </a:lnTo>
                  <a:lnTo>
                    <a:pt x="19615" y="286671"/>
                  </a:lnTo>
                  <a:lnTo>
                    <a:pt x="25482" y="297522"/>
                  </a:lnTo>
                  <a:lnTo>
                    <a:pt x="31878" y="308098"/>
                  </a:lnTo>
                  <a:lnTo>
                    <a:pt x="39002" y="318127"/>
                  </a:lnTo>
                  <a:lnTo>
                    <a:pt x="46911" y="327492"/>
                  </a:lnTo>
                  <a:lnTo>
                    <a:pt x="55680" y="335917"/>
                  </a:lnTo>
                  <a:lnTo>
                    <a:pt x="65477" y="342897"/>
                  </a:lnTo>
                  <a:lnTo>
                    <a:pt x="76289" y="348283"/>
                  </a:lnTo>
                  <a:lnTo>
                    <a:pt x="87804" y="351917"/>
                  </a:lnTo>
                  <a:lnTo>
                    <a:pt x="99526" y="353465"/>
                  </a:lnTo>
                  <a:lnTo>
                    <a:pt x="111143" y="352949"/>
                  </a:lnTo>
                  <a:lnTo>
                    <a:pt x="122383" y="350673"/>
                  </a:lnTo>
                  <a:lnTo>
                    <a:pt x="132931" y="347019"/>
                  </a:lnTo>
                  <a:lnTo>
                    <a:pt x="142690" y="342340"/>
                  </a:lnTo>
                  <a:lnTo>
                    <a:pt x="151734" y="336761"/>
                  </a:lnTo>
                  <a:lnTo>
                    <a:pt x="160204" y="330194"/>
                  </a:lnTo>
                  <a:lnTo>
                    <a:pt x="168239" y="322672"/>
                  </a:lnTo>
                  <a:lnTo>
                    <a:pt x="175960" y="314503"/>
                  </a:lnTo>
                  <a:lnTo>
                    <a:pt x="183459" y="306174"/>
                  </a:lnTo>
                  <a:lnTo>
                    <a:pt x="190795" y="297989"/>
                  </a:lnTo>
                  <a:lnTo>
                    <a:pt x="197713" y="290348"/>
                  </a:lnTo>
                  <a:lnTo>
                    <a:pt x="204336" y="283088"/>
                  </a:lnTo>
                  <a:lnTo>
                    <a:pt x="211245" y="275577"/>
                  </a:lnTo>
                  <a:lnTo>
                    <a:pt x="219549" y="266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38662" y="2934226"/>
              <a:ext cx="141484" cy="347442"/>
            </a:xfrm>
            <a:custGeom>
              <a:avLst/>
              <a:gdLst/>
              <a:ahLst/>
              <a:cxnLst/>
              <a:rect l="0" t="0" r="0" b="0"/>
              <a:pathLst>
                <a:path w="141484" h="347442">
                  <a:moveTo>
                    <a:pt x="4612" y="0"/>
                  </a:moveTo>
                  <a:lnTo>
                    <a:pt x="1813" y="8936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5" y="56823"/>
                  </a:lnTo>
                  <a:lnTo>
                    <a:pt x="2146" y="71948"/>
                  </a:lnTo>
                  <a:lnTo>
                    <a:pt x="3003" y="87809"/>
                  </a:lnTo>
                  <a:lnTo>
                    <a:pt x="4177" y="104197"/>
                  </a:lnTo>
                  <a:lnTo>
                    <a:pt x="5817" y="120954"/>
                  </a:lnTo>
                  <a:lnTo>
                    <a:pt x="7917" y="137966"/>
                  </a:lnTo>
                  <a:lnTo>
                    <a:pt x="10405" y="155153"/>
                  </a:lnTo>
                  <a:lnTo>
                    <a:pt x="13189" y="172453"/>
                  </a:lnTo>
                  <a:lnTo>
                    <a:pt x="16024" y="189664"/>
                  </a:lnTo>
                  <a:lnTo>
                    <a:pt x="18541" y="206454"/>
                  </a:lnTo>
                  <a:lnTo>
                    <a:pt x="20563" y="222676"/>
                  </a:lnTo>
                  <a:lnTo>
                    <a:pt x="22089" y="238349"/>
                  </a:lnTo>
                  <a:lnTo>
                    <a:pt x="23195" y="253567"/>
                  </a:lnTo>
                  <a:lnTo>
                    <a:pt x="23976" y="268437"/>
                  </a:lnTo>
                  <a:lnTo>
                    <a:pt x="24519" y="283052"/>
                  </a:lnTo>
                  <a:lnTo>
                    <a:pt x="24892" y="297485"/>
                  </a:lnTo>
                  <a:lnTo>
                    <a:pt x="25134" y="311762"/>
                  </a:lnTo>
                  <a:lnTo>
                    <a:pt x="24855" y="324787"/>
                  </a:lnTo>
                  <a:lnTo>
                    <a:pt x="23428" y="332866"/>
                  </a:lnTo>
                  <a:lnTo>
                    <a:pt x="21310" y="333548"/>
                  </a:lnTo>
                  <a:lnTo>
                    <a:pt x="19458" y="328481"/>
                  </a:lnTo>
                  <a:lnTo>
                    <a:pt x="18262" y="319591"/>
                  </a:lnTo>
                  <a:lnTo>
                    <a:pt x="17955" y="308436"/>
                  </a:lnTo>
                  <a:lnTo>
                    <a:pt x="18562" y="296025"/>
                  </a:lnTo>
                  <a:lnTo>
                    <a:pt x="20120" y="283254"/>
                  </a:lnTo>
                  <a:lnTo>
                    <a:pt x="22768" y="271047"/>
                  </a:lnTo>
                  <a:lnTo>
                    <a:pt x="26487" y="259846"/>
                  </a:lnTo>
                  <a:lnTo>
                    <a:pt x="31444" y="250169"/>
                  </a:lnTo>
                  <a:lnTo>
                    <a:pt x="38052" y="242788"/>
                  </a:lnTo>
                  <a:lnTo>
                    <a:pt x="46380" y="237900"/>
                  </a:lnTo>
                  <a:lnTo>
                    <a:pt x="55887" y="235396"/>
                  </a:lnTo>
                  <a:lnTo>
                    <a:pt x="65646" y="235135"/>
                  </a:lnTo>
                  <a:lnTo>
                    <a:pt x="75088" y="236810"/>
                  </a:lnTo>
                  <a:lnTo>
                    <a:pt x="83865" y="240185"/>
                  </a:lnTo>
                  <a:lnTo>
                    <a:pt x="91681" y="245182"/>
                  </a:lnTo>
                  <a:lnTo>
                    <a:pt x="98484" y="251616"/>
                  </a:lnTo>
                  <a:lnTo>
                    <a:pt x="104237" y="259374"/>
                  </a:lnTo>
                  <a:lnTo>
                    <a:pt x="108819" y="268483"/>
                  </a:lnTo>
                  <a:lnTo>
                    <a:pt x="112286" y="278825"/>
                  </a:lnTo>
                  <a:lnTo>
                    <a:pt x="115143" y="289854"/>
                  </a:lnTo>
                  <a:lnTo>
                    <a:pt x="118218" y="300716"/>
                  </a:lnTo>
                  <a:lnTo>
                    <a:pt x="121952" y="310935"/>
                  </a:lnTo>
                  <a:lnTo>
                    <a:pt x="126126" y="320112"/>
                  </a:lnTo>
                  <a:lnTo>
                    <a:pt x="130452" y="328651"/>
                  </a:lnTo>
                  <a:lnTo>
                    <a:pt x="135316" y="337295"/>
                  </a:lnTo>
                  <a:lnTo>
                    <a:pt x="14148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26881" y="3147591"/>
              <a:ext cx="163835" cy="123548"/>
            </a:xfrm>
            <a:custGeom>
              <a:avLst/>
              <a:gdLst/>
              <a:ahLst/>
              <a:cxnLst/>
              <a:rect l="0" t="0" r="0" b="0"/>
              <a:pathLst>
                <a:path w="163835" h="123548">
                  <a:moveTo>
                    <a:pt x="79606" y="70904"/>
                  </a:moveTo>
                  <a:lnTo>
                    <a:pt x="79539" y="59236"/>
                  </a:lnTo>
                  <a:lnTo>
                    <a:pt x="78899" y="48748"/>
                  </a:lnTo>
                  <a:lnTo>
                    <a:pt x="77593" y="38455"/>
                  </a:lnTo>
                  <a:lnTo>
                    <a:pt x="75388" y="28499"/>
                  </a:lnTo>
                  <a:lnTo>
                    <a:pt x="71775" y="19452"/>
                  </a:lnTo>
                  <a:lnTo>
                    <a:pt x="66606" y="11583"/>
                  </a:lnTo>
                  <a:lnTo>
                    <a:pt x="60205" y="5324"/>
                  </a:lnTo>
                  <a:lnTo>
                    <a:pt x="53152" y="1404"/>
                  </a:lnTo>
                  <a:lnTo>
                    <a:pt x="45862" y="0"/>
                  </a:lnTo>
                  <a:lnTo>
                    <a:pt x="38700" y="992"/>
                  </a:lnTo>
                  <a:lnTo>
                    <a:pt x="32052" y="4233"/>
                  </a:lnTo>
                  <a:lnTo>
                    <a:pt x="26067" y="9409"/>
                  </a:lnTo>
                  <a:lnTo>
                    <a:pt x="20711" y="16118"/>
                  </a:lnTo>
                  <a:lnTo>
                    <a:pt x="15873" y="23974"/>
                  </a:lnTo>
                  <a:lnTo>
                    <a:pt x="11433" y="32664"/>
                  </a:lnTo>
                  <a:lnTo>
                    <a:pt x="7449" y="42105"/>
                  </a:lnTo>
                  <a:lnTo>
                    <a:pt x="4144" y="52427"/>
                  </a:lnTo>
                  <a:lnTo>
                    <a:pt x="1595" y="63623"/>
                  </a:lnTo>
                  <a:lnTo>
                    <a:pt x="53" y="75242"/>
                  </a:lnTo>
                  <a:lnTo>
                    <a:pt x="0" y="86510"/>
                  </a:lnTo>
                  <a:lnTo>
                    <a:pt x="1565" y="96999"/>
                  </a:lnTo>
                  <a:lnTo>
                    <a:pt x="4736" y="106160"/>
                  </a:lnTo>
                  <a:lnTo>
                    <a:pt x="9530" y="113176"/>
                  </a:lnTo>
                  <a:lnTo>
                    <a:pt x="15788" y="117810"/>
                  </a:lnTo>
                  <a:lnTo>
                    <a:pt x="23073" y="120141"/>
                  </a:lnTo>
                  <a:lnTo>
                    <a:pt x="30793" y="120283"/>
                  </a:lnTo>
                  <a:lnTo>
                    <a:pt x="38566" y="118528"/>
                  </a:lnTo>
                  <a:lnTo>
                    <a:pt x="46071" y="115099"/>
                  </a:lnTo>
                  <a:lnTo>
                    <a:pt x="52957" y="110066"/>
                  </a:lnTo>
                  <a:lnTo>
                    <a:pt x="59105" y="103608"/>
                  </a:lnTo>
                  <a:lnTo>
                    <a:pt x="64571" y="95833"/>
                  </a:lnTo>
                  <a:lnTo>
                    <a:pt x="69485" y="86713"/>
                  </a:lnTo>
                  <a:lnTo>
                    <a:pt x="73995" y="76400"/>
                  </a:lnTo>
                  <a:lnTo>
                    <a:pt x="78704" y="66735"/>
                  </a:lnTo>
                  <a:lnTo>
                    <a:pt x="83815" y="61012"/>
                  </a:lnTo>
                  <a:lnTo>
                    <a:pt x="88696" y="60106"/>
                  </a:lnTo>
                  <a:lnTo>
                    <a:pt x="93570" y="62625"/>
                  </a:lnTo>
                  <a:lnTo>
                    <a:pt x="98732" y="67160"/>
                  </a:lnTo>
                  <a:lnTo>
                    <a:pt x="104285" y="72974"/>
                  </a:lnTo>
                  <a:lnTo>
                    <a:pt x="110211" y="79866"/>
                  </a:lnTo>
                  <a:lnTo>
                    <a:pt x="116443" y="87681"/>
                  </a:lnTo>
                  <a:lnTo>
                    <a:pt x="122991" y="95780"/>
                  </a:lnTo>
                  <a:lnTo>
                    <a:pt x="130800" y="103873"/>
                  </a:lnTo>
                  <a:lnTo>
                    <a:pt x="142791" y="112668"/>
                  </a:lnTo>
                  <a:lnTo>
                    <a:pt x="163834" y="12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71347" y="3148200"/>
              <a:ext cx="103597" cy="116952"/>
            </a:xfrm>
            <a:custGeom>
              <a:avLst/>
              <a:gdLst/>
              <a:ahLst/>
              <a:cxnLst/>
              <a:rect l="0" t="0" r="0" b="0"/>
              <a:pathLst>
                <a:path w="103597" h="116952">
                  <a:moveTo>
                    <a:pt x="8839" y="28181"/>
                  </a:moveTo>
                  <a:lnTo>
                    <a:pt x="8839" y="39917"/>
                  </a:lnTo>
                  <a:lnTo>
                    <a:pt x="8839" y="51046"/>
                  </a:lnTo>
                  <a:lnTo>
                    <a:pt x="8844" y="62639"/>
                  </a:lnTo>
                  <a:lnTo>
                    <a:pt x="9017" y="74628"/>
                  </a:lnTo>
                  <a:lnTo>
                    <a:pt x="9665" y="86639"/>
                  </a:lnTo>
                  <a:lnTo>
                    <a:pt x="10894" y="98423"/>
                  </a:lnTo>
                  <a:lnTo>
                    <a:pt x="11788" y="109201"/>
                  </a:lnTo>
                  <a:lnTo>
                    <a:pt x="10684" y="116168"/>
                  </a:lnTo>
                  <a:lnTo>
                    <a:pt x="7929" y="116951"/>
                  </a:lnTo>
                  <a:lnTo>
                    <a:pt x="5225" y="112399"/>
                  </a:lnTo>
                  <a:lnTo>
                    <a:pt x="3123" y="104046"/>
                  </a:lnTo>
                  <a:lnTo>
                    <a:pt x="1608" y="93336"/>
                  </a:lnTo>
                  <a:lnTo>
                    <a:pt x="554" y="81257"/>
                  </a:lnTo>
                  <a:lnTo>
                    <a:pt x="0" y="68557"/>
                  </a:lnTo>
                  <a:lnTo>
                    <a:pt x="154" y="55875"/>
                  </a:lnTo>
                  <a:lnTo>
                    <a:pt x="1082" y="43536"/>
                  </a:lnTo>
                  <a:lnTo>
                    <a:pt x="3028" y="31943"/>
                  </a:lnTo>
                  <a:lnTo>
                    <a:pt x="6470" y="21672"/>
                  </a:lnTo>
                  <a:lnTo>
                    <a:pt x="11531" y="12922"/>
                  </a:lnTo>
                  <a:lnTo>
                    <a:pt x="18032" y="6045"/>
                  </a:lnTo>
                  <a:lnTo>
                    <a:pt x="25684" y="1697"/>
                  </a:lnTo>
                  <a:lnTo>
                    <a:pt x="34190" y="0"/>
                  </a:lnTo>
                  <a:lnTo>
                    <a:pt x="42984" y="792"/>
                  </a:lnTo>
                  <a:lnTo>
                    <a:pt x="51267" y="3898"/>
                  </a:lnTo>
                  <a:lnTo>
                    <a:pt x="58645" y="8984"/>
                  </a:lnTo>
                  <a:lnTo>
                    <a:pt x="65088" y="15632"/>
                  </a:lnTo>
                  <a:lnTo>
                    <a:pt x="70731" y="23448"/>
                  </a:lnTo>
                  <a:lnTo>
                    <a:pt x="75750" y="32105"/>
                  </a:lnTo>
                  <a:lnTo>
                    <a:pt x="80311" y="41356"/>
                  </a:lnTo>
                  <a:lnTo>
                    <a:pt x="84542" y="51017"/>
                  </a:lnTo>
                  <a:lnTo>
                    <a:pt x="88538" y="60946"/>
                  </a:lnTo>
                  <a:lnTo>
                    <a:pt x="92221" y="70598"/>
                  </a:lnTo>
                  <a:lnTo>
                    <a:pt x="95707" y="79965"/>
                  </a:lnTo>
                  <a:lnTo>
                    <a:pt x="99305" y="89867"/>
                  </a:lnTo>
                  <a:lnTo>
                    <a:pt x="103596" y="101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96000" y="3147513"/>
              <a:ext cx="143143" cy="397367"/>
            </a:xfrm>
            <a:custGeom>
              <a:avLst/>
              <a:gdLst/>
              <a:ahLst/>
              <a:cxnLst/>
              <a:rect l="0" t="0" r="0" b="0"/>
              <a:pathLst>
                <a:path w="143143" h="397367">
                  <a:moveTo>
                    <a:pt x="105285" y="81511"/>
                  </a:moveTo>
                  <a:lnTo>
                    <a:pt x="105218" y="69843"/>
                  </a:lnTo>
                  <a:lnTo>
                    <a:pt x="104577" y="59354"/>
                  </a:lnTo>
                  <a:lnTo>
                    <a:pt x="103277" y="49057"/>
                  </a:lnTo>
                  <a:lnTo>
                    <a:pt x="101244" y="38928"/>
                  </a:lnTo>
                  <a:lnTo>
                    <a:pt x="98279" y="29233"/>
                  </a:lnTo>
                  <a:lnTo>
                    <a:pt x="94355" y="20111"/>
                  </a:lnTo>
                  <a:lnTo>
                    <a:pt x="89432" y="12026"/>
                  </a:lnTo>
                  <a:lnTo>
                    <a:pt x="83380" y="5810"/>
                  </a:lnTo>
                  <a:lnTo>
                    <a:pt x="76241" y="1755"/>
                  </a:lnTo>
                  <a:lnTo>
                    <a:pt x="68346" y="0"/>
                  </a:lnTo>
                  <a:lnTo>
                    <a:pt x="60209" y="785"/>
                  </a:lnTo>
                  <a:lnTo>
                    <a:pt x="52156" y="3990"/>
                  </a:lnTo>
                  <a:lnTo>
                    <a:pt x="44633" y="9547"/>
                  </a:lnTo>
                  <a:lnTo>
                    <a:pt x="38265" y="17612"/>
                  </a:lnTo>
                  <a:lnTo>
                    <a:pt x="33289" y="28025"/>
                  </a:lnTo>
                  <a:lnTo>
                    <a:pt x="29762" y="40065"/>
                  </a:lnTo>
                  <a:lnTo>
                    <a:pt x="27754" y="52667"/>
                  </a:lnTo>
                  <a:lnTo>
                    <a:pt x="27155" y="65155"/>
                  </a:lnTo>
                  <a:lnTo>
                    <a:pt x="28209" y="76620"/>
                  </a:lnTo>
                  <a:lnTo>
                    <a:pt x="31568" y="85796"/>
                  </a:lnTo>
                  <a:lnTo>
                    <a:pt x="37374" y="92212"/>
                  </a:lnTo>
                  <a:lnTo>
                    <a:pt x="45018" y="95907"/>
                  </a:lnTo>
                  <a:lnTo>
                    <a:pt x="53442" y="97047"/>
                  </a:lnTo>
                  <a:lnTo>
                    <a:pt x="61945" y="95996"/>
                  </a:lnTo>
                  <a:lnTo>
                    <a:pt x="69903" y="92890"/>
                  </a:lnTo>
                  <a:lnTo>
                    <a:pt x="76629" y="87549"/>
                  </a:lnTo>
                  <a:lnTo>
                    <a:pt x="81900" y="80109"/>
                  </a:lnTo>
                  <a:lnTo>
                    <a:pt x="86409" y="72211"/>
                  </a:lnTo>
                  <a:lnTo>
                    <a:pt x="91276" y="67871"/>
                  </a:lnTo>
                  <a:lnTo>
                    <a:pt x="96332" y="69263"/>
                  </a:lnTo>
                  <a:lnTo>
                    <a:pt x="100875" y="74778"/>
                  </a:lnTo>
                  <a:lnTo>
                    <a:pt x="104926" y="83025"/>
                  </a:lnTo>
                  <a:lnTo>
                    <a:pt x="108686" y="93131"/>
                  </a:lnTo>
                  <a:lnTo>
                    <a:pt x="112298" y="104507"/>
                  </a:lnTo>
                  <a:lnTo>
                    <a:pt x="115843" y="116749"/>
                  </a:lnTo>
                  <a:lnTo>
                    <a:pt x="119359" y="129580"/>
                  </a:lnTo>
                  <a:lnTo>
                    <a:pt x="122864" y="142812"/>
                  </a:lnTo>
                  <a:lnTo>
                    <a:pt x="126368" y="156481"/>
                  </a:lnTo>
                  <a:lnTo>
                    <a:pt x="129871" y="170804"/>
                  </a:lnTo>
                  <a:lnTo>
                    <a:pt x="133370" y="185848"/>
                  </a:lnTo>
                  <a:lnTo>
                    <a:pt x="136703" y="201377"/>
                  </a:lnTo>
                  <a:lnTo>
                    <a:pt x="139561" y="216954"/>
                  </a:lnTo>
                  <a:lnTo>
                    <a:pt x="141806" y="232318"/>
                  </a:lnTo>
                  <a:lnTo>
                    <a:pt x="143142" y="247228"/>
                  </a:lnTo>
                  <a:lnTo>
                    <a:pt x="143058" y="261394"/>
                  </a:lnTo>
                  <a:lnTo>
                    <a:pt x="141399" y="274731"/>
                  </a:lnTo>
                  <a:lnTo>
                    <a:pt x="138167" y="287161"/>
                  </a:lnTo>
                  <a:lnTo>
                    <a:pt x="133329" y="298524"/>
                  </a:lnTo>
                  <a:lnTo>
                    <a:pt x="127039" y="308838"/>
                  </a:lnTo>
                  <a:lnTo>
                    <a:pt x="119563" y="318257"/>
                  </a:lnTo>
                  <a:lnTo>
                    <a:pt x="111183" y="326979"/>
                  </a:lnTo>
                  <a:lnTo>
                    <a:pt x="102143" y="335180"/>
                  </a:lnTo>
                  <a:lnTo>
                    <a:pt x="92635" y="342842"/>
                  </a:lnTo>
                  <a:lnTo>
                    <a:pt x="82800" y="349768"/>
                  </a:lnTo>
                  <a:lnTo>
                    <a:pt x="72746" y="355916"/>
                  </a:lnTo>
                  <a:lnTo>
                    <a:pt x="62706" y="361536"/>
                  </a:lnTo>
                  <a:lnTo>
                    <a:pt x="53039" y="367078"/>
                  </a:lnTo>
                  <a:lnTo>
                    <a:pt x="43910" y="372800"/>
                  </a:lnTo>
                  <a:lnTo>
                    <a:pt x="35419" y="378479"/>
                  </a:lnTo>
                  <a:lnTo>
                    <a:pt x="26743" y="384060"/>
                  </a:lnTo>
                  <a:lnTo>
                    <a:pt x="16006" y="390039"/>
                  </a:lnTo>
                  <a:lnTo>
                    <a:pt x="0" y="397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73653" y="3104874"/>
              <a:ext cx="127674" cy="208572"/>
            </a:xfrm>
            <a:custGeom>
              <a:avLst/>
              <a:gdLst/>
              <a:ahLst/>
              <a:cxnLst/>
              <a:rect l="0" t="0" r="0" b="0"/>
              <a:pathLst>
                <a:path w="127674" h="208572">
                  <a:moveTo>
                    <a:pt x="1331" y="103093"/>
                  </a:moveTo>
                  <a:lnTo>
                    <a:pt x="13000" y="100159"/>
                  </a:lnTo>
                  <a:lnTo>
                    <a:pt x="23488" y="97377"/>
                  </a:lnTo>
                  <a:lnTo>
                    <a:pt x="33786" y="94472"/>
                  </a:lnTo>
                  <a:lnTo>
                    <a:pt x="43914" y="91260"/>
                  </a:lnTo>
                  <a:lnTo>
                    <a:pt x="53609" y="87446"/>
                  </a:lnTo>
                  <a:lnTo>
                    <a:pt x="62745" y="82929"/>
                  </a:lnTo>
                  <a:lnTo>
                    <a:pt x="71348" y="77766"/>
                  </a:lnTo>
                  <a:lnTo>
                    <a:pt x="79510" y="72078"/>
                  </a:lnTo>
                  <a:lnTo>
                    <a:pt x="87319" y="65989"/>
                  </a:lnTo>
                  <a:lnTo>
                    <a:pt x="94378" y="59442"/>
                  </a:lnTo>
                  <a:lnTo>
                    <a:pt x="99835" y="52217"/>
                  </a:lnTo>
                  <a:lnTo>
                    <a:pt x="103350" y="44250"/>
                  </a:lnTo>
                  <a:lnTo>
                    <a:pt x="104895" y="35781"/>
                  </a:lnTo>
                  <a:lnTo>
                    <a:pt x="104494" y="27250"/>
                  </a:lnTo>
                  <a:lnTo>
                    <a:pt x="102363" y="18934"/>
                  </a:lnTo>
                  <a:lnTo>
                    <a:pt x="98509" y="11402"/>
                  </a:lnTo>
                  <a:lnTo>
                    <a:pt x="92657" y="5561"/>
                  </a:lnTo>
                  <a:lnTo>
                    <a:pt x="84844" y="1756"/>
                  </a:lnTo>
                  <a:lnTo>
                    <a:pt x="75686" y="0"/>
                  </a:lnTo>
                  <a:lnTo>
                    <a:pt x="66163" y="251"/>
                  </a:lnTo>
                  <a:lnTo>
                    <a:pt x="56874" y="2276"/>
                  </a:lnTo>
                  <a:lnTo>
                    <a:pt x="48029" y="5886"/>
                  </a:lnTo>
                  <a:lnTo>
                    <a:pt x="39636" y="11041"/>
                  </a:lnTo>
                  <a:lnTo>
                    <a:pt x="31628" y="17582"/>
                  </a:lnTo>
                  <a:lnTo>
                    <a:pt x="24081" y="25411"/>
                  </a:lnTo>
                  <a:lnTo>
                    <a:pt x="17224" y="34568"/>
                  </a:lnTo>
                  <a:lnTo>
                    <a:pt x="11133" y="44956"/>
                  </a:lnTo>
                  <a:lnTo>
                    <a:pt x="6058" y="56524"/>
                  </a:lnTo>
                  <a:lnTo>
                    <a:pt x="2479" y="69346"/>
                  </a:lnTo>
                  <a:lnTo>
                    <a:pt x="519" y="83338"/>
                  </a:lnTo>
                  <a:lnTo>
                    <a:pt x="0" y="98141"/>
                  </a:lnTo>
                  <a:lnTo>
                    <a:pt x="632" y="113223"/>
                  </a:lnTo>
                  <a:lnTo>
                    <a:pt x="2132" y="128250"/>
                  </a:lnTo>
                  <a:lnTo>
                    <a:pt x="4425" y="142932"/>
                  </a:lnTo>
                  <a:lnTo>
                    <a:pt x="7633" y="156944"/>
                  </a:lnTo>
                  <a:lnTo>
                    <a:pt x="11761" y="170169"/>
                  </a:lnTo>
                  <a:lnTo>
                    <a:pt x="17006" y="182185"/>
                  </a:lnTo>
                  <a:lnTo>
                    <a:pt x="23816" y="192206"/>
                  </a:lnTo>
                  <a:lnTo>
                    <a:pt x="32282" y="199973"/>
                  </a:lnTo>
                  <a:lnTo>
                    <a:pt x="41883" y="205375"/>
                  </a:lnTo>
                  <a:lnTo>
                    <a:pt x="51705" y="208193"/>
                  </a:lnTo>
                  <a:lnTo>
                    <a:pt x="61195" y="208571"/>
                  </a:lnTo>
                  <a:lnTo>
                    <a:pt x="70175" y="206912"/>
                  </a:lnTo>
                  <a:lnTo>
                    <a:pt x="78658" y="203681"/>
                  </a:lnTo>
                  <a:lnTo>
                    <a:pt x="86727" y="199303"/>
                  </a:lnTo>
                  <a:lnTo>
                    <a:pt x="94369" y="194416"/>
                  </a:lnTo>
                  <a:lnTo>
                    <a:pt x="102316" y="189396"/>
                  </a:lnTo>
                  <a:lnTo>
                    <a:pt x="112384" y="183810"/>
                  </a:lnTo>
                  <a:lnTo>
                    <a:pt x="127673" y="176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18234" y="3018454"/>
              <a:ext cx="20005" cy="305327"/>
            </a:xfrm>
            <a:custGeom>
              <a:avLst/>
              <a:gdLst/>
              <a:ahLst/>
              <a:cxnLst/>
              <a:rect l="0" t="0" r="0" b="0"/>
              <a:pathLst>
                <a:path w="20005" h="305327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5" y="57648"/>
                  </a:lnTo>
                  <a:lnTo>
                    <a:pt x="242" y="74022"/>
                  </a:lnTo>
                  <a:lnTo>
                    <a:pt x="0" y="91536"/>
                  </a:lnTo>
                  <a:lnTo>
                    <a:pt x="365" y="109572"/>
                  </a:lnTo>
                  <a:lnTo>
                    <a:pt x="1420" y="127732"/>
                  </a:lnTo>
                  <a:lnTo>
                    <a:pt x="2942" y="145837"/>
                  </a:lnTo>
                  <a:lnTo>
                    <a:pt x="4502" y="163831"/>
                  </a:lnTo>
                  <a:lnTo>
                    <a:pt x="5846" y="181710"/>
                  </a:lnTo>
                  <a:lnTo>
                    <a:pt x="6899" y="199326"/>
                  </a:lnTo>
                  <a:lnTo>
                    <a:pt x="7680" y="216396"/>
                  </a:lnTo>
                  <a:lnTo>
                    <a:pt x="8246" y="232795"/>
                  </a:lnTo>
                  <a:lnTo>
                    <a:pt x="8840" y="248161"/>
                  </a:lnTo>
                  <a:lnTo>
                    <a:pt x="10056" y="263423"/>
                  </a:lnTo>
                  <a:lnTo>
                    <a:pt x="13120" y="281042"/>
                  </a:lnTo>
                  <a:lnTo>
                    <a:pt x="2000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01368" y="316585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5901" y="2867"/>
                  </a:lnTo>
                  <a:lnTo>
                    <a:pt x="181990" y="5009"/>
                  </a:lnTo>
                  <a:lnTo>
                    <a:pt x="167501" y="6616"/>
                  </a:lnTo>
                  <a:lnTo>
                    <a:pt x="152645" y="7970"/>
                  </a:lnTo>
                  <a:lnTo>
                    <a:pt x="138117" y="9467"/>
                  </a:lnTo>
                  <a:lnTo>
                    <a:pt x="124303" y="11317"/>
                  </a:lnTo>
                  <a:lnTo>
                    <a:pt x="111264" y="13557"/>
                  </a:lnTo>
                  <a:lnTo>
                    <a:pt x="98900" y="16138"/>
                  </a:lnTo>
                  <a:lnTo>
                    <a:pt x="87064" y="18983"/>
                  </a:lnTo>
                  <a:lnTo>
                    <a:pt x="75454" y="21859"/>
                  </a:lnTo>
                  <a:lnTo>
                    <a:pt x="63652" y="24404"/>
                  </a:lnTo>
                  <a:lnTo>
                    <a:pt x="51462" y="26444"/>
                  </a:lnTo>
                  <a:lnTo>
                    <a:pt x="39465" y="27984"/>
                  </a:lnTo>
                  <a:lnTo>
                    <a:pt x="27737" y="29268"/>
                  </a:lnTo>
                  <a:lnTo>
                    <a:pt x="15244" y="304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90880" y="2997397"/>
              <a:ext cx="263214" cy="303712"/>
            </a:xfrm>
            <a:custGeom>
              <a:avLst/>
              <a:gdLst/>
              <a:ahLst/>
              <a:cxnLst/>
              <a:rect l="0" t="0" r="0" b="0"/>
              <a:pathLst>
                <a:path w="263214" h="30371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8"/>
                  </a:lnTo>
                  <a:lnTo>
                    <a:pt x="3687" y="54593"/>
                  </a:lnTo>
                  <a:lnTo>
                    <a:pt x="5354" y="68750"/>
                  </a:lnTo>
                  <a:lnTo>
                    <a:pt x="6773" y="83648"/>
                  </a:lnTo>
                  <a:lnTo>
                    <a:pt x="8043" y="98894"/>
                  </a:lnTo>
                  <a:lnTo>
                    <a:pt x="9503" y="113743"/>
                  </a:lnTo>
                  <a:lnTo>
                    <a:pt x="11335" y="127806"/>
                  </a:lnTo>
                  <a:lnTo>
                    <a:pt x="13567" y="141196"/>
                  </a:lnTo>
                  <a:lnTo>
                    <a:pt x="16143" y="154334"/>
                  </a:lnTo>
                  <a:lnTo>
                    <a:pt x="18990" y="167507"/>
                  </a:lnTo>
                  <a:lnTo>
                    <a:pt x="22039" y="180830"/>
                  </a:lnTo>
                  <a:lnTo>
                    <a:pt x="25230" y="194322"/>
                  </a:lnTo>
                  <a:lnTo>
                    <a:pt x="28519" y="207961"/>
                  </a:lnTo>
                  <a:lnTo>
                    <a:pt x="31709" y="221715"/>
                  </a:lnTo>
                  <a:lnTo>
                    <a:pt x="34472" y="235556"/>
                  </a:lnTo>
                  <a:lnTo>
                    <a:pt x="36652" y="249428"/>
                  </a:lnTo>
                  <a:lnTo>
                    <a:pt x="37903" y="262179"/>
                  </a:lnTo>
                  <a:lnTo>
                    <a:pt x="37851" y="270399"/>
                  </a:lnTo>
                  <a:lnTo>
                    <a:pt x="37231" y="272239"/>
                  </a:lnTo>
                  <a:lnTo>
                    <a:pt x="37162" y="269589"/>
                  </a:lnTo>
                  <a:lnTo>
                    <a:pt x="37938" y="264127"/>
                  </a:lnTo>
                  <a:lnTo>
                    <a:pt x="39470" y="256888"/>
                  </a:lnTo>
                  <a:lnTo>
                    <a:pt x="41594" y="248513"/>
                  </a:lnTo>
                  <a:lnTo>
                    <a:pt x="44315" y="239569"/>
                  </a:lnTo>
                  <a:lnTo>
                    <a:pt x="47814" y="230620"/>
                  </a:lnTo>
                  <a:lnTo>
                    <a:pt x="52139" y="221974"/>
                  </a:lnTo>
                  <a:lnTo>
                    <a:pt x="57518" y="214198"/>
                  </a:lnTo>
                  <a:lnTo>
                    <a:pt x="64417" y="208182"/>
                  </a:lnTo>
                  <a:lnTo>
                    <a:pt x="72939" y="204258"/>
                  </a:lnTo>
                  <a:lnTo>
                    <a:pt x="82408" y="202589"/>
                  </a:lnTo>
                  <a:lnTo>
                    <a:pt x="91609" y="203432"/>
                  </a:lnTo>
                  <a:lnTo>
                    <a:pt x="99864" y="206669"/>
                  </a:lnTo>
                  <a:lnTo>
                    <a:pt x="107029" y="212078"/>
                  </a:lnTo>
                  <a:lnTo>
                    <a:pt x="113224" y="219512"/>
                  </a:lnTo>
                  <a:lnTo>
                    <a:pt x="118642" y="228692"/>
                  </a:lnTo>
                  <a:lnTo>
                    <a:pt x="123315" y="239259"/>
                  </a:lnTo>
                  <a:lnTo>
                    <a:pt x="127096" y="250866"/>
                  </a:lnTo>
                  <a:lnTo>
                    <a:pt x="129996" y="263195"/>
                  </a:lnTo>
                  <a:lnTo>
                    <a:pt x="132650" y="274859"/>
                  </a:lnTo>
                  <a:lnTo>
                    <a:pt x="136232" y="282286"/>
                  </a:lnTo>
                  <a:lnTo>
                    <a:pt x="140906" y="283588"/>
                  </a:lnTo>
                  <a:lnTo>
                    <a:pt x="146061" y="280617"/>
                  </a:lnTo>
                  <a:lnTo>
                    <a:pt x="151723" y="275306"/>
                  </a:lnTo>
                  <a:lnTo>
                    <a:pt x="158196" y="269248"/>
                  </a:lnTo>
                  <a:lnTo>
                    <a:pt x="165579" y="263302"/>
                  </a:lnTo>
                  <a:lnTo>
                    <a:pt x="173784" y="257622"/>
                  </a:lnTo>
                  <a:lnTo>
                    <a:pt x="182648" y="251944"/>
                  </a:lnTo>
                  <a:lnTo>
                    <a:pt x="192012" y="246074"/>
                  </a:lnTo>
                  <a:lnTo>
                    <a:pt x="201735" y="239955"/>
                  </a:lnTo>
                  <a:lnTo>
                    <a:pt x="211713" y="233603"/>
                  </a:lnTo>
                  <a:lnTo>
                    <a:pt x="221858" y="227058"/>
                  </a:lnTo>
                  <a:lnTo>
                    <a:pt x="231788" y="220201"/>
                  </a:lnTo>
                  <a:lnTo>
                    <a:pt x="240850" y="212766"/>
                  </a:lnTo>
                  <a:lnTo>
                    <a:pt x="248748" y="204652"/>
                  </a:lnTo>
                  <a:lnTo>
                    <a:pt x="255203" y="195916"/>
                  </a:lnTo>
                  <a:lnTo>
                    <a:pt x="259791" y="186673"/>
                  </a:lnTo>
                  <a:lnTo>
                    <a:pt x="262457" y="177056"/>
                  </a:lnTo>
                  <a:lnTo>
                    <a:pt x="263131" y="167498"/>
                  </a:lnTo>
                  <a:lnTo>
                    <a:pt x="261545" y="158693"/>
                  </a:lnTo>
                  <a:lnTo>
                    <a:pt x="257776" y="150970"/>
                  </a:lnTo>
                  <a:lnTo>
                    <a:pt x="252163" y="144634"/>
                  </a:lnTo>
                  <a:lnTo>
                    <a:pt x="245117" y="140127"/>
                  </a:lnTo>
                  <a:lnTo>
                    <a:pt x="237016" y="137511"/>
                  </a:lnTo>
                  <a:lnTo>
                    <a:pt x="228327" y="136702"/>
                  </a:lnTo>
                  <a:lnTo>
                    <a:pt x="219582" y="137664"/>
                  </a:lnTo>
                  <a:lnTo>
                    <a:pt x="211080" y="140200"/>
                  </a:lnTo>
                  <a:lnTo>
                    <a:pt x="203069" y="144171"/>
                  </a:lnTo>
                  <a:lnTo>
                    <a:pt x="195834" y="149576"/>
                  </a:lnTo>
                  <a:lnTo>
                    <a:pt x="189449" y="156283"/>
                  </a:lnTo>
                  <a:lnTo>
                    <a:pt x="183821" y="164056"/>
                  </a:lnTo>
                  <a:lnTo>
                    <a:pt x="178799" y="172644"/>
                  </a:lnTo>
                  <a:lnTo>
                    <a:pt x="174231" y="181827"/>
                  </a:lnTo>
                  <a:lnTo>
                    <a:pt x="169990" y="191432"/>
                  </a:lnTo>
                  <a:lnTo>
                    <a:pt x="165981" y="201333"/>
                  </a:lnTo>
                  <a:lnTo>
                    <a:pt x="162142" y="211437"/>
                  </a:lnTo>
                  <a:lnTo>
                    <a:pt x="158750" y="221679"/>
                  </a:lnTo>
                  <a:lnTo>
                    <a:pt x="156383" y="232016"/>
                  </a:lnTo>
                  <a:lnTo>
                    <a:pt x="155281" y="242411"/>
                  </a:lnTo>
                  <a:lnTo>
                    <a:pt x="155526" y="252680"/>
                  </a:lnTo>
                  <a:lnTo>
                    <a:pt x="157212" y="262503"/>
                  </a:lnTo>
                  <a:lnTo>
                    <a:pt x="160239" y="271735"/>
                  </a:lnTo>
                  <a:lnTo>
                    <a:pt x="164545" y="280239"/>
                  </a:lnTo>
                  <a:lnTo>
                    <a:pt x="170175" y="287806"/>
                  </a:lnTo>
                  <a:lnTo>
                    <a:pt x="177034" y="294400"/>
                  </a:lnTo>
                  <a:lnTo>
                    <a:pt x="184909" y="299658"/>
                  </a:lnTo>
                  <a:lnTo>
                    <a:pt x="193564" y="302836"/>
                  </a:lnTo>
                  <a:lnTo>
                    <a:pt x="202788" y="303711"/>
                  </a:lnTo>
                  <a:lnTo>
                    <a:pt x="212251" y="302519"/>
                  </a:lnTo>
                  <a:lnTo>
                    <a:pt x="221524" y="299668"/>
                  </a:lnTo>
                  <a:lnTo>
                    <a:pt x="230379" y="295577"/>
                  </a:lnTo>
                  <a:lnTo>
                    <a:pt x="238487" y="290899"/>
                  </a:lnTo>
                  <a:lnTo>
                    <a:pt x="246119" y="286049"/>
                  </a:lnTo>
                  <a:lnTo>
                    <a:pt x="253941" y="280609"/>
                  </a:lnTo>
                  <a:lnTo>
                    <a:pt x="26321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28951" y="3008053"/>
              <a:ext cx="98884" cy="326257"/>
            </a:xfrm>
            <a:custGeom>
              <a:avLst/>
              <a:gdLst/>
              <a:ahLst/>
              <a:cxnLst/>
              <a:rect l="0" t="0" r="0" b="0"/>
              <a:pathLst>
                <a:path w="98884" h="326257">
                  <a:moveTo>
                    <a:pt x="56769" y="326256"/>
                  </a:moveTo>
                  <a:lnTo>
                    <a:pt x="53902" y="317388"/>
                  </a:lnTo>
                  <a:lnTo>
                    <a:pt x="51761" y="308401"/>
                  </a:lnTo>
                  <a:lnTo>
                    <a:pt x="50152" y="298410"/>
                  </a:lnTo>
                  <a:lnTo>
                    <a:pt x="48800" y="287602"/>
                  </a:lnTo>
                  <a:lnTo>
                    <a:pt x="47301" y="276439"/>
                  </a:lnTo>
                  <a:lnTo>
                    <a:pt x="45451" y="265234"/>
                  </a:lnTo>
                  <a:lnTo>
                    <a:pt x="43212" y="254122"/>
                  </a:lnTo>
                  <a:lnTo>
                    <a:pt x="40630" y="243137"/>
                  </a:lnTo>
                  <a:lnTo>
                    <a:pt x="37781" y="232267"/>
                  </a:lnTo>
                  <a:lnTo>
                    <a:pt x="34732" y="221324"/>
                  </a:lnTo>
                  <a:lnTo>
                    <a:pt x="31539" y="209978"/>
                  </a:lnTo>
                  <a:lnTo>
                    <a:pt x="28245" y="198085"/>
                  </a:lnTo>
                  <a:lnTo>
                    <a:pt x="24883" y="185824"/>
                  </a:lnTo>
                  <a:lnTo>
                    <a:pt x="21473" y="173593"/>
                  </a:lnTo>
                  <a:lnTo>
                    <a:pt x="18035" y="161620"/>
                  </a:lnTo>
                  <a:lnTo>
                    <a:pt x="14743" y="149802"/>
                  </a:lnTo>
                  <a:lnTo>
                    <a:pt x="11911" y="137800"/>
                  </a:lnTo>
                  <a:lnTo>
                    <a:pt x="9669" y="125429"/>
                  </a:lnTo>
                  <a:lnTo>
                    <a:pt x="7826" y="112663"/>
                  </a:lnTo>
                  <a:lnTo>
                    <a:pt x="5974" y="99554"/>
                  </a:lnTo>
                  <a:lnTo>
                    <a:pt x="3883" y="86179"/>
                  </a:lnTo>
                  <a:lnTo>
                    <a:pt x="1816" y="72773"/>
                  </a:lnTo>
                  <a:lnTo>
                    <a:pt x="414" y="59700"/>
                  </a:lnTo>
                  <a:lnTo>
                    <a:pt x="0" y="47139"/>
                  </a:lnTo>
                  <a:lnTo>
                    <a:pt x="892" y="35418"/>
                  </a:lnTo>
                  <a:lnTo>
                    <a:pt x="3553" y="25072"/>
                  </a:lnTo>
                  <a:lnTo>
                    <a:pt x="8054" y="16272"/>
                  </a:lnTo>
                  <a:lnTo>
                    <a:pt x="14161" y="9194"/>
                  </a:lnTo>
                  <a:lnTo>
                    <a:pt x="21542" y="4179"/>
                  </a:lnTo>
                  <a:lnTo>
                    <a:pt x="29872" y="1214"/>
                  </a:lnTo>
                  <a:lnTo>
                    <a:pt x="38885" y="0"/>
                  </a:lnTo>
                  <a:lnTo>
                    <a:pt x="48380" y="157"/>
                  </a:lnTo>
                  <a:lnTo>
                    <a:pt x="58193" y="1326"/>
                  </a:lnTo>
                  <a:lnTo>
                    <a:pt x="67766" y="3064"/>
                  </a:lnTo>
                  <a:lnTo>
                    <a:pt x="77069" y="5016"/>
                  </a:lnTo>
                  <a:lnTo>
                    <a:pt x="86919" y="7346"/>
                  </a:lnTo>
                  <a:lnTo>
                    <a:pt x="98883" y="10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80435" y="321849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6" y="68"/>
                  </a:lnTo>
                  <a:lnTo>
                    <a:pt x="114007" y="708"/>
                  </a:lnTo>
                  <a:lnTo>
                    <a:pt x="102404" y="2000"/>
                  </a:lnTo>
                  <a:lnTo>
                    <a:pt x="90071" y="3687"/>
                  </a:lnTo>
                  <a:lnTo>
                    <a:pt x="76763" y="5355"/>
                  </a:lnTo>
                  <a:lnTo>
                    <a:pt x="62475" y="6768"/>
                  </a:lnTo>
                  <a:lnTo>
                    <a:pt x="48105" y="7869"/>
                  </a:lnTo>
                  <a:lnTo>
                    <a:pt x="33927" y="8800"/>
                  </a:lnTo>
                  <a:lnTo>
                    <a:pt x="1869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27834" y="3165853"/>
              <a:ext cx="84229" cy="147589"/>
            </a:xfrm>
            <a:custGeom>
              <a:avLst/>
              <a:gdLst/>
              <a:ahLst/>
              <a:cxnLst/>
              <a:rect l="0" t="0" r="0" b="0"/>
              <a:pathLst>
                <a:path w="84229" h="147589">
                  <a:moveTo>
                    <a:pt x="0" y="84228"/>
                  </a:moveTo>
                  <a:lnTo>
                    <a:pt x="2933" y="93029"/>
                  </a:lnTo>
                  <a:lnTo>
                    <a:pt x="5716" y="101376"/>
                  </a:lnTo>
                  <a:lnTo>
                    <a:pt x="8615" y="110074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91" y="138411"/>
                  </a:lnTo>
                  <a:lnTo>
                    <a:pt x="21605" y="145773"/>
                  </a:lnTo>
                  <a:lnTo>
                    <a:pt x="24841" y="147588"/>
                  </a:lnTo>
                  <a:lnTo>
                    <a:pt x="26648" y="144830"/>
                  </a:lnTo>
                  <a:lnTo>
                    <a:pt x="26953" y="139111"/>
                  </a:lnTo>
                  <a:lnTo>
                    <a:pt x="26085" y="131573"/>
                  </a:lnTo>
                  <a:lnTo>
                    <a:pt x="24375" y="122925"/>
                  </a:lnTo>
                  <a:lnTo>
                    <a:pt x="22093" y="113587"/>
                  </a:lnTo>
                  <a:lnTo>
                    <a:pt x="19748" y="103655"/>
                  </a:lnTo>
                  <a:lnTo>
                    <a:pt x="18086" y="92976"/>
                  </a:lnTo>
                  <a:lnTo>
                    <a:pt x="17457" y="81529"/>
                  </a:lnTo>
                  <a:lnTo>
                    <a:pt x="18018" y="69733"/>
                  </a:lnTo>
                  <a:lnTo>
                    <a:pt x="19915" y="58345"/>
                  </a:lnTo>
                  <a:lnTo>
                    <a:pt x="23086" y="47765"/>
                  </a:lnTo>
                  <a:lnTo>
                    <a:pt x="27486" y="38203"/>
                  </a:lnTo>
                  <a:lnTo>
                    <a:pt x="33179" y="29853"/>
                  </a:lnTo>
                  <a:lnTo>
                    <a:pt x="40069" y="22687"/>
                  </a:lnTo>
                  <a:lnTo>
                    <a:pt x="47687" y="16670"/>
                  </a:lnTo>
                  <a:lnTo>
                    <a:pt x="56120" y="11267"/>
                  </a:lnTo>
                  <a:lnTo>
                    <a:pt x="67225" y="600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37628" y="3188035"/>
              <a:ext cx="163948" cy="150230"/>
            </a:xfrm>
            <a:custGeom>
              <a:avLst/>
              <a:gdLst/>
              <a:ahLst/>
              <a:cxnLst/>
              <a:rect l="0" t="0" r="0" b="0"/>
              <a:pathLst>
                <a:path w="163948" h="150230">
                  <a:moveTo>
                    <a:pt x="90248" y="51518"/>
                  </a:moveTo>
                  <a:lnTo>
                    <a:pt x="87246" y="42783"/>
                  </a:lnTo>
                  <a:lnTo>
                    <a:pt x="83825" y="35076"/>
                  </a:lnTo>
                  <a:lnTo>
                    <a:pt x="79624" y="27679"/>
                  </a:lnTo>
                  <a:lnTo>
                    <a:pt x="74551" y="20591"/>
                  </a:lnTo>
                  <a:lnTo>
                    <a:pt x="68421" y="14061"/>
                  </a:lnTo>
                  <a:lnTo>
                    <a:pt x="61242" y="8202"/>
                  </a:lnTo>
                  <a:lnTo>
                    <a:pt x="53327" y="3456"/>
                  </a:lnTo>
                  <a:lnTo>
                    <a:pt x="45180" y="630"/>
                  </a:lnTo>
                  <a:lnTo>
                    <a:pt x="37118" y="0"/>
                  </a:lnTo>
                  <a:lnTo>
                    <a:pt x="29420" y="1527"/>
                  </a:lnTo>
                  <a:lnTo>
                    <a:pt x="22404" y="5136"/>
                  </a:lnTo>
                  <a:lnTo>
                    <a:pt x="16173" y="10568"/>
                  </a:lnTo>
                  <a:lnTo>
                    <a:pt x="10820" y="17619"/>
                  </a:lnTo>
                  <a:lnTo>
                    <a:pt x="6515" y="26237"/>
                  </a:lnTo>
                  <a:lnTo>
                    <a:pt x="3252" y="36248"/>
                  </a:lnTo>
                  <a:lnTo>
                    <a:pt x="1042" y="47221"/>
                  </a:lnTo>
                  <a:lnTo>
                    <a:pt x="0" y="58577"/>
                  </a:lnTo>
                  <a:lnTo>
                    <a:pt x="74" y="69954"/>
                  </a:lnTo>
                  <a:lnTo>
                    <a:pt x="1090" y="81203"/>
                  </a:lnTo>
                  <a:lnTo>
                    <a:pt x="2834" y="92288"/>
                  </a:lnTo>
                  <a:lnTo>
                    <a:pt x="5119" y="103223"/>
                  </a:lnTo>
                  <a:lnTo>
                    <a:pt x="7958" y="113870"/>
                  </a:lnTo>
                  <a:lnTo>
                    <a:pt x="11540" y="123955"/>
                  </a:lnTo>
                  <a:lnTo>
                    <a:pt x="15914" y="133353"/>
                  </a:lnTo>
                  <a:lnTo>
                    <a:pt x="20987" y="141461"/>
                  </a:lnTo>
                  <a:lnTo>
                    <a:pt x="26615" y="147165"/>
                  </a:lnTo>
                  <a:lnTo>
                    <a:pt x="32658" y="150064"/>
                  </a:lnTo>
                  <a:lnTo>
                    <a:pt x="38834" y="150229"/>
                  </a:lnTo>
                  <a:lnTo>
                    <a:pt x="44747" y="147838"/>
                  </a:lnTo>
                  <a:lnTo>
                    <a:pt x="50202" y="143269"/>
                  </a:lnTo>
                  <a:lnTo>
                    <a:pt x="55185" y="136984"/>
                  </a:lnTo>
                  <a:lnTo>
                    <a:pt x="59767" y="129420"/>
                  </a:lnTo>
                  <a:lnTo>
                    <a:pt x="64030" y="120930"/>
                  </a:lnTo>
                  <a:lnTo>
                    <a:pt x="67895" y="111624"/>
                  </a:lnTo>
                  <a:lnTo>
                    <a:pt x="71118" y="101394"/>
                  </a:lnTo>
                  <a:lnTo>
                    <a:pt x="73636" y="90284"/>
                  </a:lnTo>
                  <a:lnTo>
                    <a:pt x="76018" y="79629"/>
                  </a:lnTo>
                  <a:lnTo>
                    <a:pt x="79234" y="73021"/>
                  </a:lnTo>
                  <a:lnTo>
                    <a:pt x="83129" y="72308"/>
                  </a:lnTo>
                  <a:lnTo>
                    <a:pt x="86949" y="75657"/>
                  </a:lnTo>
                  <a:lnTo>
                    <a:pt x="90738" y="81365"/>
                  </a:lnTo>
                  <a:lnTo>
                    <a:pt x="94887" y="88205"/>
                  </a:lnTo>
                  <a:lnTo>
                    <a:pt x="99602" y="95476"/>
                  </a:lnTo>
                  <a:lnTo>
                    <a:pt x="105051" y="102685"/>
                  </a:lnTo>
                  <a:lnTo>
                    <a:pt x="111453" y="109394"/>
                  </a:lnTo>
                  <a:lnTo>
                    <a:pt x="118821" y="115428"/>
                  </a:lnTo>
                  <a:lnTo>
                    <a:pt x="126759" y="120671"/>
                  </a:lnTo>
                  <a:lnTo>
                    <a:pt x="135442" y="125465"/>
                  </a:lnTo>
                  <a:lnTo>
                    <a:pt x="146750" y="130231"/>
                  </a:lnTo>
                  <a:lnTo>
                    <a:pt x="163947" y="135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95434" y="3144796"/>
              <a:ext cx="111427" cy="189296"/>
            </a:xfrm>
            <a:custGeom>
              <a:avLst/>
              <a:gdLst/>
              <a:ahLst/>
              <a:cxnLst/>
              <a:rect l="0" t="0" r="0" b="0"/>
              <a:pathLst>
                <a:path w="111427" h="189296">
                  <a:moveTo>
                    <a:pt x="58784" y="0"/>
                  </a:moveTo>
                  <a:lnTo>
                    <a:pt x="50049" y="3001"/>
                  </a:lnTo>
                  <a:lnTo>
                    <a:pt x="42343" y="6423"/>
                  </a:lnTo>
                  <a:lnTo>
                    <a:pt x="34945" y="10624"/>
                  </a:lnTo>
                  <a:lnTo>
                    <a:pt x="27856" y="15697"/>
                  </a:lnTo>
                  <a:lnTo>
                    <a:pt x="21326" y="21827"/>
                  </a:lnTo>
                  <a:lnTo>
                    <a:pt x="15458" y="29019"/>
                  </a:lnTo>
                  <a:lnTo>
                    <a:pt x="10366" y="37452"/>
                  </a:lnTo>
                  <a:lnTo>
                    <a:pt x="6244" y="47544"/>
                  </a:lnTo>
                  <a:lnTo>
                    <a:pt x="3107" y="59366"/>
                  </a:lnTo>
                  <a:lnTo>
                    <a:pt x="984" y="72541"/>
                  </a:lnTo>
                  <a:lnTo>
                    <a:pt x="0" y="86447"/>
                  </a:lnTo>
                  <a:lnTo>
                    <a:pt x="114" y="100646"/>
                  </a:lnTo>
                  <a:lnTo>
                    <a:pt x="1157" y="114753"/>
                  </a:lnTo>
                  <a:lnTo>
                    <a:pt x="2918" y="128371"/>
                  </a:lnTo>
                  <a:lnTo>
                    <a:pt x="5221" y="141332"/>
                  </a:lnTo>
                  <a:lnTo>
                    <a:pt x="8240" y="153339"/>
                  </a:lnTo>
                  <a:lnTo>
                    <a:pt x="12476" y="163886"/>
                  </a:lnTo>
                  <a:lnTo>
                    <a:pt x="18112" y="172824"/>
                  </a:lnTo>
                  <a:lnTo>
                    <a:pt x="25186" y="179997"/>
                  </a:lnTo>
                  <a:lnTo>
                    <a:pt x="33761" y="185075"/>
                  </a:lnTo>
                  <a:lnTo>
                    <a:pt x="43709" y="188084"/>
                  </a:lnTo>
                  <a:lnTo>
                    <a:pt x="54557" y="189295"/>
                  </a:lnTo>
                  <a:lnTo>
                    <a:pt x="66861" y="189064"/>
                  </a:lnTo>
                  <a:lnTo>
                    <a:pt x="83932" y="186253"/>
                  </a:lnTo>
                  <a:lnTo>
                    <a:pt x="11142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48974" y="298686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7"/>
                  </a:lnTo>
                  <a:lnTo>
                    <a:pt x="0" y="72469"/>
                  </a:lnTo>
                  <a:lnTo>
                    <a:pt x="0" y="92097"/>
                  </a:lnTo>
                  <a:lnTo>
                    <a:pt x="0" y="112603"/>
                  </a:lnTo>
                  <a:lnTo>
                    <a:pt x="0" y="132734"/>
                  </a:lnTo>
                  <a:lnTo>
                    <a:pt x="0" y="151817"/>
                  </a:lnTo>
                  <a:lnTo>
                    <a:pt x="0" y="169725"/>
                  </a:lnTo>
                  <a:lnTo>
                    <a:pt x="0" y="186599"/>
                  </a:lnTo>
                  <a:lnTo>
                    <a:pt x="4" y="202650"/>
                  </a:lnTo>
                  <a:lnTo>
                    <a:pt x="177" y="217922"/>
                  </a:lnTo>
                  <a:lnTo>
                    <a:pt x="825" y="232282"/>
                  </a:lnTo>
                  <a:lnTo>
                    <a:pt x="2073" y="245742"/>
                  </a:lnTo>
                  <a:lnTo>
                    <a:pt x="3727" y="258921"/>
                  </a:lnTo>
                  <a:lnTo>
                    <a:pt x="5375" y="272910"/>
                  </a:lnTo>
                  <a:lnTo>
                    <a:pt x="6783" y="288241"/>
                  </a:lnTo>
                  <a:lnTo>
                    <a:pt x="8049" y="304456"/>
                  </a:lnTo>
                  <a:lnTo>
                    <a:pt x="9505" y="320426"/>
                  </a:lnTo>
                  <a:lnTo>
                    <a:pt x="11332" y="335485"/>
                  </a:lnTo>
                  <a:lnTo>
                    <a:pt x="13398" y="349045"/>
                  </a:lnTo>
                  <a:lnTo>
                    <a:pt x="15549" y="361682"/>
                  </a:lnTo>
                  <a:lnTo>
                    <a:pt x="17975" y="374495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43689" y="3071097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52642"/>
                  </a:moveTo>
                  <a:lnTo>
                    <a:pt x="212230" y="49641"/>
                  </a:lnTo>
                  <a:lnTo>
                    <a:pt x="203243" y="46219"/>
                  </a:lnTo>
                  <a:lnTo>
                    <a:pt x="193248" y="42027"/>
                  </a:lnTo>
                  <a:lnTo>
                    <a:pt x="182268" y="37300"/>
                  </a:lnTo>
                  <a:lnTo>
                    <a:pt x="170457" y="32467"/>
                  </a:lnTo>
                  <a:lnTo>
                    <a:pt x="157993" y="27794"/>
                  </a:lnTo>
                  <a:lnTo>
                    <a:pt x="144882" y="23531"/>
                  </a:lnTo>
                  <a:lnTo>
                    <a:pt x="130952" y="19977"/>
                  </a:lnTo>
                  <a:lnTo>
                    <a:pt x="116183" y="17218"/>
                  </a:lnTo>
                  <a:lnTo>
                    <a:pt x="100841" y="15010"/>
                  </a:lnTo>
                  <a:lnTo>
                    <a:pt x="85391" y="12906"/>
                  </a:lnTo>
                  <a:lnTo>
                    <a:pt x="70122" y="10637"/>
                  </a:lnTo>
                  <a:lnTo>
                    <a:pt x="55536" y="8271"/>
                  </a:lnTo>
                  <a:lnTo>
                    <a:pt x="40891" y="5885"/>
                  </a:lnTo>
                  <a:lnTo>
                    <a:pt x="23784" y="32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12145" y="323955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3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1" y="72726"/>
                  </a:lnTo>
                  <a:lnTo>
                    <a:pt x="11603" y="83491"/>
                  </a:lnTo>
                  <a:lnTo>
                    <a:pt x="14361" y="95217"/>
                  </a:lnTo>
                  <a:lnTo>
                    <a:pt x="17356" y="11117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33202" y="31658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8045" y="3219555"/>
              <a:ext cx="272070" cy="156869"/>
            </a:xfrm>
            <a:custGeom>
              <a:avLst/>
              <a:gdLst/>
              <a:ahLst/>
              <a:cxnLst/>
              <a:rect l="0" t="0" r="0" b="0"/>
              <a:pathLst>
                <a:path w="272070" h="156869">
                  <a:moveTo>
                    <a:pt x="72028" y="30526"/>
                  </a:moveTo>
                  <a:lnTo>
                    <a:pt x="63227" y="27793"/>
                  </a:lnTo>
                  <a:lnTo>
                    <a:pt x="54880" y="26931"/>
                  </a:lnTo>
                  <a:lnTo>
                    <a:pt x="46186" y="27922"/>
                  </a:lnTo>
                  <a:lnTo>
                    <a:pt x="37238" y="30460"/>
                  </a:lnTo>
                  <a:lnTo>
                    <a:pt x="28391" y="34245"/>
                  </a:lnTo>
                  <a:lnTo>
                    <a:pt x="19866" y="38990"/>
                  </a:lnTo>
                  <a:lnTo>
                    <a:pt x="12195" y="44768"/>
                  </a:lnTo>
                  <a:lnTo>
                    <a:pt x="6263" y="51995"/>
                  </a:lnTo>
                  <a:lnTo>
                    <a:pt x="2392" y="60774"/>
                  </a:lnTo>
                  <a:lnTo>
                    <a:pt x="424" y="70769"/>
                  </a:lnTo>
                  <a:lnTo>
                    <a:pt x="0" y="81395"/>
                  </a:lnTo>
                  <a:lnTo>
                    <a:pt x="757" y="92236"/>
                  </a:lnTo>
                  <a:lnTo>
                    <a:pt x="2702" y="102768"/>
                  </a:lnTo>
                  <a:lnTo>
                    <a:pt x="6201" y="112300"/>
                  </a:lnTo>
                  <a:lnTo>
                    <a:pt x="11335" y="120552"/>
                  </a:lnTo>
                  <a:lnTo>
                    <a:pt x="18067" y="127430"/>
                  </a:lnTo>
                  <a:lnTo>
                    <a:pt x="26414" y="132841"/>
                  </a:lnTo>
                  <a:lnTo>
                    <a:pt x="36207" y="136881"/>
                  </a:lnTo>
                  <a:lnTo>
                    <a:pt x="46852" y="139462"/>
                  </a:lnTo>
                  <a:lnTo>
                    <a:pt x="57449" y="140229"/>
                  </a:lnTo>
                  <a:lnTo>
                    <a:pt x="67490" y="139150"/>
                  </a:lnTo>
                  <a:lnTo>
                    <a:pt x="76686" y="136308"/>
                  </a:lnTo>
                  <a:lnTo>
                    <a:pt x="84790" y="131735"/>
                  </a:lnTo>
                  <a:lnTo>
                    <a:pt x="91790" y="125618"/>
                  </a:lnTo>
                  <a:lnTo>
                    <a:pt x="97677" y="118088"/>
                  </a:lnTo>
                  <a:lnTo>
                    <a:pt x="102350" y="109139"/>
                  </a:lnTo>
                  <a:lnTo>
                    <a:pt x="105860" y="98908"/>
                  </a:lnTo>
                  <a:lnTo>
                    <a:pt x="108066" y="87955"/>
                  </a:lnTo>
                  <a:lnTo>
                    <a:pt x="108575" y="77144"/>
                  </a:lnTo>
                  <a:lnTo>
                    <a:pt x="107323" y="66951"/>
                  </a:lnTo>
                  <a:lnTo>
                    <a:pt x="104533" y="57482"/>
                  </a:lnTo>
                  <a:lnTo>
                    <a:pt x="100529" y="48661"/>
                  </a:lnTo>
                  <a:lnTo>
                    <a:pt x="95670" y="40405"/>
                  </a:lnTo>
                  <a:lnTo>
                    <a:pt x="92195" y="34248"/>
                  </a:lnTo>
                  <a:lnTo>
                    <a:pt x="92673" y="32166"/>
                  </a:lnTo>
                  <a:lnTo>
                    <a:pt x="96385" y="33418"/>
                  </a:lnTo>
                  <a:lnTo>
                    <a:pt x="101992" y="37009"/>
                  </a:lnTo>
                  <a:lnTo>
                    <a:pt x="108155" y="42421"/>
                  </a:lnTo>
                  <a:lnTo>
                    <a:pt x="114121" y="49271"/>
                  </a:lnTo>
                  <a:lnTo>
                    <a:pt x="119624" y="57375"/>
                  </a:lnTo>
                  <a:lnTo>
                    <a:pt x="124640" y="66750"/>
                  </a:lnTo>
                  <a:lnTo>
                    <a:pt x="129244" y="77291"/>
                  </a:lnTo>
                  <a:lnTo>
                    <a:pt x="133526" y="88630"/>
                  </a:lnTo>
                  <a:lnTo>
                    <a:pt x="137572" y="100236"/>
                  </a:lnTo>
                  <a:lnTo>
                    <a:pt x="141455" y="111779"/>
                  </a:lnTo>
                  <a:lnTo>
                    <a:pt x="145388" y="122970"/>
                  </a:lnTo>
                  <a:lnTo>
                    <a:pt x="149715" y="133485"/>
                  </a:lnTo>
                  <a:lnTo>
                    <a:pt x="154568" y="143145"/>
                  </a:lnTo>
                  <a:lnTo>
                    <a:pt x="159053" y="149314"/>
                  </a:lnTo>
                  <a:lnTo>
                    <a:pt x="161394" y="149347"/>
                  </a:lnTo>
                  <a:lnTo>
                    <a:pt x="160984" y="145280"/>
                  </a:lnTo>
                  <a:lnTo>
                    <a:pt x="158534" y="138642"/>
                  </a:lnTo>
                  <a:lnTo>
                    <a:pt x="155047" y="130066"/>
                  </a:lnTo>
                  <a:lnTo>
                    <a:pt x="151169" y="119974"/>
                  </a:lnTo>
                  <a:lnTo>
                    <a:pt x="147215" y="108893"/>
                  </a:lnTo>
                  <a:lnTo>
                    <a:pt x="143308" y="97439"/>
                  </a:lnTo>
                  <a:lnTo>
                    <a:pt x="139489" y="85979"/>
                  </a:lnTo>
                  <a:lnTo>
                    <a:pt x="135918" y="74499"/>
                  </a:lnTo>
                  <a:lnTo>
                    <a:pt x="132888" y="62722"/>
                  </a:lnTo>
                  <a:lnTo>
                    <a:pt x="130526" y="50515"/>
                  </a:lnTo>
                  <a:lnTo>
                    <a:pt x="129279" y="38366"/>
                  </a:lnTo>
                  <a:lnTo>
                    <a:pt x="129955" y="27268"/>
                  </a:lnTo>
                  <a:lnTo>
                    <a:pt x="132829" y="17701"/>
                  </a:lnTo>
                  <a:lnTo>
                    <a:pt x="137862" y="9974"/>
                  </a:lnTo>
                  <a:lnTo>
                    <a:pt x="144977" y="4458"/>
                  </a:lnTo>
                  <a:lnTo>
                    <a:pt x="153906" y="1132"/>
                  </a:lnTo>
                  <a:lnTo>
                    <a:pt x="164119" y="0"/>
                  </a:lnTo>
                  <a:lnTo>
                    <a:pt x="174950" y="1270"/>
                  </a:lnTo>
                  <a:lnTo>
                    <a:pt x="185958" y="4822"/>
                  </a:lnTo>
                  <a:lnTo>
                    <a:pt x="196616" y="10289"/>
                  </a:lnTo>
                  <a:lnTo>
                    <a:pt x="206240" y="17236"/>
                  </a:lnTo>
                  <a:lnTo>
                    <a:pt x="214561" y="25280"/>
                  </a:lnTo>
                  <a:lnTo>
                    <a:pt x="221657" y="34271"/>
                  </a:lnTo>
                  <a:lnTo>
                    <a:pt x="227745" y="44282"/>
                  </a:lnTo>
                  <a:lnTo>
                    <a:pt x="233070" y="55276"/>
                  </a:lnTo>
                  <a:lnTo>
                    <a:pt x="237835" y="67097"/>
                  </a:lnTo>
                  <a:lnTo>
                    <a:pt x="242206" y="79565"/>
                  </a:lnTo>
                  <a:lnTo>
                    <a:pt x="246299" y="92496"/>
                  </a:lnTo>
                  <a:lnTo>
                    <a:pt x="250246" y="105340"/>
                  </a:lnTo>
                  <a:lnTo>
                    <a:pt x="254683" y="118545"/>
                  </a:lnTo>
                  <a:lnTo>
                    <a:pt x="261119" y="134388"/>
                  </a:lnTo>
                  <a:lnTo>
                    <a:pt x="272069" y="156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83397" y="3039511"/>
              <a:ext cx="28873" cy="379027"/>
            </a:xfrm>
            <a:custGeom>
              <a:avLst/>
              <a:gdLst/>
              <a:ahLst/>
              <a:cxnLst/>
              <a:rect l="0" t="0" r="0" b="0"/>
              <a:pathLst>
                <a:path w="28873" h="379027">
                  <a:moveTo>
                    <a:pt x="7815" y="0"/>
                  </a:moveTo>
                  <a:lnTo>
                    <a:pt x="4949" y="14602"/>
                  </a:lnTo>
                  <a:lnTo>
                    <a:pt x="2807" y="27873"/>
                  </a:lnTo>
                  <a:lnTo>
                    <a:pt x="1209" y="41070"/>
                  </a:lnTo>
                  <a:lnTo>
                    <a:pt x="200" y="54238"/>
                  </a:lnTo>
                  <a:lnTo>
                    <a:pt x="0" y="67098"/>
                  </a:lnTo>
                  <a:lnTo>
                    <a:pt x="651" y="79504"/>
                  </a:lnTo>
                  <a:lnTo>
                    <a:pt x="1889" y="91617"/>
                  </a:lnTo>
                  <a:lnTo>
                    <a:pt x="3253" y="103818"/>
                  </a:lnTo>
                  <a:lnTo>
                    <a:pt x="4463" y="116324"/>
                  </a:lnTo>
                  <a:lnTo>
                    <a:pt x="5425" y="129181"/>
                  </a:lnTo>
                  <a:lnTo>
                    <a:pt x="6145" y="142351"/>
                  </a:lnTo>
                  <a:lnTo>
                    <a:pt x="6668" y="155766"/>
                  </a:lnTo>
                  <a:lnTo>
                    <a:pt x="7206" y="169200"/>
                  </a:lnTo>
                  <a:lnTo>
                    <a:pt x="8107" y="182292"/>
                  </a:lnTo>
                  <a:lnTo>
                    <a:pt x="9534" y="194887"/>
                  </a:lnTo>
                  <a:lnTo>
                    <a:pt x="11478" y="207480"/>
                  </a:lnTo>
                  <a:lnTo>
                    <a:pt x="13854" y="221073"/>
                  </a:lnTo>
                  <a:lnTo>
                    <a:pt x="16560" y="236144"/>
                  </a:lnTo>
                  <a:lnTo>
                    <a:pt x="19340" y="252352"/>
                  </a:lnTo>
                  <a:lnTo>
                    <a:pt x="21820" y="268850"/>
                  </a:lnTo>
                  <a:lnTo>
                    <a:pt x="23817" y="285093"/>
                  </a:lnTo>
                  <a:lnTo>
                    <a:pt x="25330" y="300866"/>
                  </a:lnTo>
                  <a:lnTo>
                    <a:pt x="26590" y="317992"/>
                  </a:lnTo>
                  <a:lnTo>
                    <a:pt x="27707" y="341321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96456" y="3197438"/>
              <a:ext cx="200042" cy="42116"/>
            </a:xfrm>
            <a:custGeom>
              <a:avLst/>
              <a:gdLst/>
              <a:ahLst/>
              <a:cxnLst/>
              <a:rect l="0" t="0" r="0" b="0"/>
              <a:pathLst>
                <a:path w="200042" h="42116">
                  <a:moveTo>
                    <a:pt x="200041" y="0"/>
                  </a:moveTo>
                  <a:lnTo>
                    <a:pt x="188306" y="67"/>
                  </a:lnTo>
                  <a:lnTo>
                    <a:pt x="177177" y="708"/>
                  </a:lnTo>
                  <a:lnTo>
                    <a:pt x="165579" y="2000"/>
                  </a:lnTo>
                  <a:lnTo>
                    <a:pt x="153418" y="3687"/>
                  </a:lnTo>
                  <a:lnTo>
                    <a:pt x="140757" y="5355"/>
                  </a:lnTo>
                  <a:lnTo>
                    <a:pt x="127704" y="6772"/>
                  </a:lnTo>
                  <a:lnTo>
                    <a:pt x="114525" y="8043"/>
                  </a:lnTo>
                  <a:lnTo>
                    <a:pt x="101610" y="9502"/>
                  </a:lnTo>
                  <a:lnTo>
                    <a:pt x="89148" y="11335"/>
                  </a:lnTo>
                  <a:lnTo>
                    <a:pt x="77154" y="13566"/>
                  </a:lnTo>
                  <a:lnTo>
                    <a:pt x="65561" y="16142"/>
                  </a:lnTo>
                  <a:lnTo>
                    <a:pt x="54287" y="18990"/>
                  </a:lnTo>
                  <a:lnTo>
                    <a:pt x="43514" y="22078"/>
                  </a:lnTo>
                  <a:lnTo>
                    <a:pt x="32520" y="25837"/>
                  </a:lnTo>
                  <a:lnTo>
                    <a:pt x="19220" y="3171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02677" y="3239553"/>
              <a:ext cx="114014" cy="150884"/>
            </a:xfrm>
            <a:custGeom>
              <a:avLst/>
              <a:gdLst/>
              <a:ahLst/>
              <a:cxnLst/>
              <a:rect l="0" t="0" r="0" b="0"/>
              <a:pathLst>
                <a:path w="114014" h="150884">
                  <a:moveTo>
                    <a:pt x="78048" y="21056"/>
                  </a:moveTo>
                  <a:lnTo>
                    <a:pt x="69246" y="18324"/>
                  </a:lnTo>
                  <a:lnTo>
                    <a:pt x="60900" y="17462"/>
                  </a:lnTo>
                  <a:lnTo>
                    <a:pt x="52206" y="18462"/>
                  </a:lnTo>
                  <a:lnTo>
                    <a:pt x="43257" y="21346"/>
                  </a:lnTo>
                  <a:lnTo>
                    <a:pt x="34410" y="26427"/>
                  </a:lnTo>
                  <a:lnTo>
                    <a:pt x="25881" y="33669"/>
                  </a:lnTo>
                  <a:lnTo>
                    <a:pt x="18039" y="42753"/>
                  </a:lnTo>
                  <a:lnTo>
                    <a:pt x="11458" y="53276"/>
                  </a:lnTo>
                  <a:lnTo>
                    <a:pt x="6338" y="64860"/>
                  </a:lnTo>
                  <a:lnTo>
                    <a:pt x="2717" y="77042"/>
                  </a:lnTo>
                  <a:lnTo>
                    <a:pt x="645" y="89283"/>
                  </a:lnTo>
                  <a:lnTo>
                    <a:pt x="0" y="101280"/>
                  </a:lnTo>
                  <a:lnTo>
                    <a:pt x="852" y="112622"/>
                  </a:lnTo>
                  <a:lnTo>
                    <a:pt x="3544" y="122713"/>
                  </a:lnTo>
                  <a:lnTo>
                    <a:pt x="8098" y="131348"/>
                  </a:lnTo>
                  <a:lnTo>
                    <a:pt x="14427" y="138484"/>
                  </a:lnTo>
                  <a:lnTo>
                    <a:pt x="22494" y="144071"/>
                  </a:lnTo>
                  <a:lnTo>
                    <a:pt x="32101" y="148225"/>
                  </a:lnTo>
                  <a:lnTo>
                    <a:pt x="42788" y="150712"/>
                  </a:lnTo>
                  <a:lnTo>
                    <a:pt x="53945" y="150883"/>
                  </a:lnTo>
                  <a:lnTo>
                    <a:pt x="65175" y="148592"/>
                  </a:lnTo>
                  <a:lnTo>
                    <a:pt x="75986" y="144121"/>
                  </a:lnTo>
                  <a:lnTo>
                    <a:pt x="85711" y="137916"/>
                  </a:lnTo>
                  <a:lnTo>
                    <a:pt x="94097" y="130401"/>
                  </a:lnTo>
                  <a:lnTo>
                    <a:pt x="101065" y="121612"/>
                  </a:lnTo>
                  <a:lnTo>
                    <a:pt x="106538" y="111212"/>
                  </a:lnTo>
                  <a:lnTo>
                    <a:pt x="110620" y="99157"/>
                  </a:lnTo>
                  <a:lnTo>
                    <a:pt x="113228" y="86150"/>
                  </a:lnTo>
                  <a:lnTo>
                    <a:pt x="114013" y="73412"/>
                  </a:lnTo>
                  <a:lnTo>
                    <a:pt x="112951" y="61626"/>
                  </a:lnTo>
                  <a:lnTo>
                    <a:pt x="110291" y="50935"/>
                  </a:lnTo>
                  <a:lnTo>
                    <a:pt x="106371" y="41220"/>
                  </a:lnTo>
                  <a:lnTo>
                    <a:pt x="101525" y="32289"/>
                  </a:lnTo>
                  <a:lnTo>
                    <a:pt x="96320" y="24247"/>
                  </a:lnTo>
                  <a:lnTo>
                    <a:pt x="91051" y="16724"/>
                  </a:lnTo>
                  <a:lnTo>
                    <a:pt x="85261" y="9056"/>
                  </a:lnTo>
                  <a:lnTo>
                    <a:pt x="78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09809" y="3176381"/>
              <a:ext cx="7829" cy="252685"/>
            </a:xfrm>
            <a:custGeom>
              <a:avLst/>
              <a:gdLst/>
              <a:ahLst/>
              <a:cxnLst/>
              <a:rect l="0" t="0" r="0" b="0"/>
              <a:pathLst>
                <a:path w="7829" h="252685">
                  <a:moveTo>
                    <a:pt x="7828" y="0"/>
                  </a:moveTo>
                  <a:lnTo>
                    <a:pt x="6387" y="8683"/>
                  </a:lnTo>
                  <a:lnTo>
                    <a:pt x="4472" y="21377"/>
                  </a:lnTo>
                  <a:lnTo>
                    <a:pt x="2650" y="36851"/>
                  </a:lnTo>
                  <a:lnTo>
                    <a:pt x="1154" y="54617"/>
                  </a:lnTo>
                  <a:lnTo>
                    <a:pt x="184" y="74080"/>
                  </a:lnTo>
                  <a:lnTo>
                    <a:pt x="0" y="94506"/>
                  </a:lnTo>
                  <a:lnTo>
                    <a:pt x="657" y="115380"/>
                  </a:lnTo>
                  <a:lnTo>
                    <a:pt x="1900" y="136103"/>
                  </a:lnTo>
                  <a:lnTo>
                    <a:pt x="3266" y="155938"/>
                  </a:lnTo>
                  <a:lnTo>
                    <a:pt x="4477" y="174555"/>
                  </a:lnTo>
                  <a:lnTo>
                    <a:pt x="5441" y="191598"/>
                  </a:lnTo>
                  <a:lnTo>
                    <a:pt x="6266" y="208258"/>
                  </a:lnTo>
                  <a:lnTo>
                    <a:pt x="7020" y="227113"/>
                  </a:lnTo>
                  <a:lnTo>
                    <a:pt x="78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12352" y="3272191"/>
              <a:ext cx="178986" cy="20005"/>
            </a:xfrm>
            <a:custGeom>
              <a:avLst/>
              <a:gdLst/>
              <a:ahLst/>
              <a:cxnLst/>
              <a:rect l="0" t="0" r="0" b="0"/>
              <a:pathLst>
                <a:path w="178986" h="20005">
                  <a:moveTo>
                    <a:pt x="178985" y="9476"/>
                  </a:moveTo>
                  <a:lnTo>
                    <a:pt x="167183" y="6609"/>
                  </a:lnTo>
                  <a:lnTo>
                    <a:pt x="155414" y="4467"/>
                  </a:lnTo>
                  <a:lnTo>
                    <a:pt x="142523" y="2864"/>
                  </a:lnTo>
                  <a:lnTo>
                    <a:pt x="128675" y="1683"/>
                  </a:lnTo>
                  <a:lnTo>
                    <a:pt x="114347" y="835"/>
                  </a:lnTo>
                  <a:lnTo>
                    <a:pt x="99882" y="242"/>
                  </a:lnTo>
                  <a:lnTo>
                    <a:pt x="85604" y="0"/>
                  </a:lnTo>
                  <a:lnTo>
                    <a:pt x="71877" y="365"/>
                  </a:lnTo>
                  <a:lnTo>
                    <a:pt x="58845" y="1424"/>
                  </a:lnTo>
                  <a:lnTo>
                    <a:pt x="46722" y="3156"/>
                  </a:lnTo>
                  <a:lnTo>
                    <a:pt x="34595" y="5782"/>
                  </a:lnTo>
                  <a:lnTo>
                    <a:pt x="20282" y="10651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022922" y="3113210"/>
              <a:ext cx="368498" cy="376248"/>
            </a:xfrm>
            <a:custGeom>
              <a:avLst/>
              <a:gdLst/>
              <a:ahLst/>
              <a:cxnLst/>
              <a:rect l="0" t="0" r="0" b="0"/>
              <a:pathLst>
                <a:path w="368498" h="376248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1999" y="39084"/>
                  </a:lnTo>
                  <a:lnTo>
                    <a:pt x="3686" y="51085"/>
                  </a:lnTo>
                  <a:lnTo>
                    <a:pt x="5354" y="64222"/>
                  </a:lnTo>
                  <a:lnTo>
                    <a:pt x="6772" y="78955"/>
                  </a:lnTo>
                  <a:lnTo>
                    <a:pt x="8043" y="94756"/>
                  </a:lnTo>
                  <a:lnTo>
                    <a:pt x="9502" y="110443"/>
                  </a:lnTo>
                  <a:lnTo>
                    <a:pt x="11335" y="125338"/>
                  </a:lnTo>
                  <a:lnTo>
                    <a:pt x="13567" y="139761"/>
                  </a:lnTo>
                  <a:lnTo>
                    <a:pt x="16143" y="154723"/>
                  </a:lnTo>
                  <a:lnTo>
                    <a:pt x="18989" y="170781"/>
                  </a:lnTo>
                  <a:lnTo>
                    <a:pt x="22038" y="187685"/>
                  </a:lnTo>
                  <a:lnTo>
                    <a:pt x="25229" y="204664"/>
                  </a:lnTo>
                  <a:lnTo>
                    <a:pt x="28518" y="221245"/>
                  </a:lnTo>
                  <a:lnTo>
                    <a:pt x="31709" y="237449"/>
                  </a:lnTo>
                  <a:lnTo>
                    <a:pt x="34470" y="253615"/>
                  </a:lnTo>
                  <a:lnTo>
                    <a:pt x="36656" y="269931"/>
                  </a:lnTo>
                  <a:lnTo>
                    <a:pt x="38109" y="285119"/>
                  </a:lnTo>
                  <a:lnTo>
                    <a:pt x="38138" y="295358"/>
                  </a:lnTo>
                  <a:lnTo>
                    <a:pt x="36773" y="298100"/>
                  </a:lnTo>
                  <a:lnTo>
                    <a:pt x="35303" y="294511"/>
                  </a:lnTo>
                  <a:lnTo>
                    <a:pt x="34325" y="286717"/>
                  </a:lnTo>
                  <a:lnTo>
                    <a:pt x="34152" y="276770"/>
                  </a:lnTo>
                  <a:lnTo>
                    <a:pt x="34839" y="265942"/>
                  </a:lnTo>
                  <a:lnTo>
                    <a:pt x="36280" y="254858"/>
                  </a:lnTo>
                  <a:lnTo>
                    <a:pt x="38315" y="243781"/>
                  </a:lnTo>
                  <a:lnTo>
                    <a:pt x="40806" y="232807"/>
                  </a:lnTo>
                  <a:lnTo>
                    <a:pt x="43952" y="222276"/>
                  </a:lnTo>
                  <a:lnTo>
                    <a:pt x="48274" y="212791"/>
                  </a:lnTo>
                  <a:lnTo>
                    <a:pt x="53963" y="204603"/>
                  </a:lnTo>
                  <a:lnTo>
                    <a:pt x="60901" y="198120"/>
                  </a:lnTo>
                  <a:lnTo>
                    <a:pt x="68855" y="194043"/>
                  </a:lnTo>
                  <a:lnTo>
                    <a:pt x="77569" y="192533"/>
                  </a:lnTo>
                  <a:lnTo>
                    <a:pt x="86502" y="193450"/>
                  </a:lnTo>
                  <a:lnTo>
                    <a:pt x="94878" y="196642"/>
                  </a:lnTo>
                  <a:lnTo>
                    <a:pt x="102320" y="201785"/>
                  </a:lnTo>
                  <a:lnTo>
                    <a:pt x="108805" y="208472"/>
                  </a:lnTo>
                  <a:lnTo>
                    <a:pt x="114476" y="216313"/>
                  </a:lnTo>
                  <a:lnTo>
                    <a:pt x="119516" y="224988"/>
                  </a:lnTo>
                  <a:lnTo>
                    <a:pt x="124088" y="234250"/>
                  </a:lnTo>
                  <a:lnTo>
                    <a:pt x="128328" y="243919"/>
                  </a:lnTo>
                  <a:lnTo>
                    <a:pt x="132330" y="253872"/>
                  </a:lnTo>
                  <a:lnTo>
                    <a:pt x="136004" y="264182"/>
                  </a:lnTo>
                  <a:lnTo>
                    <a:pt x="139092" y="275097"/>
                  </a:lnTo>
                  <a:lnTo>
                    <a:pt x="141527" y="286635"/>
                  </a:lnTo>
                  <a:lnTo>
                    <a:pt x="144227" y="296325"/>
                  </a:lnTo>
                  <a:lnTo>
                    <a:pt x="147866" y="300587"/>
                  </a:lnTo>
                  <a:lnTo>
                    <a:pt x="151548" y="299642"/>
                  </a:lnTo>
                  <a:lnTo>
                    <a:pt x="155063" y="295093"/>
                  </a:lnTo>
                  <a:lnTo>
                    <a:pt x="158650" y="288451"/>
                  </a:lnTo>
                  <a:lnTo>
                    <a:pt x="162686" y="280899"/>
                  </a:lnTo>
                  <a:lnTo>
                    <a:pt x="167348" y="273108"/>
                  </a:lnTo>
                  <a:lnTo>
                    <a:pt x="172939" y="265695"/>
                  </a:lnTo>
                  <a:lnTo>
                    <a:pt x="179975" y="259370"/>
                  </a:lnTo>
                  <a:lnTo>
                    <a:pt x="188598" y="254394"/>
                  </a:lnTo>
                  <a:lnTo>
                    <a:pt x="198643" y="250349"/>
                  </a:lnTo>
                  <a:lnTo>
                    <a:pt x="209826" y="246393"/>
                  </a:lnTo>
                  <a:lnTo>
                    <a:pt x="221860" y="242022"/>
                  </a:lnTo>
                  <a:lnTo>
                    <a:pt x="234346" y="237250"/>
                  </a:lnTo>
                  <a:lnTo>
                    <a:pt x="246793" y="232419"/>
                  </a:lnTo>
                  <a:lnTo>
                    <a:pt x="258933" y="227754"/>
                  </a:lnTo>
                  <a:lnTo>
                    <a:pt x="270540" y="223163"/>
                  </a:lnTo>
                  <a:lnTo>
                    <a:pt x="281343" y="218328"/>
                  </a:lnTo>
                  <a:lnTo>
                    <a:pt x="291262" y="213074"/>
                  </a:lnTo>
                  <a:lnTo>
                    <a:pt x="299908" y="207224"/>
                  </a:lnTo>
                  <a:lnTo>
                    <a:pt x="306512" y="200533"/>
                  </a:lnTo>
                  <a:lnTo>
                    <a:pt x="310833" y="192957"/>
                  </a:lnTo>
                  <a:lnTo>
                    <a:pt x="312767" y="184766"/>
                  </a:lnTo>
                  <a:lnTo>
                    <a:pt x="312105" y="176429"/>
                  </a:lnTo>
                  <a:lnTo>
                    <a:pt x="308992" y="168251"/>
                  </a:lnTo>
                  <a:lnTo>
                    <a:pt x="303835" y="160983"/>
                  </a:lnTo>
                  <a:lnTo>
                    <a:pt x="297102" y="155852"/>
                  </a:lnTo>
                  <a:lnTo>
                    <a:pt x="289211" y="153342"/>
                  </a:lnTo>
                  <a:lnTo>
                    <a:pt x="280494" y="153439"/>
                  </a:lnTo>
                  <a:lnTo>
                    <a:pt x="271199" y="156006"/>
                  </a:lnTo>
                  <a:lnTo>
                    <a:pt x="261509" y="160694"/>
                  </a:lnTo>
                  <a:lnTo>
                    <a:pt x="251718" y="167058"/>
                  </a:lnTo>
                  <a:lnTo>
                    <a:pt x="242215" y="174675"/>
                  </a:lnTo>
                  <a:lnTo>
                    <a:pt x="233199" y="183196"/>
                  </a:lnTo>
                  <a:lnTo>
                    <a:pt x="224839" y="192353"/>
                  </a:lnTo>
                  <a:lnTo>
                    <a:pt x="217369" y="201951"/>
                  </a:lnTo>
                  <a:lnTo>
                    <a:pt x="210829" y="211855"/>
                  </a:lnTo>
                  <a:lnTo>
                    <a:pt x="205268" y="222134"/>
                  </a:lnTo>
                  <a:lnTo>
                    <a:pt x="200822" y="233026"/>
                  </a:lnTo>
                  <a:lnTo>
                    <a:pt x="197464" y="244614"/>
                  </a:lnTo>
                  <a:lnTo>
                    <a:pt x="195192" y="256668"/>
                  </a:lnTo>
                  <a:lnTo>
                    <a:pt x="194106" y="268759"/>
                  </a:lnTo>
                  <a:lnTo>
                    <a:pt x="194154" y="280634"/>
                  </a:lnTo>
                  <a:lnTo>
                    <a:pt x="195149" y="292217"/>
                  </a:lnTo>
                  <a:lnTo>
                    <a:pt x="196881" y="303528"/>
                  </a:lnTo>
                  <a:lnTo>
                    <a:pt x="199163" y="314613"/>
                  </a:lnTo>
                  <a:lnTo>
                    <a:pt x="202168" y="325363"/>
                  </a:lnTo>
                  <a:lnTo>
                    <a:pt x="206396" y="335515"/>
                  </a:lnTo>
                  <a:lnTo>
                    <a:pt x="212025" y="344967"/>
                  </a:lnTo>
                  <a:lnTo>
                    <a:pt x="219095" y="353450"/>
                  </a:lnTo>
                  <a:lnTo>
                    <a:pt x="227667" y="360471"/>
                  </a:lnTo>
                  <a:lnTo>
                    <a:pt x="237623" y="365895"/>
                  </a:lnTo>
                  <a:lnTo>
                    <a:pt x="248715" y="369892"/>
                  </a:lnTo>
                  <a:lnTo>
                    <a:pt x="260676" y="372750"/>
                  </a:lnTo>
                  <a:lnTo>
                    <a:pt x="273270" y="374744"/>
                  </a:lnTo>
                  <a:lnTo>
                    <a:pt x="286147" y="375952"/>
                  </a:lnTo>
                  <a:lnTo>
                    <a:pt x="298866" y="376247"/>
                  </a:lnTo>
                  <a:lnTo>
                    <a:pt x="311186" y="375639"/>
                  </a:lnTo>
                  <a:lnTo>
                    <a:pt x="322815" y="374410"/>
                  </a:lnTo>
                  <a:lnTo>
                    <a:pt x="334550" y="372922"/>
                  </a:lnTo>
                  <a:lnTo>
                    <a:pt x="348536" y="371044"/>
                  </a:lnTo>
                  <a:lnTo>
                    <a:pt x="36849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38197" y="3689424"/>
              <a:ext cx="273742" cy="206834"/>
            </a:xfrm>
            <a:custGeom>
              <a:avLst/>
              <a:gdLst/>
              <a:ahLst/>
              <a:cxnLst/>
              <a:rect l="0" t="0" r="0" b="0"/>
              <a:pathLst>
                <a:path w="273742" h="206834">
                  <a:moveTo>
                    <a:pt x="0" y="13382"/>
                  </a:moveTo>
                  <a:lnTo>
                    <a:pt x="66" y="25184"/>
                  </a:lnTo>
                  <a:lnTo>
                    <a:pt x="706" y="36953"/>
                  </a:lnTo>
                  <a:lnTo>
                    <a:pt x="2003" y="49844"/>
                  </a:lnTo>
                  <a:lnTo>
                    <a:pt x="3863" y="63692"/>
                  </a:lnTo>
                  <a:lnTo>
                    <a:pt x="6179" y="78020"/>
                  </a:lnTo>
                  <a:lnTo>
                    <a:pt x="8841" y="92489"/>
                  </a:lnTo>
                  <a:lnTo>
                    <a:pt x="11592" y="106940"/>
                  </a:lnTo>
                  <a:lnTo>
                    <a:pt x="14051" y="121315"/>
                  </a:lnTo>
                  <a:lnTo>
                    <a:pt x="16038" y="135606"/>
                  </a:lnTo>
                  <a:lnTo>
                    <a:pt x="17709" y="149657"/>
                  </a:lnTo>
                  <a:lnTo>
                    <a:pt x="19446" y="163179"/>
                  </a:lnTo>
                  <a:lnTo>
                    <a:pt x="21428" y="176010"/>
                  </a:lnTo>
                  <a:lnTo>
                    <a:pt x="22304" y="186564"/>
                  </a:lnTo>
                  <a:lnTo>
                    <a:pt x="20735" y="192050"/>
                  </a:lnTo>
                  <a:lnTo>
                    <a:pt x="17877" y="191925"/>
                  </a:lnTo>
                  <a:lnTo>
                    <a:pt x="14515" y="187358"/>
                  </a:lnTo>
                  <a:lnTo>
                    <a:pt x="11142" y="179670"/>
                  </a:lnTo>
                  <a:lnTo>
                    <a:pt x="8194" y="169869"/>
                  </a:lnTo>
                  <a:lnTo>
                    <a:pt x="5850" y="158650"/>
                  </a:lnTo>
                  <a:lnTo>
                    <a:pt x="4092" y="146320"/>
                  </a:lnTo>
                  <a:lnTo>
                    <a:pt x="2824" y="132886"/>
                  </a:lnTo>
                  <a:lnTo>
                    <a:pt x="1934" y="118434"/>
                  </a:lnTo>
                  <a:lnTo>
                    <a:pt x="1487" y="103300"/>
                  </a:lnTo>
                  <a:lnTo>
                    <a:pt x="1710" y="87984"/>
                  </a:lnTo>
                  <a:lnTo>
                    <a:pt x="2683" y="72800"/>
                  </a:lnTo>
                  <a:lnTo>
                    <a:pt x="4658" y="58179"/>
                  </a:lnTo>
                  <a:lnTo>
                    <a:pt x="8120" y="44740"/>
                  </a:lnTo>
                  <a:lnTo>
                    <a:pt x="13199" y="32713"/>
                  </a:lnTo>
                  <a:lnTo>
                    <a:pt x="19881" y="22315"/>
                  </a:lnTo>
                  <a:lnTo>
                    <a:pt x="28188" y="13920"/>
                  </a:lnTo>
                  <a:lnTo>
                    <a:pt x="37951" y="7540"/>
                  </a:lnTo>
                  <a:lnTo>
                    <a:pt x="48573" y="3220"/>
                  </a:lnTo>
                  <a:lnTo>
                    <a:pt x="59154" y="1203"/>
                  </a:lnTo>
                  <a:lnTo>
                    <a:pt x="69184" y="1403"/>
                  </a:lnTo>
                  <a:lnTo>
                    <a:pt x="78372" y="3637"/>
                  </a:lnTo>
                  <a:lnTo>
                    <a:pt x="86473" y="7794"/>
                  </a:lnTo>
                  <a:lnTo>
                    <a:pt x="93478" y="13624"/>
                  </a:lnTo>
                  <a:lnTo>
                    <a:pt x="99709" y="20790"/>
                  </a:lnTo>
                  <a:lnTo>
                    <a:pt x="105677" y="28962"/>
                  </a:lnTo>
                  <a:lnTo>
                    <a:pt x="111692" y="37867"/>
                  </a:lnTo>
                  <a:lnTo>
                    <a:pt x="117548" y="47454"/>
                  </a:lnTo>
                  <a:lnTo>
                    <a:pt x="122649" y="57875"/>
                  </a:lnTo>
                  <a:lnTo>
                    <a:pt x="126714" y="69141"/>
                  </a:lnTo>
                  <a:lnTo>
                    <a:pt x="129934" y="80978"/>
                  </a:lnTo>
                  <a:lnTo>
                    <a:pt x="132786" y="92924"/>
                  </a:lnTo>
                  <a:lnTo>
                    <a:pt x="135588" y="104705"/>
                  </a:lnTo>
                  <a:lnTo>
                    <a:pt x="138319" y="116396"/>
                  </a:lnTo>
                  <a:lnTo>
                    <a:pt x="140706" y="128311"/>
                  </a:lnTo>
                  <a:lnTo>
                    <a:pt x="142626" y="140593"/>
                  </a:lnTo>
                  <a:lnTo>
                    <a:pt x="144582" y="152081"/>
                  </a:lnTo>
                  <a:lnTo>
                    <a:pt x="147649" y="159469"/>
                  </a:lnTo>
                  <a:lnTo>
                    <a:pt x="151972" y="161243"/>
                  </a:lnTo>
                  <a:lnTo>
                    <a:pt x="156905" y="159397"/>
                  </a:lnTo>
                  <a:lnTo>
                    <a:pt x="162266" y="155491"/>
                  </a:lnTo>
                  <a:lnTo>
                    <a:pt x="168017" y="150387"/>
                  </a:lnTo>
                  <a:lnTo>
                    <a:pt x="174107" y="144568"/>
                  </a:lnTo>
                  <a:lnTo>
                    <a:pt x="180630" y="138310"/>
                  </a:lnTo>
                  <a:lnTo>
                    <a:pt x="187830" y="131781"/>
                  </a:lnTo>
                  <a:lnTo>
                    <a:pt x="195774" y="125074"/>
                  </a:lnTo>
                  <a:lnTo>
                    <a:pt x="204225" y="118089"/>
                  </a:lnTo>
                  <a:lnTo>
                    <a:pt x="212742" y="110558"/>
                  </a:lnTo>
                  <a:lnTo>
                    <a:pt x="221064" y="102379"/>
                  </a:lnTo>
                  <a:lnTo>
                    <a:pt x="229107" y="93766"/>
                  </a:lnTo>
                  <a:lnTo>
                    <a:pt x="236888" y="85139"/>
                  </a:lnTo>
                  <a:lnTo>
                    <a:pt x="244450" y="76738"/>
                  </a:lnTo>
                  <a:lnTo>
                    <a:pt x="251680" y="68471"/>
                  </a:lnTo>
                  <a:lnTo>
                    <a:pt x="258317" y="60007"/>
                  </a:lnTo>
                  <a:lnTo>
                    <a:pt x="264251" y="51169"/>
                  </a:lnTo>
                  <a:lnTo>
                    <a:pt x="269050" y="42097"/>
                  </a:lnTo>
                  <a:lnTo>
                    <a:pt x="271911" y="33154"/>
                  </a:lnTo>
                  <a:lnTo>
                    <a:pt x="272560" y="24552"/>
                  </a:lnTo>
                  <a:lnTo>
                    <a:pt x="270878" y="16658"/>
                  </a:lnTo>
                  <a:lnTo>
                    <a:pt x="266631" y="10041"/>
                  </a:lnTo>
                  <a:lnTo>
                    <a:pt x="259968" y="4901"/>
                  </a:lnTo>
                  <a:lnTo>
                    <a:pt x="251614" y="1435"/>
                  </a:lnTo>
                  <a:lnTo>
                    <a:pt x="242648" y="0"/>
                  </a:lnTo>
                  <a:lnTo>
                    <a:pt x="233739" y="591"/>
                  </a:lnTo>
                  <a:lnTo>
                    <a:pt x="225152" y="2918"/>
                  </a:lnTo>
                  <a:lnTo>
                    <a:pt x="216934" y="6605"/>
                  </a:lnTo>
                  <a:lnTo>
                    <a:pt x="209043" y="11307"/>
                  </a:lnTo>
                  <a:lnTo>
                    <a:pt x="201574" y="16900"/>
                  </a:lnTo>
                  <a:lnTo>
                    <a:pt x="194770" y="23478"/>
                  </a:lnTo>
                  <a:lnTo>
                    <a:pt x="188711" y="31016"/>
                  </a:lnTo>
                  <a:lnTo>
                    <a:pt x="183487" y="39535"/>
                  </a:lnTo>
                  <a:lnTo>
                    <a:pt x="179274" y="49164"/>
                  </a:lnTo>
                  <a:lnTo>
                    <a:pt x="176072" y="59871"/>
                  </a:lnTo>
                  <a:lnTo>
                    <a:pt x="173733" y="71657"/>
                  </a:lnTo>
                  <a:lnTo>
                    <a:pt x="172074" y="84624"/>
                  </a:lnTo>
                  <a:lnTo>
                    <a:pt x="170922" y="98710"/>
                  </a:lnTo>
                  <a:lnTo>
                    <a:pt x="170298" y="113406"/>
                  </a:lnTo>
                  <a:lnTo>
                    <a:pt x="170404" y="127883"/>
                  </a:lnTo>
                  <a:lnTo>
                    <a:pt x="171293" y="141686"/>
                  </a:lnTo>
                  <a:lnTo>
                    <a:pt x="173042" y="154563"/>
                  </a:lnTo>
                  <a:lnTo>
                    <a:pt x="175821" y="166292"/>
                  </a:lnTo>
                  <a:lnTo>
                    <a:pt x="179627" y="176874"/>
                  </a:lnTo>
                  <a:lnTo>
                    <a:pt x="184641" y="186150"/>
                  </a:lnTo>
                  <a:lnTo>
                    <a:pt x="191289" y="193718"/>
                  </a:lnTo>
                  <a:lnTo>
                    <a:pt x="199647" y="199511"/>
                  </a:lnTo>
                  <a:lnTo>
                    <a:pt x="209344" y="203591"/>
                  </a:lnTo>
                  <a:lnTo>
                    <a:pt x="219763" y="205971"/>
                  </a:lnTo>
                  <a:lnTo>
                    <a:pt x="230458" y="206833"/>
                  </a:lnTo>
                  <a:lnTo>
                    <a:pt x="240758" y="206430"/>
                  </a:lnTo>
                  <a:lnTo>
                    <a:pt x="250695" y="204858"/>
                  </a:lnTo>
                  <a:lnTo>
                    <a:pt x="261136" y="200864"/>
                  </a:lnTo>
                  <a:lnTo>
                    <a:pt x="273741" y="192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24893" y="3747653"/>
              <a:ext cx="166030" cy="179511"/>
            </a:xfrm>
            <a:custGeom>
              <a:avLst/>
              <a:gdLst/>
              <a:ahLst/>
              <a:cxnLst/>
              <a:rect l="0" t="0" r="0" b="0"/>
              <a:pathLst>
                <a:path w="166030" h="179511">
                  <a:moveTo>
                    <a:pt x="60744" y="123609"/>
                  </a:moveTo>
                  <a:lnTo>
                    <a:pt x="66545" y="117675"/>
                  </a:lnTo>
                  <a:lnTo>
                    <a:pt x="71469" y="111470"/>
                  </a:lnTo>
                  <a:lnTo>
                    <a:pt x="75972" y="104374"/>
                  </a:lnTo>
                  <a:lnTo>
                    <a:pt x="80193" y="96434"/>
                  </a:lnTo>
                  <a:lnTo>
                    <a:pt x="84206" y="87788"/>
                  </a:lnTo>
                  <a:lnTo>
                    <a:pt x="88057" y="78593"/>
                  </a:lnTo>
                  <a:lnTo>
                    <a:pt x="91464" y="68993"/>
                  </a:lnTo>
                  <a:lnTo>
                    <a:pt x="93843" y="59104"/>
                  </a:lnTo>
                  <a:lnTo>
                    <a:pt x="94955" y="49016"/>
                  </a:lnTo>
                  <a:lnTo>
                    <a:pt x="94716" y="38955"/>
                  </a:lnTo>
                  <a:lnTo>
                    <a:pt x="93035" y="29274"/>
                  </a:lnTo>
                  <a:lnTo>
                    <a:pt x="90005" y="20146"/>
                  </a:lnTo>
                  <a:lnTo>
                    <a:pt x="85530" y="12051"/>
                  </a:lnTo>
                  <a:lnTo>
                    <a:pt x="79253" y="5824"/>
                  </a:lnTo>
                  <a:lnTo>
                    <a:pt x="71155" y="1761"/>
                  </a:lnTo>
                  <a:lnTo>
                    <a:pt x="61975" y="0"/>
                  </a:lnTo>
                  <a:lnTo>
                    <a:pt x="52968" y="780"/>
                  </a:lnTo>
                  <a:lnTo>
                    <a:pt x="44839" y="3968"/>
                  </a:lnTo>
                  <a:lnTo>
                    <a:pt x="37588" y="9004"/>
                  </a:lnTo>
                  <a:lnTo>
                    <a:pt x="30804" y="15122"/>
                  </a:lnTo>
                  <a:lnTo>
                    <a:pt x="24177" y="21793"/>
                  </a:lnTo>
                  <a:lnTo>
                    <a:pt x="17877" y="29047"/>
                  </a:lnTo>
                  <a:lnTo>
                    <a:pt x="12465" y="37353"/>
                  </a:lnTo>
                  <a:lnTo>
                    <a:pt x="8189" y="46908"/>
                  </a:lnTo>
                  <a:lnTo>
                    <a:pt x="4993" y="57784"/>
                  </a:lnTo>
                  <a:lnTo>
                    <a:pt x="2691" y="70074"/>
                  </a:lnTo>
                  <a:lnTo>
                    <a:pt x="1073" y="83673"/>
                  </a:lnTo>
                  <a:lnTo>
                    <a:pt x="122" y="98026"/>
                  </a:lnTo>
                  <a:lnTo>
                    <a:pt x="0" y="112267"/>
                  </a:lnTo>
                  <a:lnTo>
                    <a:pt x="734" y="125908"/>
                  </a:lnTo>
                  <a:lnTo>
                    <a:pt x="2378" y="138674"/>
                  </a:lnTo>
                  <a:lnTo>
                    <a:pt x="5084" y="150328"/>
                  </a:lnTo>
                  <a:lnTo>
                    <a:pt x="8838" y="160852"/>
                  </a:lnTo>
                  <a:lnTo>
                    <a:pt x="13647" y="169748"/>
                  </a:lnTo>
                  <a:lnTo>
                    <a:pt x="19625" y="175997"/>
                  </a:lnTo>
                  <a:lnTo>
                    <a:pt x="26711" y="179265"/>
                  </a:lnTo>
                  <a:lnTo>
                    <a:pt x="34399" y="179510"/>
                  </a:lnTo>
                  <a:lnTo>
                    <a:pt x="41866" y="176641"/>
                  </a:lnTo>
                  <a:lnTo>
                    <a:pt x="48661" y="170939"/>
                  </a:lnTo>
                  <a:lnTo>
                    <a:pt x="54695" y="163079"/>
                  </a:lnTo>
                  <a:lnTo>
                    <a:pt x="60056" y="153918"/>
                  </a:lnTo>
                  <a:lnTo>
                    <a:pt x="64879" y="144061"/>
                  </a:lnTo>
                  <a:lnTo>
                    <a:pt x="69135" y="133685"/>
                  </a:lnTo>
                  <a:lnTo>
                    <a:pt x="72630" y="122662"/>
                  </a:lnTo>
                  <a:lnTo>
                    <a:pt x="75333" y="110983"/>
                  </a:lnTo>
                  <a:lnTo>
                    <a:pt x="77850" y="99918"/>
                  </a:lnTo>
                  <a:lnTo>
                    <a:pt x="81331" y="93004"/>
                  </a:lnTo>
                  <a:lnTo>
                    <a:pt x="85939" y="92081"/>
                  </a:lnTo>
                  <a:lnTo>
                    <a:pt x="91047" y="95300"/>
                  </a:lnTo>
                  <a:lnTo>
                    <a:pt x="96512" y="100931"/>
                  </a:lnTo>
                  <a:lnTo>
                    <a:pt x="102324" y="107726"/>
                  </a:lnTo>
                  <a:lnTo>
                    <a:pt x="108450" y="114969"/>
                  </a:lnTo>
                  <a:lnTo>
                    <a:pt x="114996" y="122162"/>
                  </a:lnTo>
                  <a:lnTo>
                    <a:pt x="122209" y="128861"/>
                  </a:lnTo>
                  <a:lnTo>
                    <a:pt x="130153" y="134884"/>
                  </a:lnTo>
                  <a:lnTo>
                    <a:pt x="138297" y="139921"/>
                  </a:lnTo>
                  <a:lnTo>
                    <a:pt x="146403" y="143811"/>
                  </a:lnTo>
                  <a:lnTo>
                    <a:pt x="155185" y="145776"/>
                  </a:lnTo>
                  <a:lnTo>
                    <a:pt x="166029" y="144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01450" y="3713335"/>
              <a:ext cx="94758" cy="178470"/>
            </a:xfrm>
            <a:custGeom>
              <a:avLst/>
              <a:gdLst/>
              <a:ahLst/>
              <a:cxnLst/>
              <a:rect l="0" t="0" r="0" b="0"/>
              <a:pathLst>
                <a:path w="94758" h="178470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620" y="137743"/>
                  </a:lnTo>
                  <a:lnTo>
                    <a:pt x="11834" y="148044"/>
                  </a:lnTo>
                  <a:lnTo>
                    <a:pt x="15647" y="158388"/>
                  </a:lnTo>
                  <a:lnTo>
                    <a:pt x="20150" y="168707"/>
                  </a:lnTo>
                  <a:lnTo>
                    <a:pt x="24778" y="176501"/>
                  </a:lnTo>
                  <a:lnTo>
                    <a:pt x="28170" y="178469"/>
                  </a:lnTo>
                  <a:lnTo>
                    <a:pt x="29537" y="175275"/>
                  </a:lnTo>
                  <a:lnTo>
                    <a:pt x="29226" y="168433"/>
                  </a:lnTo>
                  <a:lnTo>
                    <a:pt x="27773" y="159317"/>
                  </a:lnTo>
                  <a:lnTo>
                    <a:pt x="25587" y="149064"/>
                  </a:lnTo>
                  <a:lnTo>
                    <a:pt x="22942" y="138355"/>
                  </a:lnTo>
                  <a:lnTo>
                    <a:pt x="20337" y="127518"/>
                  </a:lnTo>
                  <a:lnTo>
                    <a:pt x="18490" y="116690"/>
                  </a:lnTo>
                  <a:lnTo>
                    <a:pt x="17726" y="105910"/>
                  </a:lnTo>
                  <a:lnTo>
                    <a:pt x="18026" y="95021"/>
                  </a:lnTo>
                  <a:lnTo>
                    <a:pt x="19215" y="83708"/>
                  </a:lnTo>
                  <a:lnTo>
                    <a:pt x="21091" y="71839"/>
                  </a:lnTo>
                  <a:lnTo>
                    <a:pt x="23635" y="59764"/>
                  </a:lnTo>
                  <a:lnTo>
                    <a:pt x="27014" y="48189"/>
                  </a:lnTo>
                  <a:lnTo>
                    <a:pt x="31256" y="37489"/>
                  </a:lnTo>
                  <a:lnTo>
                    <a:pt x="36577" y="28017"/>
                  </a:lnTo>
                  <a:lnTo>
                    <a:pt x="43439" y="20260"/>
                  </a:lnTo>
                  <a:lnTo>
                    <a:pt x="51930" y="14306"/>
                  </a:lnTo>
                  <a:lnTo>
                    <a:pt x="61249" y="9926"/>
                  </a:lnTo>
                  <a:lnTo>
                    <a:pt x="70798" y="6331"/>
                  </a:lnTo>
                  <a:lnTo>
                    <a:pt x="81414" y="320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08746" y="3733612"/>
              <a:ext cx="134861" cy="211228"/>
            </a:xfrm>
            <a:custGeom>
              <a:avLst/>
              <a:gdLst/>
              <a:ahLst/>
              <a:cxnLst/>
              <a:rect l="0" t="0" r="0" b="0"/>
              <a:pathLst>
                <a:path w="134861" h="211228">
                  <a:moveTo>
                    <a:pt x="40103" y="95536"/>
                  </a:moveTo>
                  <a:lnTo>
                    <a:pt x="46038" y="101203"/>
                  </a:lnTo>
                  <a:lnTo>
                    <a:pt x="52243" y="104847"/>
                  </a:lnTo>
                  <a:lnTo>
                    <a:pt x="59334" y="106752"/>
                  </a:lnTo>
                  <a:lnTo>
                    <a:pt x="67102" y="107080"/>
                  </a:lnTo>
                  <a:lnTo>
                    <a:pt x="75100" y="105813"/>
                  </a:lnTo>
                  <a:lnTo>
                    <a:pt x="83041" y="103088"/>
                  </a:lnTo>
                  <a:lnTo>
                    <a:pt x="90815" y="99168"/>
                  </a:lnTo>
                  <a:lnTo>
                    <a:pt x="98409" y="94332"/>
                  </a:lnTo>
                  <a:lnTo>
                    <a:pt x="105836" y="88818"/>
                  </a:lnTo>
                  <a:lnTo>
                    <a:pt x="112806" y="82492"/>
                  </a:lnTo>
                  <a:lnTo>
                    <a:pt x="118735" y="74883"/>
                  </a:lnTo>
                  <a:lnTo>
                    <a:pt x="123380" y="65844"/>
                  </a:lnTo>
                  <a:lnTo>
                    <a:pt x="126497" y="55842"/>
                  </a:lnTo>
                  <a:lnTo>
                    <a:pt x="127692" y="45743"/>
                  </a:lnTo>
                  <a:lnTo>
                    <a:pt x="126932" y="36069"/>
                  </a:lnTo>
                  <a:lnTo>
                    <a:pt x="124320" y="27134"/>
                  </a:lnTo>
                  <a:lnTo>
                    <a:pt x="119908" y="19213"/>
                  </a:lnTo>
                  <a:lnTo>
                    <a:pt x="113908" y="12343"/>
                  </a:lnTo>
                  <a:lnTo>
                    <a:pt x="106627" y="6715"/>
                  </a:lnTo>
                  <a:lnTo>
                    <a:pt x="98378" y="2749"/>
                  </a:lnTo>
                  <a:lnTo>
                    <a:pt x="89430" y="528"/>
                  </a:lnTo>
                  <a:lnTo>
                    <a:pt x="80153" y="0"/>
                  </a:lnTo>
                  <a:lnTo>
                    <a:pt x="71006" y="1157"/>
                  </a:lnTo>
                  <a:lnTo>
                    <a:pt x="62227" y="3832"/>
                  </a:lnTo>
                  <a:lnTo>
                    <a:pt x="53859" y="8068"/>
                  </a:lnTo>
                  <a:lnTo>
                    <a:pt x="45852" y="14184"/>
                  </a:lnTo>
                  <a:lnTo>
                    <a:pt x="38134" y="22182"/>
                  </a:lnTo>
                  <a:lnTo>
                    <a:pt x="30797" y="31636"/>
                  </a:lnTo>
                  <a:lnTo>
                    <a:pt x="24089" y="41890"/>
                  </a:lnTo>
                  <a:lnTo>
                    <a:pt x="18098" y="52493"/>
                  </a:lnTo>
                  <a:lnTo>
                    <a:pt x="12920" y="63373"/>
                  </a:lnTo>
                  <a:lnTo>
                    <a:pt x="8740" y="74736"/>
                  </a:lnTo>
                  <a:lnTo>
                    <a:pt x="5560" y="86675"/>
                  </a:lnTo>
                  <a:lnTo>
                    <a:pt x="3237" y="99150"/>
                  </a:lnTo>
                  <a:lnTo>
                    <a:pt x="1587" y="112064"/>
                  </a:lnTo>
                  <a:lnTo>
                    <a:pt x="446" y="125307"/>
                  </a:lnTo>
                  <a:lnTo>
                    <a:pt x="0" y="138626"/>
                  </a:lnTo>
                  <a:lnTo>
                    <a:pt x="757" y="151641"/>
                  </a:lnTo>
                  <a:lnTo>
                    <a:pt x="2902" y="164162"/>
                  </a:lnTo>
                  <a:lnTo>
                    <a:pt x="6478" y="175857"/>
                  </a:lnTo>
                  <a:lnTo>
                    <a:pt x="11555" y="186185"/>
                  </a:lnTo>
                  <a:lnTo>
                    <a:pt x="18008" y="194974"/>
                  </a:lnTo>
                  <a:lnTo>
                    <a:pt x="25595" y="202045"/>
                  </a:lnTo>
                  <a:lnTo>
                    <a:pt x="34051" y="207054"/>
                  </a:lnTo>
                  <a:lnTo>
                    <a:pt x="43146" y="210015"/>
                  </a:lnTo>
                  <a:lnTo>
                    <a:pt x="52861" y="211227"/>
                  </a:lnTo>
                  <a:lnTo>
                    <a:pt x="63368" y="211068"/>
                  </a:lnTo>
                  <a:lnTo>
                    <a:pt x="74682" y="209894"/>
                  </a:lnTo>
                  <a:lnTo>
                    <a:pt x="86285" y="207953"/>
                  </a:lnTo>
                  <a:lnTo>
                    <a:pt x="98448" y="205099"/>
                  </a:lnTo>
                  <a:lnTo>
                    <a:pt x="113359" y="199971"/>
                  </a:lnTo>
                  <a:lnTo>
                    <a:pt x="134860" y="190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92213" y="3744921"/>
              <a:ext cx="128662" cy="191159"/>
            </a:xfrm>
            <a:custGeom>
              <a:avLst/>
              <a:gdLst/>
              <a:ahLst/>
              <a:cxnLst/>
              <a:rect l="0" t="0" r="0" b="0"/>
              <a:pathLst>
                <a:path w="128662" h="191159">
                  <a:moveTo>
                    <a:pt x="109321" y="0"/>
                  </a:moveTo>
                  <a:lnTo>
                    <a:pt x="97652" y="67"/>
                  </a:lnTo>
                  <a:lnTo>
                    <a:pt x="87164" y="707"/>
                  </a:lnTo>
                  <a:lnTo>
                    <a:pt x="76861" y="2003"/>
                  </a:lnTo>
                  <a:lnTo>
                    <a:pt x="66560" y="3863"/>
                  </a:lnTo>
                  <a:lnTo>
                    <a:pt x="56217" y="6180"/>
                  </a:lnTo>
                  <a:lnTo>
                    <a:pt x="45831" y="8855"/>
                  </a:lnTo>
                  <a:lnTo>
                    <a:pt x="35576" y="12124"/>
                  </a:lnTo>
                  <a:lnTo>
                    <a:pt x="25766" y="16528"/>
                  </a:lnTo>
                  <a:lnTo>
                    <a:pt x="16558" y="22266"/>
                  </a:lnTo>
                  <a:lnTo>
                    <a:pt x="8580" y="29068"/>
                  </a:lnTo>
                  <a:lnTo>
                    <a:pt x="2964" y="36397"/>
                  </a:lnTo>
                  <a:lnTo>
                    <a:pt x="125" y="43876"/>
                  </a:lnTo>
                  <a:lnTo>
                    <a:pt x="0" y="51168"/>
                  </a:lnTo>
                  <a:lnTo>
                    <a:pt x="2416" y="57903"/>
                  </a:lnTo>
                  <a:lnTo>
                    <a:pt x="7008" y="63942"/>
                  </a:lnTo>
                  <a:lnTo>
                    <a:pt x="13479" y="69165"/>
                  </a:lnTo>
                  <a:lnTo>
                    <a:pt x="21699" y="73382"/>
                  </a:lnTo>
                  <a:lnTo>
                    <a:pt x="31438" y="76595"/>
                  </a:lnTo>
                  <a:lnTo>
                    <a:pt x="42227" y="79112"/>
                  </a:lnTo>
                  <a:lnTo>
                    <a:pt x="53461" y="81424"/>
                  </a:lnTo>
                  <a:lnTo>
                    <a:pt x="64750" y="83842"/>
                  </a:lnTo>
                  <a:lnTo>
                    <a:pt x="75769" y="86639"/>
                  </a:lnTo>
                  <a:lnTo>
                    <a:pt x="86169" y="90129"/>
                  </a:lnTo>
                  <a:lnTo>
                    <a:pt x="95825" y="94412"/>
                  </a:lnTo>
                  <a:lnTo>
                    <a:pt x="104632" y="99578"/>
                  </a:lnTo>
                  <a:lnTo>
                    <a:pt x="112409" y="105795"/>
                  </a:lnTo>
                  <a:lnTo>
                    <a:pt x="119148" y="113046"/>
                  </a:lnTo>
                  <a:lnTo>
                    <a:pt x="124505" y="121016"/>
                  </a:lnTo>
                  <a:lnTo>
                    <a:pt x="127749" y="129203"/>
                  </a:lnTo>
                  <a:lnTo>
                    <a:pt x="128661" y="137299"/>
                  </a:lnTo>
                  <a:lnTo>
                    <a:pt x="127154" y="145190"/>
                  </a:lnTo>
                  <a:lnTo>
                    <a:pt x="123026" y="152868"/>
                  </a:lnTo>
                  <a:lnTo>
                    <a:pt x="116434" y="160361"/>
                  </a:lnTo>
                  <a:lnTo>
                    <a:pt x="107788" y="167546"/>
                  </a:lnTo>
                  <a:lnTo>
                    <a:pt x="97561" y="174151"/>
                  </a:lnTo>
                  <a:lnTo>
                    <a:pt x="86173" y="180069"/>
                  </a:lnTo>
                  <a:lnTo>
                    <a:pt x="74124" y="185027"/>
                  </a:lnTo>
                  <a:lnTo>
                    <a:pt x="61972" y="188527"/>
                  </a:lnTo>
                  <a:lnTo>
                    <a:pt x="50038" y="190438"/>
                  </a:lnTo>
                  <a:lnTo>
                    <a:pt x="38871" y="191091"/>
                  </a:lnTo>
                  <a:lnTo>
                    <a:pt x="28240" y="191158"/>
                  </a:lnTo>
                  <a:lnTo>
                    <a:pt x="17216" y="190648"/>
                  </a:lnTo>
                  <a:lnTo>
                    <a:pt x="403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09532" y="3629107"/>
              <a:ext cx="7816" cy="305327"/>
            </a:xfrm>
            <a:custGeom>
              <a:avLst/>
              <a:gdLst/>
              <a:ahLst/>
              <a:cxnLst/>
              <a:rect l="0" t="0" r="0" b="0"/>
              <a:pathLst>
                <a:path w="7816" h="305327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7" y="36461"/>
                  </a:lnTo>
                  <a:lnTo>
                    <a:pt x="200" y="50309"/>
                  </a:lnTo>
                  <a:lnTo>
                    <a:pt x="0" y="64638"/>
                  </a:lnTo>
                  <a:lnTo>
                    <a:pt x="652" y="79116"/>
                  </a:lnTo>
                  <a:lnTo>
                    <a:pt x="1890" y="93912"/>
                  </a:lnTo>
                  <a:lnTo>
                    <a:pt x="3254" y="109584"/>
                  </a:lnTo>
                  <a:lnTo>
                    <a:pt x="4463" y="126381"/>
                  </a:lnTo>
                  <a:lnTo>
                    <a:pt x="5425" y="144083"/>
                  </a:lnTo>
                  <a:lnTo>
                    <a:pt x="6144" y="162198"/>
                  </a:lnTo>
                  <a:lnTo>
                    <a:pt x="6662" y="180382"/>
                  </a:lnTo>
                  <a:lnTo>
                    <a:pt x="7028" y="198321"/>
                  </a:lnTo>
                  <a:lnTo>
                    <a:pt x="7282" y="215666"/>
                  </a:lnTo>
                  <a:lnTo>
                    <a:pt x="7454" y="232279"/>
                  </a:lnTo>
                  <a:lnTo>
                    <a:pt x="7573" y="247802"/>
                  </a:lnTo>
                  <a:lnTo>
                    <a:pt x="7665" y="263195"/>
                  </a:lnTo>
                  <a:lnTo>
                    <a:pt x="7741" y="280927"/>
                  </a:lnTo>
                  <a:lnTo>
                    <a:pt x="781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59419" y="3723863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230421" y="28652"/>
                  </a:lnTo>
                  <a:lnTo>
                    <a:pt x="219292" y="25870"/>
                  </a:lnTo>
                  <a:lnTo>
                    <a:pt x="207693" y="22974"/>
                  </a:lnTo>
                  <a:lnTo>
                    <a:pt x="195533" y="20107"/>
                  </a:lnTo>
                  <a:lnTo>
                    <a:pt x="182872" y="17591"/>
                  </a:lnTo>
                  <a:lnTo>
                    <a:pt x="169816" y="15575"/>
                  </a:lnTo>
                  <a:lnTo>
                    <a:pt x="156464" y="13890"/>
                  </a:lnTo>
                  <a:lnTo>
                    <a:pt x="142899" y="12147"/>
                  </a:lnTo>
                  <a:lnTo>
                    <a:pt x="129185" y="10126"/>
                  </a:lnTo>
                  <a:lnTo>
                    <a:pt x="115366" y="7937"/>
                  </a:lnTo>
                  <a:lnTo>
                    <a:pt x="101475" y="5920"/>
                  </a:lnTo>
                  <a:lnTo>
                    <a:pt x="87541" y="4267"/>
                  </a:lnTo>
                  <a:lnTo>
                    <a:pt x="73607" y="3001"/>
                  </a:lnTo>
                  <a:lnTo>
                    <a:pt x="58055" y="1940"/>
                  </a:lnTo>
                  <a:lnTo>
                    <a:pt x="36165" y="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75316" y="3692278"/>
              <a:ext cx="141298" cy="273742"/>
            </a:xfrm>
            <a:custGeom>
              <a:avLst/>
              <a:gdLst/>
              <a:ahLst/>
              <a:cxnLst/>
              <a:rect l="0" t="0" r="0" b="0"/>
              <a:pathLst>
                <a:path w="141298" h="273742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5" y="81573"/>
                  </a:lnTo>
                  <a:lnTo>
                    <a:pt x="176" y="95167"/>
                  </a:lnTo>
                  <a:lnTo>
                    <a:pt x="825" y="108368"/>
                  </a:lnTo>
                  <a:lnTo>
                    <a:pt x="2075" y="121027"/>
                  </a:lnTo>
                  <a:lnTo>
                    <a:pt x="3727" y="133325"/>
                  </a:lnTo>
                  <a:lnTo>
                    <a:pt x="5375" y="145655"/>
                  </a:lnTo>
                  <a:lnTo>
                    <a:pt x="6778" y="158250"/>
                  </a:lnTo>
                  <a:lnTo>
                    <a:pt x="7871" y="171168"/>
                  </a:lnTo>
                  <a:lnTo>
                    <a:pt x="8679" y="184380"/>
                  </a:lnTo>
                  <a:lnTo>
                    <a:pt x="9245" y="197797"/>
                  </a:lnTo>
                  <a:lnTo>
                    <a:pt x="9207" y="210213"/>
                  </a:lnTo>
                  <a:lnTo>
                    <a:pt x="7964" y="218012"/>
                  </a:lnTo>
                  <a:lnTo>
                    <a:pt x="5973" y="219033"/>
                  </a:lnTo>
                  <a:lnTo>
                    <a:pt x="4203" y="215030"/>
                  </a:lnTo>
                  <a:lnTo>
                    <a:pt x="3226" y="207853"/>
                  </a:lnTo>
                  <a:lnTo>
                    <a:pt x="3596" y="198928"/>
                  </a:lnTo>
                  <a:lnTo>
                    <a:pt x="5468" y="189129"/>
                  </a:lnTo>
                  <a:lnTo>
                    <a:pt x="8688" y="179078"/>
                  </a:lnTo>
                  <a:lnTo>
                    <a:pt x="12991" y="169314"/>
                  </a:lnTo>
                  <a:lnTo>
                    <a:pt x="18117" y="160080"/>
                  </a:lnTo>
                  <a:lnTo>
                    <a:pt x="24169" y="151723"/>
                  </a:lnTo>
                  <a:lnTo>
                    <a:pt x="31588" y="144776"/>
                  </a:lnTo>
                  <a:lnTo>
                    <a:pt x="40500" y="139406"/>
                  </a:lnTo>
                  <a:lnTo>
                    <a:pt x="50584" y="135782"/>
                  </a:lnTo>
                  <a:lnTo>
                    <a:pt x="61270" y="134239"/>
                  </a:lnTo>
                  <a:lnTo>
                    <a:pt x="72158" y="134762"/>
                  </a:lnTo>
                  <a:lnTo>
                    <a:pt x="82891" y="137213"/>
                  </a:lnTo>
                  <a:lnTo>
                    <a:pt x="93091" y="141515"/>
                  </a:lnTo>
                  <a:lnTo>
                    <a:pt x="102608" y="147443"/>
                  </a:lnTo>
                  <a:lnTo>
                    <a:pt x="111321" y="154674"/>
                  </a:lnTo>
                  <a:lnTo>
                    <a:pt x="119033" y="162890"/>
                  </a:lnTo>
                  <a:lnTo>
                    <a:pt x="125738" y="171824"/>
                  </a:lnTo>
                  <a:lnTo>
                    <a:pt x="131413" y="181432"/>
                  </a:lnTo>
                  <a:lnTo>
                    <a:pt x="135934" y="191866"/>
                  </a:lnTo>
                  <a:lnTo>
                    <a:pt x="139334" y="203136"/>
                  </a:lnTo>
                  <a:lnTo>
                    <a:pt x="141297" y="214806"/>
                  </a:lnTo>
                  <a:lnTo>
                    <a:pt x="141108" y="226107"/>
                  </a:lnTo>
                  <a:lnTo>
                    <a:pt x="138561" y="236624"/>
                  </a:lnTo>
                  <a:lnTo>
                    <a:pt x="133578" y="245972"/>
                  </a:lnTo>
                  <a:lnTo>
                    <a:pt x="125964" y="253647"/>
                  </a:lnTo>
                  <a:lnTo>
                    <a:pt x="115881" y="259546"/>
                  </a:lnTo>
                  <a:lnTo>
                    <a:pt x="103910" y="263879"/>
                  </a:lnTo>
                  <a:lnTo>
                    <a:pt x="90827" y="266970"/>
                  </a:lnTo>
                  <a:lnTo>
                    <a:pt x="77193" y="269129"/>
                  </a:lnTo>
                  <a:lnTo>
                    <a:pt x="63530" y="270621"/>
                  </a:lnTo>
                  <a:lnTo>
                    <a:pt x="48869" y="271803"/>
                  </a:lnTo>
                  <a:lnTo>
                    <a:pt x="29696" y="27278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22715" y="3811526"/>
              <a:ext cx="294799" cy="186079"/>
            </a:xfrm>
            <a:custGeom>
              <a:avLst/>
              <a:gdLst/>
              <a:ahLst/>
              <a:cxnLst/>
              <a:rect l="0" t="0" r="0" b="0"/>
              <a:pathLst>
                <a:path w="294799" h="186079">
                  <a:moveTo>
                    <a:pt x="0" y="101850"/>
                  </a:moveTo>
                  <a:lnTo>
                    <a:pt x="6001" y="96049"/>
                  </a:lnTo>
                  <a:lnTo>
                    <a:pt x="12847" y="91125"/>
                  </a:lnTo>
                  <a:lnTo>
                    <a:pt x="21239" y="86622"/>
                  </a:lnTo>
                  <a:lnTo>
                    <a:pt x="31039" y="82402"/>
                  </a:lnTo>
                  <a:lnTo>
                    <a:pt x="42003" y="78388"/>
                  </a:lnTo>
                  <a:lnTo>
                    <a:pt x="53854" y="74522"/>
                  </a:lnTo>
                  <a:lnTo>
                    <a:pt x="66032" y="70597"/>
                  </a:lnTo>
                  <a:lnTo>
                    <a:pt x="77732" y="66273"/>
                  </a:lnTo>
                  <a:lnTo>
                    <a:pt x="88541" y="61389"/>
                  </a:lnTo>
                  <a:lnTo>
                    <a:pt x="97928" y="55632"/>
                  </a:lnTo>
                  <a:lnTo>
                    <a:pt x="105103" y="48478"/>
                  </a:lnTo>
                  <a:lnTo>
                    <a:pt x="109842" y="39786"/>
                  </a:lnTo>
                  <a:lnTo>
                    <a:pt x="112076" y="30202"/>
                  </a:lnTo>
                  <a:lnTo>
                    <a:pt x="111620" y="20924"/>
                  </a:lnTo>
                  <a:lnTo>
                    <a:pt x="108650" y="12632"/>
                  </a:lnTo>
                  <a:lnTo>
                    <a:pt x="103592" y="5951"/>
                  </a:lnTo>
                  <a:lnTo>
                    <a:pt x="96925" y="1678"/>
                  </a:lnTo>
                  <a:lnTo>
                    <a:pt x="89083" y="0"/>
                  </a:lnTo>
                  <a:lnTo>
                    <a:pt x="80568" y="620"/>
                  </a:lnTo>
                  <a:lnTo>
                    <a:pt x="71942" y="3072"/>
                  </a:lnTo>
                  <a:lnTo>
                    <a:pt x="63520" y="6902"/>
                  </a:lnTo>
                  <a:lnTo>
                    <a:pt x="55562" y="11891"/>
                  </a:lnTo>
                  <a:lnTo>
                    <a:pt x="48363" y="18054"/>
                  </a:lnTo>
                  <a:lnTo>
                    <a:pt x="42002" y="25305"/>
                  </a:lnTo>
                  <a:lnTo>
                    <a:pt x="36389" y="33460"/>
                  </a:lnTo>
                  <a:lnTo>
                    <a:pt x="31377" y="42312"/>
                  </a:lnTo>
                  <a:lnTo>
                    <a:pt x="26825" y="51675"/>
                  </a:lnTo>
                  <a:lnTo>
                    <a:pt x="22936" y="61403"/>
                  </a:lnTo>
                  <a:lnTo>
                    <a:pt x="20226" y="71387"/>
                  </a:lnTo>
                  <a:lnTo>
                    <a:pt x="18887" y="81547"/>
                  </a:lnTo>
                  <a:lnTo>
                    <a:pt x="18801" y="91827"/>
                  </a:lnTo>
                  <a:lnTo>
                    <a:pt x="19732" y="102188"/>
                  </a:lnTo>
                  <a:lnTo>
                    <a:pt x="21440" y="112595"/>
                  </a:lnTo>
                  <a:lnTo>
                    <a:pt x="24044" y="122703"/>
                  </a:lnTo>
                  <a:lnTo>
                    <a:pt x="27995" y="131885"/>
                  </a:lnTo>
                  <a:lnTo>
                    <a:pt x="33434" y="139864"/>
                  </a:lnTo>
                  <a:lnTo>
                    <a:pt x="40374" y="146374"/>
                  </a:lnTo>
                  <a:lnTo>
                    <a:pt x="48859" y="150998"/>
                  </a:lnTo>
                  <a:lnTo>
                    <a:pt x="58752" y="153693"/>
                  </a:lnTo>
                  <a:lnTo>
                    <a:pt x="69631" y="154555"/>
                  </a:lnTo>
                  <a:lnTo>
                    <a:pt x="80918" y="153628"/>
                  </a:lnTo>
                  <a:lnTo>
                    <a:pt x="92236" y="151116"/>
                  </a:lnTo>
                  <a:lnTo>
                    <a:pt x="103104" y="147161"/>
                  </a:lnTo>
                  <a:lnTo>
                    <a:pt x="112869" y="141766"/>
                  </a:lnTo>
                  <a:lnTo>
                    <a:pt x="121281" y="135061"/>
                  </a:lnTo>
                  <a:lnTo>
                    <a:pt x="128266" y="127120"/>
                  </a:lnTo>
                  <a:lnTo>
                    <a:pt x="133750" y="117887"/>
                  </a:lnTo>
                  <a:lnTo>
                    <a:pt x="137877" y="107486"/>
                  </a:lnTo>
                  <a:lnTo>
                    <a:pt x="141842" y="97319"/>
                  </a:lnTo>
                  <a:lnTo>
                    <a:pt x="146780" y="90248"/>
                  </a:lnTo>
                  <a:lnTo>
                    <a:pt x="152027" y="88065"/>
                  </a:lnTo>
                  <a:lnTo>
                    <a:pt x="157101" y="90787"/>
                  </a:lnTo>
                  <a:lnTo>
                    <a:pt x="161853" y="97617"/>
                  </a:lnTo>
                  <a:lnTo>
                    <a:pt x="166122" y="107440"/>
                  </a:lnTo>
                  <a:lnTo>
                    <a:pt x="169653" y="119103"/>
                  </a:lnTo>
                  <a:lnTo>
                    <a:pt x="172354" y="131736"/>
                  </a:lnTo>
                  <a:lnTo>
                    <a:pt x="173324" y="142375"/>
                  </a:lnTo>
                  <a:lnTo>
                    <a:pt x="172004" y="146987"/>
                  </a:lnTo>
                  <a:lnTo>
                    <a:pt x="169660" y="145493"/>
                  </a:lnTo>
                  <a:lnTo>
                    <a:pt x="167057" y="139396"/>
                  </a:lnTo>
                  <a:lnTo>
                    <a:pt x="164695" y="129919"/>
                  </a:lnTo>
                  <a:lnTo>
                    <a:pt x="162786" y="117990"/>
                  </a:lnTo>
                  <a:lnTo>
                    <a:pt x="161511" y="104478"/>
                  </a:lnTo>
                  <a:lnTo>
                    <a:pt x="161108" y="90214"/>
                  </a:lnTo>
                  <a:lnTo>
                    <a:pt x="161622" y="75709"/>
                  </a:lnTo>
                  <a:lnTo>
                    <a:pt x="163104" y="61365"/>
                  </a:lnTo>
                  <a:lnTo>
                    <a:pt x="165694" y="47573"/>
                  </a:lnTo>
                  <a:lnTo>
                    <a:pt x="169367" y="34497"/>
                  </a:lnTo>
                  <a:lnTo>
                    <a:pt x="174119" y="22749"/>
                  </a:lnTo>
                  <a:lnTo>
                    <a:pt x="180058" y="13439"/>
                  </a:lnTo>
                  <a:lnTo>
                    <a:pt x="187124" y="6967"/>
                  </a:lnTo>
                  <a:lnTo>
                    <a:pt x="194967" y="3418"/>
                  </a:lnTo>
                  <a:lnTo>
                    <a:pt x="203071" y="2914"/>
                  </a:lnTo>
                  <a:lnTo>
                    <a:pt x="211111" y="5205"/>
                  </a:lnTo>
                  <a:lnTo>
                    <a:pt x="218965" y="9791"/>
                  </a:lnTo>
                  <a:lnTo>
                    <a:pt x="226618" y="16131"/>
                  </a:lnTo>
                  <a:lnTo>
                    <a:pt x="234094" y="23756"/>
                  </a:lnTo>
                  <a:lnTo>
                    <a:pt x="241267" y="32294"/>
                  </a:lnTo>
                  <a:lnTo>
                    <a:pt x="247866" y="41468"/>
                  </a:lnTo>
                  <a:lnTo>
                    <a:pt x="253782" y="51088"/>
                  </a:lnTo>
                  <a:lnTo>
                    <a:pt x="258910" y="61345"/>
                  </a:lnTo>
                  <a:lnTo>
                    <a:pt x="263057" y="72755"/>
                  </a:lnTo>
                  <a:lnTo>
                    <a:pt x="266220" y="85502"/>
                  </a:lnTo>
                  <a:lnTo>
                    <a:pt x="268702" y="99150"/>
                  </a:lnTo>
                  <a:lnTo>
                    <a:pt x="270989" y="112851"/>
                  </a:lnTo>
                  <a:lnTo>
                    <a:pt x="273386" y="126093"/>
                  </a:lnTo>
                  <a:lnTo>
                    <a:pt x="276038" y="138476"/>
                  </a:lnTo>
                  <a:lnTo>
                    <a:pt x="279389" y="150865"/>
                  </a:lnTo>
                  <a:lnTo>
                    <a:pt x="284859" y="165459"/>
                  </a:lnTo>
                  <a:lnTo>
                    <a:pt x="294798" y="186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25786" y="3807254"/>
              <a:ext cx="139126" cy="173505"/>
            </a:xfrm>
            <a:custGeom>
              <a:avLst/>
              <a:gdLst/>
              <a:ahLst/>
              <a:cxnLst/>
              <a:rect l="0" t="0" r="0" b="0"/>
              <a:pathLst>
                <a:path w="139126" h="173505">
                  <a:moveTo>
                    <a:pt x="97012" y="11366"/>
                  </a:moveTo>
                  <a:lnTo>
                    <a:pt x="88210" y="5700"/>
                  </a:lnTo>
                  <a:lnTo>
                    <a:pt x="79863" y="2055"/>
                  </a:lnTo>
                  <a:lnTo>
                    <a:pt x="71169" y="155"/>
                  </a:lnTo>
                  <a:lnTo>
                    <a:pt x="62222" y="0"/>
                  </a:lnTo>
                  <a:lnTo>
                    <a:pt x="53375" y="1915"/>
                  </a:lnTo>
                  <a:lnTo>
                    <a:pt x="44841" y="5893"/>
                  </a:lnTo>
                  <a:lnTo>
                    <a:pt x="36825" y="11640"/>
                  </a:lnTo>
                  <a:lnTo>
                    <a:pt x="29596" y="18771"/>
                  </a:lnTo>
                  <a:lnTo>
                    <a:pt x="23219" y="26932"/>
                  </a:lnTo>
                  <a:lnTo>
                    <a:pt x="17598" y="35831"/>
                  </a:lnTo>
                  <a:lnTo>
                    <a:pt x="12581" y="45248"/>
                  </a:lnTo>
                  <a:lnTo>
                    <a:pt x="8027" y="55023"/>
                  </a:lnTo>
                  <a:lnTo>
                    <a:pt x="4136" y="65043"/>
                  </a:lnTo>
                  <a:lnTo>
                    <a:pt x="1426" y="75229"/>
                  </a:lnTo>
                  <a:lnTo>
                    <a:pt x="87" y="85528"/>
                  </a:lnTo>
                  <a:lnTo>
                    <a:pt x="0" y="95903"/>
                  </a:lnTo>
                  <a:lnTo>
                    <a:pt x="930" y="106329"/>
                  </a:lnTo>
                  <a:lnTo>
                    <a:pt x="2639" y="116784"/>
                  </a:lnTo>
                  <a:lnTo>
                    <a:pt x="5242" y="127094"/>
                  </a:lnTo>
                  <a:lnTo>
                    <a:pt x="9192" y="136943"/>
                  </a:lnTo>
                  <a:lnTo>
                    <a:pt x="14631" y="146189"/>
                  </a:lnTo>
                  <a:lnTo>
                    <a:pt x="21571" y="154533"/>
                  </a:lnTo>
                  <a:lnTo>
                    <a:pt x="30057" y="161459"/>
                  </a:lnTo>
                  <a:lnTo>
                    <a:pt x="39949" y="166815"/>
                  </a:lnTo>
                  <a:lnTo>
                    <a:pt x="50829" y="170597"/>
                  </a:lnTo>
                  <a:lnTo>
                    <a:pt x="62116" y="172777"/>
                  </a:lnTo>
                  <a:lnTo>
                    <a:pt x="73440" y="173504"/>
                  </a:lnTo>
                  <a:lnTo>
                    <a:pt x="84576" y="173011"/>
                  </a:lnTo>
                  <a:lnTo>
                    <a:pt x="96662" y="171368"/>
                  </a:lnTo>
                  <a:lnTo>
                    <a:pt x="112990" y="167317"/>
                  </a:lnTo>
                  <a:lnTo>
                    <a:pt x="139125" y="158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85969" y="3681749"/>
              <a:ext cx="178986" cy="284271"/>
            </a:xfrm>
            <a:custGeom>
              <a:avLst/>
              <a:gdLst/>
              <a:ahLst/>
              <a:cxnLst/>
              <a:rect l="0" t="0" r="0" b="0"/>
              <a:pathLst>
                <a:path w="178986" h="284271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72" y="74410"/>
                  </a:lnTo>
                  <a:lnTo>
                    <a:pt x="8043" y="89242"/>
                  </a:lnTo>
                  <a:lnTo>
                    <a:pt x="9501" y="103807"/>
                  </a:lnTo>
                  <a:lnTo>
                    <a:pt x="11334" y="117676"/>
                  </a:lnTo>
                  <a:lnTo>
                    <a:pt x="13566" y="130935"/>
                  </a:lnTo>
                  <a:lnTo>
                    <a:pt x="16143" y="143985"/>
                  </a:lnTo>
                  <a:lnTo>
                    <a:pt x="18985" y="157099"/>
                  </a:lnTo>
                  <a:lnTo>
                    <a:pt x="21860" y="170382"/>
                  </a:lnTo>
                  <a:lnTo>
                    <a:pt x="24404" y="183847"/>
                  </a:lnTo>
                  <a:lnTo>
                    <a:pt x="26449" y="197463"/>
                  </a:lnTo>
                  <a:lnTo>
                    <a:pt x="28158" y="211033"/>
                  </a:lnTo>
                  <a:lnTo>
                    <a:pt x="29921" y="224218"/>
                  </a:lnTo>
                  <a:lnTo>
                    <a:pt x="31938" y="236787"/>
                  </a:lnTo>
                  <a:lnTo>
                    <a:pt x="33474" y="246128"/>
                  </a:lnTo>
                  <a:lnTo>
                    <a:pt x="33771" y="248890"/>
                  </a:lnTo>
                  <a:lnTo>
                    <a:pt x="33493" y="245974"/>
                  </a:lnTo>
                  <a:lnTo>
                    <a:pt x="33247" y="239319"/>
                  </a:lnTo>
                  <a:lnTo>
                    <a:pt x="33504" y="230598"/>
                  </a:lnTo>
                  <a:lnTo>
                    <a:pt x="34448" y="220850"/>
                  </a:lnTo>
                  <a:lnTo>
                    <a:pt x="36212" y="210622"/>
                  </a:lnTo>
                  <a:lnTo>
                    <a:pt x="38988" y="200184"/>
                  </a:lnTo>
                  <a:lnTo>
                    <a:pt x="42782" y="189680"/>
                  </a:lnTo>
                  <a:lnTo>
                    <a:pt x="47616" y="179819"/>
                  </a:lnTo>
                  <a:lnTo>
                    <a:pt x="53609" y="171856"/>
                  </a:lnTo>
                  <a:lnTo>
                    <a:pt x="60705" y="166323"/>
                  </a:lnTo>
                  <a:lnTo>
                    <a:pt x="68401" y="163422"/>
                  </a:lnTo>
                  <a:lnTo>
                    <a:pt x="75871" y="163362"/>
                  </a:lnTo>
                  <a:lnTo>
                    <a:pt x="82673" y="165948"/>
                  </a:lnTo>
                  <a:lnTo>
                    <a:pt x="88882" y="170563"/>
                  </a:lnTo>
                  <a:lnTo>
                    <a:pt x="94890" y="176392"/>
                  </a:lnTo>
                  <a:lnTo>
                    <a:pt x="100968" y="182860"/>
                  </a:lnTo>
                  <a:lnTo>
                    <a:pt x="107050" y="189806"/>
                  </a:lnTo>
                  <a:lnTo>
                    <a:pt x="112841" y="197373"/>
                  </a:lnTo>
                  <a:lnTo>
                    <a:pt x="118187" y="205609"/>
                  </a:lnTo>
                  <a:lnTo>
                    <a:pt x="123083" y="214446"/>
                  </a:lnTo>
                  <a:lnTo>
                    <a:pt x="127599" y="223763"/>
                  </a:lnTo>
                  <a:lnTo>
                    <a:pt x="131829" y="233435"/>
                  </a:lnTo>
                  <a:lnTo>
                    <a:pt x="136179" y="243031"/>
                  </a:lnTo>
                  <a:lnTo>
                    <a:pt x="141324" y="251863"/>
                  </a:lnTo>
                  <a:lnTo>
                    <a:pt x="147558" y="259609"/>
                  </a:lnTo>
                  <a:lnTo>
                    <a:pt x="154385" y="266149"/>
                  </a:lnTo>
                  <a:lnTo>
                    <a:pt x="161387" y="272026"/>
                  </a:lnTo>
                  <a:lnTo>
                    <a:pt x="169180" y="277753"/>
                  </a:lnTo>
                  <a:lnTo>
                    <a:pt x="1789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75482" y="3821707"/>
              <a:ext cx="210571" cy="165370"/>
            </a:xfrm>
            <a:custGeom>
              <a:avLst/>
              <a:gdLst/>
              <a:ahLst/>
              <a:cxnLst/>
              <a:rect l="0" t="0" r="0" b="0"/>
              <a:pathLst>
                <a:path w="210571" h="165370">
                  <a:moveTo>
                    <a:pt x="0" y="39027"/>
                  </a:moveTo>
                  <a:lnTo>
                    <a:pt x="67" y="53562"/>
                  </a:lnTo>
                  <a:lnTo>
                    <a:pt x="707" y="66193"/>
                  </a:lnTo>
                  <a:lnTo>
                    <a:pt x="2003" y="78098"/>
                  </a:lnTo>
                  <a:lnTo>
                    <a:pt x="3864" y="89579"/>
                  </a:lnTo>
                  <a:lnTo>
                    <a:pt x="6180" y="100772"/>
                  </a:lnTo>
                  <a:lnTo>
                    <a:pt x="8820" y="111681"/>
                  </a:lnTo>
                  <a:lnTo>
                    <a:pt x="10792" y="119639"/>
                  </a:lnTo>
                  <a:lnTo>
                    <a:pt x="10986" y="121261"/>
                  </a:lnTo>
                  <a:lnTo>
                    <a:pt x="9825" y="117585"/>
                  </a:lnTo>
                  <a:lnTo>
                    <a:pt x="7974" y="110141"/>
                  </a:lnTo>
                  <a:lnTo>
                    <a:pt x="6064" y="99873"/>
                  </a:lnTo>
                  <a:lnTo>
                    <a:pt x="4421" y="87478"/>
                  </a:lnTo>
                  <a:lnTo>
                    <a:pt x="3135" y="73690"/>
                  </a:lnTo>
                  <a:lnTo>
                    <a:pt x="2184" y="59257"/>
                  </a:lnTo>
                  <a:lnTo>
                    <a:pt x="1520" y="44665"/>
                  </a:lnTo>
                  <a:lnTo>
                    <a:pt x="1733" y="30775"/>
                  </a:lnTo>
                  <a:lnTo>
                    <a:pt x="3996" y="18888"/>
                  </a:lnTo>
                  <a:lnTo>
                    <a:pt x="8770" y="9541"/>
                  </a:lnTo>
                  <a:lnTo>
                    <a:pt x="15400" y="3079"/>
                  </a:lnTo>
                  <a:lnTo>
                    <a:pt x="22538" y="0"/>
                  </a:lnTo>
                  <a:lnTo>
                    <a:pt x="29337" y="227"/>
                  </a:lnTo>
                  <a:lnTo>
                    <a:pt x="35660" y="3257"/>
                  </a:lnTo>
                  <a:lnTo>
                    <a:pt x="41805" y="8470"/>
                  </a:lnTo>
                  <a:lnTo>
                    <a:pt x="48000" y="15303"/>
                  </a:lnTo>
                  <a:lnTo>
                    <a:pt x="54177" y="23461"/>
                  </a:lnTo>
                  <a:lnTo>
                    <a:pt x="60039" y="32903"/>
                  </a:lnTo>
                  <a:lnTo>
                    <a:pt x="65442" y="43441"/>
                  </a:lnTo>
                  <a:lnTo>
                    <a:pt x="70662" y="52422"/>
                  </a:lnTo>
                  <a:lnTo>
                    <a:pt x="75583" y="56165"/>
                  </a:lnTo>
                  <a:lnTo>
                    <a:pt x="79578" y="54888"/>
                  </a:lnTo>
                  <a:lnTo>
                    <a:pt x="82933" y="50138"/>
                  </a:lnTo>
                  <a:lnTo>
                    <a:pt x="86208" y="43208"/>
                  </a:lnTo>
                  <a:lnTo>
                    <a:pt x="89931" y="34938"/>
                  </a:lnTo>
                  <a:lnTo>
                    <a:pt x="94326" y="25862"/>
                  </a:lnTo>
                  <a:lnTo>
                    <a:pt x="99543" y="16945"/>
                  </a:lnTo>
                  <a:lnTo>
                    <a:pt x="105783" y="9606"/>
                  </a:lnTo>
                  <a:lnTo>
                    <a:pt x="113043" y="4483"/>
                  </a:lnTo>
                  <a:lnTo>
                    <a:pt x="121016" y="1684"/>
                  </a:lnTo>
                  <a:lnTo>
                    <a:pt x="129204" y="1157"/>
                  </a:lnTo>
                  <a:lnTo>
                    <a:pt x="137300" y="2626"/>
                  </a:lnTo>
                  <a:lnTo>
                    <a:pt x="145191" y="6015"/>
                  </a:lnTo>
                  <a:lnTo>
                    <a:pt x="152869" y="11546"/>
                  </a:lnTo>
                  <a:lnTo>
                    <a:pt x="160362" y="19149"/>
                  </a:lnTo>
                  <a:lnTo>
                    <a:pt x="167547" y="28504"/>
                  </a:lnTo>
                  <a:lnTo>
                    <a:pt x="174153" y="39223"/>
                  </a:lnTo>
                  <a:lnTo>
                    <a:pt x="180075" y="50951"/>
                  </a:lnTo>
                  <a:lnTo>
                    <a:pt x="185205" y="63401"/>
                  </a:lnTo>
                  <a:lnTo>
                    <a:pt x="189353" y="76356"/>
                  </a:lnTo>
                  <a:lnTo>
                    <a:pt x="192518" y="89652"/>
                  </a:lnTo>
                  <a:lnTo>
                    <a:pt x="195032" y="102955"/>
                  </a:lnTo>
                  <a:lnTo>
                    <a:pt x="197829" y="117271"/>
                  </a:lnTo>
                  <a:lnTo>
                    <a:pt x="202270" y="136089"/>
                  </a:lnTo>
                  <a:lnTo>
                    <a:pt x="210570" y="165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22256" y="3843336"/>
              <a:ext cx="153310" cy="164798"/>
            </a:xfrm>
            <a:custGeom>
              <a:avLst/>
              <a:gdLst/>
              <a:ahLst/>
              <a:cxnLst/>
              <a:rect l="0" t="0" r="0" b="0"/>
              <a:pathLst>
                <a:path w="153310" h="164798">
                  <a:moveTo>
                    <a:pt x="58552" y="122683"/>
                  </a:moveTo>
                  <a:lnTo>
                    <a:pt x="64286" y="110880"/>
                  </a:lnTo>
                  <a:lnTo>
                    <a:pt x="68569" y="99111"/>
                  </a:lnTo>
                  <a:lnTo>
                    <a:pt x="71771" y="86226"/>
                  </a:lnTo>
                  <a:lnTo>
                    <a:pt x="73959" y="72550"/>
                  </a:lnTo>
                  <a:lnTo>
                    <a:pt x="75007" y="58870"/>
                  </a:lnTo>
                  <a:lnTo>
                    <a:pt x="74940" y="45664"/>
                  </a:lnTo>
                  <a:lnTo>
                    <a:pt x="73599" y="33385"/>
                  </a:lnTo>
                  <a:lnTo>
                    <a:pt x="70574" y="22603"/>
                  </a:lnTo>
                  <a:lnTo>
                    <a:pt x="65803" y="13484"/>
                  </a:lnTo>
                  <a:lnTo>
                    <a:pt x="59668" y="6347"/>
                  </a:lnTo>
                  <a:lnTo>
                    <a:pt x="52795" y="1819"/>
                  </a:lnTo>
                  <a:lnTo>
                    <a:pt x="45625" y="0"/>
                  </a:lnTo>
                  <a:lnTo>
                    <a:pt x="38542" y="709"/>
                  </a:lnTo>
                  <a:lnTo>
                    <a:pt x="31947" y="3759"/>
                  </a:lnTo>
                  <a:lnTo>
                    <a:pt x="26000" y="8807"/>
                  </a:lnTo>
                  <a:lnTo>
                    <a:pt x="20667" y="15429"/>
                  </a:lnTo>
                  <a:lnTo>
                    <a:pt x="15845" y="23227"/>
                  </a:lnTo>
                  <a:lnTo>
                    <a:pt x="11415" y="31878"/>
                  </a:lnTo>
                  <a:lnTo>
                    <a:pt x="7438" y="41293"/>
                  </a:lnTo>
                  <a:lnTo>
                    <a:pt x="4138" y="51598"/>
                  </a:lnTo>
                  <a:lnTo>
                    <a:pt x="1593" y="62786"/>
                  </a:lnTo>
                  <a:lnTo>
                    <a:pt x="52" y="74571"/>
                  </a:lnTo>
                  <a:lnTo>
                    <a:pt x="0" y="86481"/>
                  </a:lnTo>
                  <a:lnTo>
                    <a:pt x="1565" y="98225"/>
                  </a:lnTo>
                  <a:lnTo>
                    <a:pt x="4737" y="109382"/>
                  </a:lnTo>
                  <a:lnTo>
                    <a:pt x="9532" y="119342"/>
                  </a:lnTo>
                  <a:lnTo>
                    <a:pt x="15786" y="127870"/>
                  </a:lnTo>
                  <a:lnTo>
                    <a:pt x="22898" y="134426"/>
                  </a:lnTo>
                  <a:lnTo>
                    <a:pt x="29970" y="138024"/>
                  </a:lnTo>
                  <a:lnTo>
                    <a:pt x="36494" y="138403"/>
                  </a:lnTo>
                  <a:lnTo>
                    <a:pt x="42346" y="135911"/>
                  </a:lnTo>
                  <a:lnTo>
                    <a:pt x="47584" y="131126"/>
                  </a:lnTo>
                  <a:lnTo>
                    <a:pt x="52356" y="124638"/>
                  </a:lnTo>
                  <a:lnTo>
                    <a:pt x="57705" y="117736"/>
                  </a:lnTo>
                  <a:lnTo>
                    <a:pt x="64279" y="112649"/>
                  </a:lnTo>
                  <a:lnTo>
                    <a:pt x="70853" y="110781"/>
                  </a:lnTo>
                  <a:lnTo>
                    <a:pt x="76869" y="112111"/>
                  </a:lnTo>
                  <a:lnTo>
                    <a:pt x="82268" y="116056"/>
                  </a:lnTo>
                  <a:lnTo>
                    <a:pt x="87308" y="121808"/>
                  </a:lnTo>
                  <a:lnTo>
                    <a:pt x="92420" y="128514"/>
                  </a:lnTo>
                  <a:lnTo>
                    <a:pt x="97850" y="135611"/>
                  </a:lnTo>
                  <a:lnTo>
                    <a:pt x="103917" y="142523"/>
                  </a:lnTo>
                  <a:lnTo>
                    <a:pt x="112031" y="149215"/>
                  </a:lnTo>
                  <a:lnTo>
                    <a:pt x="126259" y="156267"/>
                  </a:lnTo>
                  <a:lnTo>
                    <a:pt x="153309" y="16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75565" y="3871262"/>
              <a:ext cx="105286" cy="125749"/>
            </a:xfrm>
            <a:custGeom>
              <a:avLst/>
              <a:gdLst/>
              <a:ahLst/>
              <a:cxnLst/>
              <a:rect l="0" t="0" r="0" b="0"/>
              <a:pathLst>
                <a:path w="105286" h="125749">
                  <a:moveTo>
                    <a:pt x="0" y="31586"/>
                  </a:moveTo>
                  <a:lnTo>
                    <a:pt x="2934" y="40387"/>
                  </a:lnTo>
                  <a:lnTo>
                    <a:pt x="5716" y="48733"/>
                  </a:lnTo>
                  <a:lnTo>
                    <a:pt x="8616" y="57433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5" y="85840"/>
                  </a:lnTo>
                  <a:lnTo>
                    <a:pt x="21423" y="95854"/>
                  </a:lnTo>
                  <a:lnTo>
                    <a:pt x="24814" y="106028"/>
                  </a:lnTo>
                  <a:lnTo>
                    <a:pt x="28218" y="116240"/>
                  </a:lnTo>
                  <a:lnTo>
                    <a:pt x="30759" y="123861"/>
                  </a:lnTo>
                  <a:lnTo>
                    <a:pt x="31387" y="125748"/>
                  </a:lnTo>
                  <a:lnTo>
                    <a:pt x="30505" y="123081"/>
                  </a:lnTo>
                  <a:lnTo>
                    <a:pt x="28814" y="117322"/>
                  </a:lnTo>
                  <a:lnTo>
                    <a:pt x="26995" y="109269"/>
                  </a:lnTo>
                  <a:lnTo>
                    <a:pt x="25413" y="99491"/>
                  </a:lnTo>
                  <a:lnTo>
                    <a:pt x="24504" y="88768"/>
                  </a:lnTo>
                  <a:lnTo>
                    <a:pt x="24864" y="78074"/>
                  </a:lnTo>
                  <a:lnTo>
                    <a:pt x="26700" y="67942"/>
                  </a:lnTo>
                  <a:lnTo>
                    <a:pt x="29879" y="58504"/>
                  </a:lnTo>
                  <a:lnTo>
                    <a:pt x="34147" y="49700"/>
                  </a:lnTo>
                  <a:lnTo>
                    <a:pt x="39239" y="41411"/>
                  </a:lnTo>
                  <a:lnTo>
                    <a:pt x="45096" y="33672"/>
                  </a:lnTo>
                  <a:lnTo>
                    <a:pt x="51852" y="26685"/>
                  </a:lnTo>
                  <a:lnTo>
                    <a:pt x="59494" y="20503"/>
                  </a:lnTo>
                  <a:lnTo>
                    <a:pt x="67636" y="15180"/>
                  </a:lnTo>
                  <a:lnTo>
                    <a:pt x="76485" y="10333"/>
                  </a:lnTo>
                  <a:lnTo>
                    <a:pt x="87939" y="55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54549" y="372386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78" y="119603"/>
                  </a:lnTo>
                  <a:lnTo>
                    <a:pt x="7871" y="136213"/>
                  </a:lnTo>
                  <a:lnTo>
                    <a:pt x="8680" y="153520"/>
                  </a:lnTo>
                  <a:lnTo>
                    <a:pt x="9258" y="171126"/>
                  </a:lnTo>
                  <a:lnTo>
                    <a:pt x="9662" y="188660"/>
                  </a:lnTo>
                  <a:lnTo>
                    <a:pt x="9942" y="205725"/>
                  </a:lnTo>
                  <a:lnTo>
                    <a:pt x="10137" y="222156"/>
                  </a:lnTo>
                  <a:lnTo>
                    <a:pt x="10439" y="237814"/>
                  </a:lnTo>
                  <a:lnTo>
                    <a:pt x="11176" y="252496"/>
                  </a:lnTo>
                  <a:lnTo>
                    <a:pt x="12483" y="266177"/>
                  </a:lnTo>
                  <a:lnTo>
                    <a:pt x="14185" y="278543"/>
                  </a:lnTo>
                  <a:lnTo>
                    <a:pt x="16042" y="290117"/>
                  </a:lnTo>
                  <a:lnTo>
                    <a:pt x="18221" y="301919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83257" y="3839677"/>
              <a:ext cx="97635" cy="189514"/>
            </a:xfrm>
            <a:custGeom>
              <a:avLst/>
              <a:gdLst/>
              <a:ahLst/>
              <a:cxnLst/>
              <a:rect l="0" t="0" r="0" b="0"/>
              <a:pathLst>
                <a:path w="97635" h="189514">
                  <a:moveTo>
                    <a:pt x="76577" y="0"/>
                  </a:moveTo>
                  <a:lnTo>
                    <a:pt x="67776" y="3001"/>
                  </a:lnTo>
                  <a:lnTo>
                    <a:pt x="59429" y="6423"/>
                  </a:lnTo>
                  <a:lnTo>
                    <a:pt x="50734" y="10619"/>
                  </a:lnTo>
                  <a:lnTo>
                    <a:pt x="41787" y="15519"/>
                  </a:lnTo>
                  <a:lnTo>
                    <a:pt x="32941" y="21000"/>
                  </a:lnTo>
                  <a:lnTo>
                    <a:pt x="24411" y="26940"/>
                  </a:lnTo>
                  <a:lnTo>
                    <a:pt x="16567" y="33547"/>
                  </a:lnTo>
                  <a:lnTo>
                    <a:pt x="9986" y="41343"/>
                  </a:lnTo>
                  <a:lnTo>
                    <a:pt x="4872" y="50509"/>
                  </a:lnTo>
                  <a:lnTo>
                    <a:pt x="1423" y="60765"/>
                  </a:lnTo>
                  <a:lnTo>
                    <a:pt x="0" y="71567"/>
                  </a:lnTo>
                  <a:lnTo>
                    <a:pt x="598" y="82531"/>
                  </a:lnTo>
                  <a:lnTo>
                    <a:pt x="2931" y="93316"/>
                  </a:lnTo>
                  <a:lnTo>
                    <a:pt x="6621" y="103550"/>
                  </a:lnTo>
                  <a:lnTo>
                    <a:pt x="11320" y="113095"/>
                  </a:lnTo>
                  <a:lnTo>
                    <a:pt x="16744" y="121994"/>
                  </a:lnTo>
                  <a:lnTo>
                    <a:pt x="22674" y="130366"/>
                  </a:lnTo>
                  <a:lnTo>
                    <a:pt x="28955" y="138336"/>
                  </a:lnTo>
                  <a:lnTo>
                    <a:pt x="35477" y="146013"/>
                  </a:lnTo>
                  <a:lnTo>
                    <a:pt x="42160" y="153483"/>
                  </a:lnTo>
                  <a:lnTo>
                    <a:pt x="48955" y="160798"/>
                  </a:lnTo>
                  <a:lnTo>
                    <a:pt x="55905" y="167703"/>
                  </a:lnTo>
                  <a:lnTo>
                    <a:pt x="64041" y="174315"/>
                  </a:lnTo>
                  <a:lnTo>
                    <a:pt x="76312" y="181216"/>
                  </a:lnTo>
                  <a:lnTo>
                    <a:pt x="9763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433534" y="400813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610860" y="2842694"/>
            <a:ext cx="1431876" cy="947566"/>
            <a:chOff x="1610860" y="2842694"/>
            <a:chExt cx="1431876" cy="947566"/>
          </a:xfrm>
        </p:grpSpPr>
        <p:sp>
          <p:nvSpPr>
            <p:cNvPr id="85" name="Freeform 84"/>
            <p:cNvSpPr/>
            <p:nvPr/>
          </p:nvSpPr>
          <p:spPr>
            <a:xfrm>
              <a:off x="1684559" y="2842694"/>
              <a:ext cx="225191" cy="326384"/>
            </a:xfrm>
            <a:custGeom>
              <a:avLst/>
              <a:gdLst/>
              <a:ahLst/>
              <a:cxnLst/>
              <a:rect l="0" t="0" r="0" b="0"/>
              <a:pathLst>
                <a:path w="225191" h="326384">
                  <a:moveTo>
                    <a:pt x="178985" y="0"/>
                  </a:moveTo>
                  <a:lnTo>
                    <a:pt x="170116" y="5734"/>
                  </a:lnTo>
                  <a:lnTo>
                    <a:pt x="161129" y="10018"/>
                  </a:lnTo>
                  <a:lnTo>
                    <a:pt x="151134" y="13224"/>
                  </a:lnTo>
                  <a:lnTo>
                    <a:pt x="140153" y="15585"/>
                  </a:lnTo>
                  <a:lnTo>
                    <a:pt x="128342" y="17282"/>
                  </a:lnTo>
                  <a:lnTo>
                    <a:pt x="115902" y="18495"/>
                  </a:lnTo>
                  <a:lnTo>
                    <a:pt x="103656" y="20015"/>
                  </a:lnTo>
                  <a:lnTo>
                    <a:pt x="92968" y="23177"/>
                  </a:lnTo>
                  <a:lnTo>
                    <a:pt x="84464" y="28576"/>
                  </a:lnTo>
                  <a:lnTo>
                    <a:pt x="78250" y="36140"/>
                  </a:lnTo>
                  <a:lnTo>
                    <a:pt x="74283" y="45502"/>
                  </a:lnTo>
                  <a:lnTo>
                    <a:pt x="72276" y="56245"/>
                  </a:lnTo>
                  <a:lnTo>
                    <a:pt x="71671" y="67998"/>
                  </a:lnTo>
                  <a:lnTo>
                    <a:pt x="71770" y="80469"/>
                  </a:lnTo>
                  <a:lnTo>
                    <a:pt x="72133" y="93418"/>
                  </a:lnTo>
                  <a:lnTo>
                    <a:pt x="73031" y="105871"/>
                  </a:lnTo>
                  <a:lnTo>
                    <a:pt x="75303" y="116181"/>
                  </a:lnTo>
                  <a:lnTo>
                    <a:pt x="79318" y="123622"/>
                  </a:lnTo>
                  <a:lnTo>
                    <a:pt x="84983" y="128141"/>
                  </a:lnTo>
                  <a:lnTo>
                    <a:pt x="92007" y="129901"/>
                  </a:lnTo>
                  <a:lnTo>
                    <a:pt x="100074" y="129322"/>
                  </a:lnTo>
                  <a:lnTo>
                    <a:pt x="109067" y="127395"/>
                  </a:lnTo>
                  <a:lnTo>
                    <a:pt x="119073" y="125516"/>
                  </a:lnTo>
                  <a:lnTo>
                    <a:pt x="130054" y="124462"/>
                  </a:lnTo>
                  <a:lnTo>
                    <a:pt x="141697" y="124596"/>
                  </a:lnTo>
                  <a:lnTo>
                    <a:pt x="153511" y="126134"/>
                  </a:lnTo>
                  <a:lnTo>
                    <a:pt x="165194" y="129029"/>
                  </a:lnTo>
                  <a:lnTo>
                    <a:pt x="176479" y="133226"/>
                  </a:lnTo>
                  <a:lnTo>
                    <a:pt x="187058" y="138776"/>
                  </a:lnTo>
                  <a:lnTo>
                    <a:pt x="196829" y="145581"/>
                  </a:lnTo>
                  <a:lnTo>
                    <a:pt x="205542" y="153588"/>
                  </a:lnTo>
                  <a:lnTo>
                    <a:pt x="212724" y="162864"/>
                  </a:lnTo>
                  <a:lnTo>
                    <a:pt x="218255" y="173321"/>
                  </a:lnTo>
                  <a:lnTo>
                    <a:pt x="222157" y="184597"/>
                  </a:lnTo>
                  <a:lnTo>
                    <a:pt x="224418" y="196157"/>
                  </a:lnTo>
                  <a:lnTo>
                    <a:pt x="225190" y="207667"/>
                  </a:lnTo>
                  <a:lnTo>
                    <a:pt x="224423" y="218834"/>
                  </a:lnTo>
                  <a:lnTo>
                    <a:pt x="221789" y="229334"/>
                  </a:lnTo>
                  <a:lnTo>
                    <a:pt x="217277" y="239060"/>
                  </a:lnTo>
                  <a:lnTo>
                    <a:pt x="211147" y="248084"/>
                  </a:lnTo>
                  <a:lnTo>
                    <a:pt x="203746" y="256538"/>
                  </a:lnTo>
                  <a:lnTo>
                    <a:pt x="195389" y="264555"/>
                  </a:lnTo>
                  <a:lnTo>
                    <a:pt x="186016" y="271924"/>
                  </a:lnTo>
                  <a:lnTo>
                    <a:pt x="175216" y="278122"/>
                  </a:lnTo>
                  <a:lnTo>
                    <a:pt x="162880" y="282962"/>
                  </a:lnTo>
                  <a:lnTo>
                    <a:pt x="149342" y="286721"/>
                  </a:lnTo>
                  <a:lnTo>
                    <a:pt x="135184" y="289942"/>
                  </a:lnTo>
                  <a:lnTo>
                    <a:pt x="120813" y="293002"/>
                  </a:lnTo>
                  <a:lnTo>
                    <a:pt x="106588" y="296075"/>
                  </a:lnTo>
                  <a:lnTo>
                    <a:pt x="92890" y="299226"/>
                  </a:lnTo>
                  <a:lnTo>
                    <a:pt x="79866" y="302463"/>
                  </a:lnTo>
                  <a:lnTo>
                    <a:pt x="67477" y="305773"/>
                  </a:lnTo>
                  <a:lnTo>
                    <a:pt x="55610" y="309142"/>
                  </a:lnTo>
                  <a:lnTo>
                    <a:pt x="44154" y="312549"/>
                  </a:lnTo>
                  <a:lnTo>
                    <a:pt x="33454" y="315830"/>
                  </a:lnTo>
                  <a:lnTo>
                    <a:pt x="23261" y="319002"/>
                  </a:lnTo>
                  <a:lnTo>
                    <a:pt x="12677" y="32234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10860" y="3221720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77685" y="0"/>
                  </a:lnTo>
                  <a:lnTo>
                    <a:pt x="365275" y="0"/>
                  </a:lnTo>
                  <a:lnTo>
                    <a:pt x="351089" y="4"/>
                  </a:lnTo>
                  <a:lnTo>
                    <a:pt x="335381" y="177"/>
                  </a:lnTo>
                  <a:lnTo>
                    <a:pt x="318736" y="825"/>
                  </a:lnTo>
                  <a:lnTo>
                    <a:pt x="301601" y="2074"/>
                  </a:lnTo>
                  <a:lnTo>
                    <a:pt x="284227" y="3727"/>
                  </a:lnTo>
                  <a:lnTo>
                    <a:pt x="266744" y="5375"/>
                  </a:lnTo>
                  <a:lnTo>
                    <a:pt x="249223" y="6783"/>
                  </a:lnTo>
                  <a:lnTo>
                    <a:pt x="232020" y="8048"/>
                  </a:lnTo>
                  <a:lnTo>
                    <a:pt x="215763" y="9504"/>
                  </a:lnTo>
                  <a:lnTo>
                    <a:pt x="200700" y="11331"/>
                  </a:lnTo>
                  <a:lnTo>
                    <a:pt x="186279" y="13389"/>
                  </a:lnTo>
                  <a:lnTo>
                    <a:pt x="171374" y="15317"/>
                  </a:lnTo>
                  <a:lnTo>
                    <a:pt x="155380" y="16915"/>
                  </a:lnTo>
                  <a:lnTo>
                    <a:pt x="138362" y="18310"/>
                  </a:lnTo>
                  <a:lnTo>
                    <a:pt x="120781" y="19854"/>
                  </a:lnTo>
                  <a:lnTo>
                    <a:pt x="102994" y="21745"/>
                  </a:lnTo>
                  <a:lnTo>
                    <a:pt x="85508" y="24015"/>
                  </a:lnTo>
                  <a:lnTo>
                    <a:pt x="69008" y="26617"/>
                  </a:lnTo>
                  <a:lnTo>
                    <a:pt x="53785" y="29478"/>
                  </a:lnTo>
                  <a:lnTo>
                    <a:pt x="40217" y="32376"/>
                  </a:lnTo>
                  <a:lnTo>
                    <a:pt x="27626" y="35242"/>
                  </a:lnTo>
                  <a:lnTo>
                    <a:pt x="14907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38736" y="3390176"/>
              <a:ext cx="135337" cy="290048"/>
            </a:xfrm>
            <a:custGeom>
              <a:avLst/>
              <a:gdLst/>
              <a:ahLst/>
              <a:cxnLst/>
              <a:rect l="0" t="0" r="0" b="0"/>
              <a:pathLst>
                <a:path w="135337" h="290048">
                  <a:moveTo>
                    <a:pt x="135336" y="52642"/>
                  </a:moveTo>
                  <a:lnTo>
                    <a:pt x="129469" y="58577"/>
                  </a:lnTo>
                  <a:lnTo>
                    <a:pt x="123904" y="64782"/>
                  </a:lnTo>
                  <a:lnTo>
                    <a:pt x="118105" y="71877"/>
                  </a:lnTo>
                  <a:lnTo>
                    <a:pt x="112025" y="79818"/>
                  </a:lnTo>
                  <a:lnTo>
                    <a:pt x="105695" y="88465"/>
                  </a:lnTo>
                  <a:lnTo>
                    <a:pt x="99166" y="97659"/>
                  </a:lnTo>
                  <a:lnTo>
                    <a:pt x="92490" y="107258"/>
                  </a:lnTo>
                  <a:lnTo>
                    <a:pt x="85708" y="117148"/>
                  </a:lnTo>
                  <a:lnTo>
                    <a:pt x="78855" y="127241"/>
                  </a:lnTo>
                  <a:lnTo>
                    <a:pt x="72118" y="137474"/>
                  </a:lnTo>
                  <a:lnTo>
                    <a:pt x="65821" y="147804"/>
                  </a:lnTo>
                  <a:lnTo>
                    <a:pt x="60101" y="158203"/>
                  </a:lnTo>
                  <a:lnTo>
                    <a:pt x="54768" y="168815"/>
                  </a:lnTo>
                  <a:lnTo>
                    <a:pt x="49419" y="179931"/>
                  </a:lnTo>
                  <a:lnTo>
                    <a:pt x="43823" y="191668"/>
                  </a:lnTo>
                  <a:lnTo>
                    <a:pt x="38079" y="203822"/>
                  </a:lnTo>
                  <a:lnTo>
                    <a:pt x="32523" y="215981"/>
                  </a:lnTo>
                  <a:lnTo>
                    <a:pt x="27349" y="227900"/>
                  </a:lnTo>
                  <a:lnTo>
                    <a:pt x="22909" y="239513"/>
                  </a:lnTo>
                  <a:lnTo>
                    <a:pt x="19765" y="250844"/>
                  </a:lnTo>
                  <a:lnTo>
                    <a:pt x="18115" y="261929"/>
                  </a:lnTo>
                  <a:lnTo>
                    <a:pt x="18314" y="272169"/>
                  </a:lnTo>
                  <a:lnTo>
                    <a:pt x="21026" y="280382"/>
                  </a:lnTo>
                  <a:lnTo>
                    <a:pt x="26363" y="286084"/>
                  </a:lnTo>
                  <a:lnTo>
                    <a:pt x="33675" y="289266"/>
                  </a:lnTo>
                  <a:lnTo>
                    <a:pt x="41868" y="290047"/>
                  </a:lnTo>
                  <a:lnTo>
                    <a:pt x="50222" y="288753"/>
                  </a:lnTo>
                  <a:lnTo>
                    <a:pt x="58419" y="285649"/>
                  </a:lnTo>
                  <a:lnTo>
                    <a:pt x="66368" y="280841"/>
                  </a:lnTo>
                  <a:lnTo>
                    <a:pt x="74079" y="274541"/>
                  </a:lnTo>
                  <a:lnTo>
                    <a:pt x="81595" y="267044"/>
                  </a:lnTo>
                  <a:lnTo>
                    <a:pt x="88963" y="258644"/>
                  </a:lnTo>
                  <a:lnTo>
                    <a:pt x="96210" y="249587"/>
                  </a:lnTo>
                  <a:lnTo>
                    <a:pt x="102876" y="240065"/>
                  </a:lnTo>
                  <a:lnTo>
                    <a:pt x="108062" y="230221"/>
                  </a:lnTo>
                  <a:lnTo>
                    <a:pt x="111393" y="220155"/>
                  </a:lnTo>
                  <a:lnTo>
                    <a:pt x="112813" y="209938"/>
                  </a:lnTo>
                  <a:lnTo>
                    <a:pt x="112329" y="199619"/>
                  </a:lnTo>
                  <a:lnTo>
                    <a:pt x="110149" y="189235"/>
                  </a:lnTo>
                  <a:lnTo>
                    <a:pt x="106603" y="178973"/>
                  </a:lnTo>
                  <a:lnTo>
                    <a:pt x="102022" y="169155"/>
                  </a:lnTo>
                  <a:lnTo>
                    <a:pt x="96690" y="159922"/>
                  </a:lnTo>
                  <a:lnTo>
                    <a:pt x="90825" y="151247"/>
                  </a:lnTo>
                  <a:lnTo>
                    <a:pt x="84591" y="143033"/>
                  </a:lnTo>
                  <a:lnTo>
                    <a:pt x="78102" y="135174"/>
                  </a:lnTo>
                  <a:lnTo>
                    <a:pt x="71440" y="127572"/>
                  </a:lnTo>
                  <a:lnTo>
                    <a:pt x="64661" y="120154"/>
                  </a:lnTo>
                  <a:lnTo>
                    <a:pt x="57803" y="112863"/>
                  </a:lnTo>
                  <a:lnTo>
                    <a:pt x="50892" y="105660"/>
                  </a:lnTo>
                  <a:lnTo>
                    <a:pt x="43945" y="98517"/>
                  </a:lnTo>
                  <a:lnTo>
                    <a:pt x="36974" y="91415"/>
                  </a:lnTo>
                  <a:lnTo>
                    <a:pt x="29987" y="84340"/>
                  </a:lnTo>
                  <a:lnTo>
                    <a:pt x="22989" y="77284"/>
                  </a:lnTo>
                  <a:lnTo>
                    <a:pt x="15998" y="70236"/>
                  </a:lnTo>
                  <a:lnTo>
                    <a:pt x="9507" y="63027"/>
                  </a:lnTo>
                  <a:lnTo>
                    <a:pt x="4439" y="55348"/>
                  </a:lnTo>
                  <a:lnTo>
                    <a:pt x="1194" y="47078"/>
                  </a:lnTo>
                  <a:lnTo>
                    <a:pt x="0" y="38574"/>
                  </a:lnTo>
                  <a:lnTo>
                    <a:pt x="1169" y="30552"/>
                  </a:lnTo>
                  <a:lnTo>
                    <a:pt x="4630" y="23386"/>
                  </a:lnTo>
                  <a:lnTo>
                    <a:pt x="10191" y="17271"/>
                  </a:lnTo>
                  <a:lnTo>
                    <a:pt x="17727" y="12388"/>
                  </a:lnTo>
                  <a:lnTo>
                    <a:pt x="26972" y="8699"/>
                  </a:lnTo>
                  <a:lnTo>
                    <a:pt x="37541" y="6013"/>
                  </a:lnTo>
                  <a:lnTo>
                    <a:pt x="50369" y="3821"/>
                  </a:lnTo>
                  <a:lnTo>
                    <a:pt x="69931" y="1926"/>
                  </a:lnTo>
                  <a:lnTo>
                    <a:pt x="1037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89927" y="3232248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38665" y="5935"/>
                  </a:lnTo>
                  <a:lnTo>
                    <a:pt x="130958" y="12139"/>
                  </a:lnTo>
                  <a:lnTo>
                    <a:pt x="123556" y="19231"/>
                  </a:lnTo>
                  <a:lnTo>
                    <a:pt x="116295" y="26998"/>
                  </a:lnTo>
                  <a:lnTo>
                    <a:pt x="109116" y="34996"/>
                  </a:lnTo>
                  <a:lnTo>
                    <a:pt x="101991" y="42937"/>
                  </a:lnTo>
                  <a:lnTo>
                    <a:pt x="94900" y="50712"/>
                  </a:lnTo>
                  <a:lnTo>
                    <a:pt x="87834" y="58305"/>
                  </a:lnTo>
                  <a:lnTo>
                    <a:pt x="80783" y="65742"/>
                  </a:lnTo>
                  <a:lnTo>
                    <a:pt x="73742" y="73057"/>
                  </a:lnTo>
                  <a:lnTo>
                    <a:pt x="66709" y="80282"/>
                  </a:lnTo>
                  <a:lnTo>
                    <a:pt x="59681" y="87443"/>
                  </a:lnTo>
                  <a:lnTo>
                    <a:pt x="52655" y="94558"/>
                  </a:lnTo>
                  <a:lnTo>
                    <a:pt x="45632" y="101642"/>
                  </a:lnTo>
                  <a:lnTo>
                    <a:pt x="38615" y="108701"/>
                  </a:lnTo>
                  <a:lnTo>
                    <a:pt x="31713" y="115630"/>
                  </a:lnTo>
                  <a:lnTo>
                    <a:pt x="24361" y="123004"/>
                  </a:lnTo>
                  <a:lnTo>
                    <a:pt x="14792" y="1325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21513" y="3253305"/>
              <a:ext cx="147399" cy="136872"/>
            </a:xfrm>
            <a:custGeom>
              <a:avLst/>
              <a:gdLst/>
              <a:ahLst/>
              <a:cxnLst/>
              <a:rect l="0" t="0" r="0" b="0"/>
              <a:pathLst>
                <a:path w="147399" h="136872">
                  <a:moveTo>
                    <a:pt x="0" y="0"/>
                  </a:moveTo>
                  <a:lnTo>
                    <a:pt x="5934" y="8735"/>
                  </a:lnTo>
                  <a:lnTo>
                    <a:pt x="12139" y="16441"/>
                  </a:lnTo>
                  <a:lnTo>
                    <a:pt x="19235" y="23852"/>
                  </a:lnTo>
                  <a:lnTo>
                    <a:pt x="27175" y="31459"/>
                  </a:lnTo>
                  <a:lnTo>
                    <a:pt x="35821" y="39935"/>
                  </a:lnTo>
                  <a:lnTo>
                    <a:pt x="45016" y="49558"/>
                  </a:lnTo>
                  <a:lnTo>
                    <a:pt x="54616" y="59954"/>
                  </a:lnTo>
                  <a:lnTo>
                    <a:pt x="64505" y="70316"/>
                  </a:lnTo>
                  <a:lnTo>
                    <a:pt x="74594" y="80172"/>
                  </a:lnTo>
                  <a:lnTo>
                    <a:pt x="84654" y="89399"/>
                  </a:lnTo>
                  <a:lnTo>
                    <a:pt x="94335" y="98048"/>
                  </a:lnTo>
                  <a:lnTo>
                    <a:pt x="103472" y="106224"/>
                  </a:lnTo>
                  <a:lnTo>
                    <a:pt x="111969" y="113739"/>
                  </a:lnTo>
                  <a:lnTo>
                    <a:pt x="120649" y="120842"/>
                  </a:lnTo>
                  <a:lnTo>
                    <a:pt x="131389" y="128159"/>
                  </a:lnTo>
                  <a:lnTo>
                    <a:pt x="14739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79481" y="2915111"/>
              <a:ext cx="180225" cy="291423"/>
            </a:xfrm>
            <a:custGeom>
              <a:avLst/>
              <a:gdLst/>
              <a:ahLst/>
              <a:cxnLst/>
              <a:rect l="0" t="0" r="0" b="0"/>
              <a:pathLst>
                <a:path w="180225" h="291423">
                  <a:moveTo>
                    <a:pt x="0" y="74982"/>
                  </a:moveTo>
                  <a:lnTo>
                    <a:pt x="3001" y="66248"/>
                  </a:lnTo>
                  <a:lnTo>
                    <a:pt x="6424" y="58541"/>
                  </a:lnTo>
                  <a:lnTo>
                    <a:pt x="10620" y="51139"/>
                  </a:lnTo>
                  <a:lnTo>
                    <a:pt x="15520" y="43878"/>
                  </a:lnTo>
                  <a:lnTo>
                    <a:pt x="21001" y="36699"/>
                  </a:lnTo>
                  <a:lnTo>
                    <a:pt x="26936" y="29578"/>
                  </a:lnTo>
                  <a:lnTo>
                    <a:pt x="33371" y="22661"/>
                  </a:lnTo>
                  <a:lnTo>
                    <a:pt x="40517" y="16242"/>
                  </a:lnTo>
                  <a:lnTo>
                    <a:pt x="48439" y="10454"/>
                  </a:lnTo>
                  <a:lnTo>
                    <a:pt x="57217" y="5585"/>
                  </a:lnTo>
                  <a:lnTo>
                    <a:pt x="67018" y="2144"/>
                  </a:lnTo>
                  <a:lnTo>
                    <a:pt x="77833" y="283"/>
                  </a:lnTo>
                  <a:lnTo>
                    <a:pt x="89350" y="0"/>
                  </a:lnTo>
                  <a:lnTo>
                    <a:pt x="101073" y="1322"/>
                  </a:lnTo>
                  <a:lnTo>
                    <a:pt x="112687" y="4105"/>
                  </a:lnTo>
                  <a:lnTo>
                    <a:pt x="123754" y="8242"/>
                  </a:lnTo>
                  <a:lnTo>
                    <a:pt x="133654" y="13760"/>
                  </a:lnTo>
                  <a:lnTo>
                    <a:pt x="142146" y="20542"/>
                  </a:lnTo>
                  <a:lnTo>
                    <a:pt x="148847" y="28366"/>
                  </a:lnTo>
                  <a:lnTo>
                    <a:pt x="153075" y="36987"/>
                  </a:lnTo>
                  <a:lnTo>
                    <a:pt x="154695" y="46189"/>
                  </a:lnTo>
                  <a:lnTo>
                    <a:pt x="154021" y="55637"/>
                  </a:lnTo>
                  <a:lnTo>
                    <a:pt x="151526" y="64899"/>
                  </a:lnTo>
                  <a:lnTo>
                    <a:pt x="147669" y="73757"/>
                  </a:lnTo>
                  <a:lnTo>
                    <a:pt x="142830" y="82178"/>
                  </a:lnTo>
                  <a:lnTo>
                    <a:pt x="137300" y="90221"/>
                  </a:lnTo>
                  <a:lnTo>
                    <a:pt x="131286" y="97962"/>
                  </a:lnTo>
                  <a:lnTo>
                    <a:pt x="124776" y="105314"/>
                  </a:lnTo>
                  <a:lnTo>
                    <a:pt x="117567" y="112033"/>
                  </a:lnTo>
                  <a:lnTo>
                    <a:pt x="109681" y="118025"/>
                  </a:lnTo>
                  <a:lnTo>
                    <a:pt x="103925" y="122961"/>
                  </a:lnTo>
                  <a:lnTo>
                    <a:pt x="103540" y="126527"/>
                  </a:lnTo>
                  <a:lnTo>
                    <a:pt x="107178" y="129221"/>
                  </a:lnTo>
                  <a:lnTo>
                    <a:pt x="113167" y="131810"/>
                  </a:lnTo>
                  <a:lnTo>
                    <a:pt x="120249" y="134939"/>
                  </a:lnTo>
                  <a:lnTo>
                    <a:pt x="127716" y="138866"/>
                  </a:lnTo>
                  <a:lnTo>
                    <a:pt x="135241" y="143737"/>
                  </a:lnTo>
                  <a:lnTo>
                    <a:pt x="142702" y="149728"/>
                  </a:lnTo>
                  <a:lnTo>
                    <a:pt x="150062" y="156824"/>
                  </a:lnTo>
                  <a:lnTo>
                    <a:pt x="157164" y="165022"/>
                  </a:lnTo>
                  <a:lnTo>
                    <a:pt x="163718" y="174424"/>
                  </a:lnTo>
                  <a:lnTo>
                    <a:pt x="169603" y="184965"/>
                  </a:lnTo>
                  <a:lnTo>
                    <a:pt x="174540" y="196297"/>
                  </a:lnTo>
                  <a:lnTo>
                    <a:pt x="178026" y="207894"/>
                  </a:lnTo>
                  <a:lnTo>
                    <a:pt x="179919" y="219429"/>
                  </a:lnTo>
                  <a:lnTo>
                    <a:pt x="180224" y="230612"/>
                  </a:lnTo>
                  <a:lnTo>
                    <a:pt x="178916" y="241123"/>
                  </a:lnTo>
                  <a:lnTo>
                    <a:pt x="176144" y="250852"/>
                  </a:lnTo>
                  <a:lnTo>
                    <a:pt x="172013" y="259707"/>
                  </a:lnTo>
                  <a:lnTo>
                    <a:pt x="166499" y="267517"/>
                  </a:lnTo>
                  <a:lnTo>
                    <a:pt x="159710" y="274287"/>
                  </a:lnTo>
                  <a:lnTo>
                    <a:pt x="151542" y="280005"/>
                  </a:lnTo>
                  <a:lnTo>
                    <a:pt x="141626" y="284556"/>
                  </a:lnTo>
                  <a:lnTo>
                    <a:pt x="129924" y="287985"/>
                  </a:lnTo>
                  <a:lnTo>
                    <a:pt x="116998" y="290306"/>
                  </a:lnTo>
                  <a:lnTo>
                    <a:pt x="103791" y="291422"/>
                  </a:lnTo>
                  <a:lnTo>
                    <a:pt x="90884" y="291401"/>
                  </a:lnTo>
                  <a:lnTo>
                    <a:pt x="78728" y="290585"/>
                  </a:lnTo>
                  <a:lnTo>
                    <a:pt x="66516" y="289426"/>
                  </a:lnTo>
                  <a:lnTo>
                    <a:pt x="52067" y="287825"/>
                  </a:lnTo>
                  <a:lnTo>
                    <a:pt x="31586" y="285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21637" y="2916393"/>
              <a:ext cx="136897" cy="302351"/>
            </a:xfrm>
            <a:custGeom>
              <a:avLst/>
              <a:gdLst/>
              <a:ahLst/>
              <a:cxnLst/>
              <a:rect l="0" t="0" r="0" b="0"/>
              <a:pathLst>
                <a:path w="136897" h="302351">
                  <a:moveTo>
                    <a:pt x="115813" y="0"/>
                  </a:moveTo>
                  <a:lnTo>
                    <a:pt x="109946" y="5935"/>
                  </a:lnTo>
                  <a:lnTo>
                    <a:pt x="104381" y="12140"/>
                  </a:lnTo>
                  <a:lnTo>
                    <a:pt x="98582" y="19240"/>
                  </a:lnTo>
                  <a:lnTo>
                    <a:pt x="92502" y="27353"/>
                  </a:lnTo>
                  <a:lnTo>
                    <a:pt x="86172" y="36648"/>
                  </a:lnTo>
                  <a:lnTo>
                    <a:pt x="79644" y="47096"/>
                  </a:lnTo>
                  <a:lnTo>
                    <a:pt x="72968" y="58521"/>
                  </a:lnTo>
                  <a:lnTo>
                    <a:pt x="66185" y="70707"/>
                  </a:lnTo>
                  <a:lnTo>
                    <a:pt x="59328" y="83456"/>
                  </a:lnTo>
                  <a:lnTo>
                    <a:pt x="52418" y="96607"/>
                  </a:lnTo>
                  <a:lnTo>
                    <a:pt x="45473" y="110042"/>
                  </a:lnTo>
                  <a:lnTo>
                    <a:pt x="38508" y="123670"/>
                  </a:lnTo>
                  <a:lnTo>
                    <a:pt x="31696" y="137432"/>
                  </a:lnTo>
                  <a:lnTo>
                    <a:pt x="25347" y="151285"/>
                  </a:lnTo>
                  <a:lnTo>
                    <a:pt x="19601" y="165198"/>
                  </a:lnTo>
                  <a:lnTo>
                    <a:pt x="14590" y="179153"/>
                  </a:lnTo>
                  <a:lnTo>
                    <a:pt x="10523" y="193135"/>
                  </a:lnTo>
                  <a:lnTo>
                    <a:pt x="7422" y="207131"/>
                  </a:lnTo>
                  <a:lnTo>
                    <a:pt x="5323" y="220971"/>
                  </a:lnTo>
                  <a:lnTo>
                    <a:pt x="4355" y="234344"/>
                  </a:lnTo>
                  <a:lnTo>
                    <a:pt x="4485" y="247114"/>
                  </a:lnTo>
                  <a:lnTo>
                    <a:pt x="5707" y="259146"/>
                  </a:lnTo>
                  <a:lnTo>
                    <a:pt x="8122" y="270234"/>
                  </a:lnTo>
                  <a:lnTo>
                    <a:pt x="11685" y="280346"/>
                  </a:lnTo>
                  <a:lnTo>
                    <a:pt x="16705" y="289119"/>
                  </a:lnTo>
                  <a:lnTo>
                    <a:pt x="23888" y="295809"/>
                  </a:lnTo>
                  <a:lnTo>
                    <a:pt x="33415" y="300192"/>
                  </a:lnTo>
                  <a:lnTo>
                    <a:pt x="44542" y="302339"/>
                  </a:lnTo>
                  <a:lnTo>
                    <a:pt x="55925" y="302350"/>
                  </a:lnTo>
                  <a:lnTo>
                    <a:pt x="66765" y="300507"/>
                  </a:lnTo>
                  <a:lnTo>
                    <a:pt x="76970" y="297188"/>
                  </a:lnTo>
                  <a:lnTo>
                    <a:pt x="86884" y="292760"/>
                  </a:lnTo>
                  <a:lnTo>
                    <a:pt x="96762" y="287526"/>
                  </a:lnTo>
                  <a:lnTo>
                    <a:pt x="106396" y="281557"/>
                  </a:lnTo>
                  <a:lnTo>
                    <a:pt x="115200" y="274720"/>
                  </a:lnTo>
                  <a:lnTo>
                    <a:pt x="122897" y="267009"/>
                  </a:lnTo>
                  <a:lnTo>
                    <a:pt x="129203" y="258542"/>
                  </a:lnTo>
                  <a:lnTo>
                    <a:pt x="133683" y="249481"/>
                  </a:lnTo>
                  <a:lnTo>
                    <a:pt x="136275" y="239980"/>
                  </a:lnTo>
                  <a:lnTo>
                    <a:pt x="136896" y="230330"/>
                  </a:lnTo>
                  <a:lnTo>
                    <a:pt x="135275" y="220931"/>
                  </a:lnTo>
                  <a:lnTo>
                    <a:pt x="131483" y="211995"/>
                  </a:lnTo>
                  <a:lnTo>
                    <a:pt x="125854" y="204030"/>
                  </a:lnTo>
                  <a:lnTo>
                    <a:pt x="118797" y="197892"/>
                  </a:lnTo>
                  <a:lnTo>
                    <a:pt x="110680" y="193883"/>
                  </a:lnTo>
                  <a:lnTo>
                    <a:pt x="101640" y="191988"/>
                  </a:lnTo>
                  <a:lnTo>
                    <a:pt x="91595" y="192147"/>
                  </a:lnTo>
                  <a:lnTo>
                    <a:pt x="80589" y="194108"/>
                  </a:lnTo>
                  <a:lnTo>
                    <a:pt x="69098" y="197676"/>
                  </a:lnTo>
                  <a:lnTo>
                    <a:pt x="57917" y="202803"/>
                  </a:lnTo>
                  <a:lnTo>
                    <a:pt x="47477" y="209316"/>
                  </a:lnTo>
                  <a:lnTo>
                    <a:pt x="37951" y="216876"/>
                  </a:lnTo>
                  <a:lnTo>
                    <a:pt x="28396" y="226008"/>
                  </a:lnTo>
                  <a:lnTo>
                    <a:pt x="16858" y="23974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37367" y="3328317"/>
              <a:ext cx="505369" cy="19746"/>
            </a:xfrm>
            <a:custGeom>
              <a:avLst/>
              <a:gdLst/>
              <a:ahLst/>
              <a:cxnLst/>
              <a:rect l="0" t="0" r="0" b="0"/>
              <a:pathLst>
                <a:path w="505369" h="19746">
                  <a:moveTo>
                    <a:pt x="505368" y="19745"/>
                  </a:moveTo>
                  <a:lnTo>
                    <a:pt x="496567" y="16811"/>
                  </a:lnTo>
                  <a:lnTo>
                    <a:pt x="488220" y="14029"/>
                  </a:lnTo>
                  <a:lnTo>
                    <a:pt x="479517" y="11134"/>
                  </a:lnTo>
                  <a:lnTo>
                    <a:pt x="470223" y="8266"/>
                  </a:lnTo>
                  <a:lnTo>
                    <a:pt x="460080" y="5750"/>
                  </a:lnTo>
                  <a:lnTo>
                    <a:pt x="449035" y="3739"/>
                  </a:lnTo>
                  <a:lnTo>
                    <a:pt x="437195" y="2226"/>
                  </a:lnTo>
                  <a:lnTo>
                    <a:pt x="424725" y="1132"/>
                  </a:lnTo>
                  <a:lnTo>
                    <a:pt x="411778" y="364"/>
                  </a:lnTo>
                  <a:lnTo>
                    <a:pt x="398323" y="0"/>
                  </a:lnTo>
                  <a:lnTo>
                    <a:pt x="384152" y="280"/>
                  </a:lnTo>
                  <a:lnTo>
                    <a:pt x="369206" y="1278"/>
                  </a:lnTo>
                  <a:lnTo>
                    <a:pt x="353407" y="2762"/>
                  </a:lnTo>
                  <a:lnTo>
                    <a:pt x="336583" y="4296"/>
                  </a:lnTo>
                  <a:lnTo>
                    <a:pt x="318756" y="5617"/>
                  </a:lnTo>
                  <a:lnTo>
                    <a:pt x="300564" y="6485"/>
                  </a:lnTo>
                  <a:lnTo>
                    <a:pt x="283117" y="6610"/>
                  </a:lnTo>
                  <a:lnTo>
                    <a:pt x="266968" y="5921"/>
                  </a:lnTo>
                  <a:lnTo>
                    <a:pt x="251667" y="4831"/>
                  </a:lnTo>
                  <a:lnTo>
                    <a:pt x="236100" y="4100"/>
                  </a:lnTo>
                  <a:lnTo>
                    <a:pt x="219625" y="4130"/>
                  </a:lnTo>
                  <a:lnTo>
                    <a:pt x="202268" y="4815"/>
                  </a:lnTo>
                  <a:lnTo>
                    <a:pt x="184451" y="5740"/>
                  </a:lnTo>
                  <a:lnTo>
                    <a:pt x="166494" y="6622"/>
                  </a:lnTo>
                  <a:lnTo>
                    <a:pt x="148552" y="7348"/>
                  </a:lnTo>
                  <a:lnTo>
                    <a:pt x="130681" y="7902"/>
                  </a:lnTo>
                  <a:lnTo>
                    <a:pt x="112896" y="8311"/>
                  </a:lnTo>
                  <a:lnTo>
                    <a:pt x="95515" y="8770"/>
                  </a:lnTo>
                  <a:lnTo>
                    <a:pt x="79137" y="9618"/>
                  </a:lnTo>
                  <a:lnTo>
                    <a:pt x="64016" y="11004"/>
                  </a:lnTo>
                  <a:lnTo>
                    <a:pt x="50332" y="12759"/>
                  </a:lnTo>
                  <a:lnTo>
                    <a:pt x="36912" y="14659"/>
                  </a:lnTo>
                  <a:lnTo>
                    <a:pt x="21460" y="16874"/>
                  </a:lnTo>
                  <a:lnTo>
                    <a:pt x="0" y="19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90051" y="345334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4736"/>
                  </a:lnTo>
                  <a:lnTo>
                    <a:pt x="1" y="29287"/>
                  </a:lnTo>
                  <a:lnTo>
                    <a:pt x="1" y="45073"/>
                  </a:lnTo>
                  <a:lnTo>
                    <a:pt x="1" y="61788"/>
                  </a:lnTo>
                  <a:lnTo>
                    <a:pt x="1" y="78633"/>
                  </a:lnTo>
                  <a:lnTo>
                    <a:pt x="1" y="95118"/>
                  </a:lnTo>
                  <a:lnTo>
                    <a:pt x="1" y="111253"/>
                  </a:lnTo>
                  <a:lnTo>
                    <a:pt x="1" y="127372"/>
                  </a:lnTo>
                  <a:lnTo>
                    <a:pt x="1" y="143693"/>
                  </a:lnTo>
                  <a:lnTo>
                    <a:pt x="1" y="160279"/>
                  </a:lnTo>
                  <a:lnTo>
                    <a:pt x="1" y="177113"/>
                  </a:lnTo>
                  <a:lnTo>
                    <a:pt x="1" y="194145"/>
                  </a:lnTo>
                  <a:lnTo>
                    <a:pt x="1" y="211161"/>
                  </a:lnTo>
                  <a:lnTo>
                    <a:pt x="1" y="227812"/>
                  </a:lnTo>
                  <a:lnTo>
                    <a:pt x="5" y="243933"/>
                  </a:lnTo>
                  <a:lnTo>
                    <a:pt x="178" y="259367"/>
                  </a:lnTo>
                  <a:lnTo>
                    <a:pt x="826" y="273891"/>
                  </a:lnTo>
                  <a:lnTo>
                    <a:pt x="2075" y="287464"/>
                  </a:lnTo>
                  <a:lnTo>
                    <a:pt x="3736" y="299755"/>
                  </a:lnTo>
                  <a:lnTo>
                    <a:pt x="5563" y="311270"/>
                  </a:lnTo>
                  <a:lnTo>
                    <a:pt x="7717" y="32302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337326" y="4352870"/>
            <a:ext cx="652768" cy="827152"/>
            <a:chOff x="2337326" y="4352870"/>
            <a:chExt cx="652768" cy="827152"/>
          </a:xfrm>
        </p:grpSpPr>
        <p:sp>
          <p:nvSpPr>
            <p:cNvPr id="95" name="Freeform 94"/>
            <p:cNvSpPr/>
            <p:nvPr/>
          </p:nvSpPr>
          <p:spPr>
            <a:xfrm>
              <a:off x="2337326" y="4664124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157927" y="0"/>
                  </a:moveTo>
                  <a:lnTo>
                    <a:pt x="152127" y="5935"/>
                  </a:lnTo>
                  <a:lnTo>
                    <a:pt x="147203" y="12140"/>
                  </a:lnTo>
                  <a:lnTo>
                    <a:pt x="142696" y="19240"/>
                  </a:lnTo>
                  <a:lnTo>
                    <a:pt x="138302" y="27353"/>
                  </a:lnTo>
                  <a:lnTo>
                    <a:pt x="133640" y="36647"/>
                  </a:lnTo>
                  <a:lnTo>
                    <a:pt x="128525" y="47095"/>
                  </a:lnTo>
                  <a:lnTo>
                    <a:pt x="122947" y="58520"/>
                  </a:lnTo>
                  <a:lnTo>
                    <a:pt x="116975" y="70706"/>
                  </a:lnTo>
                  <a:lnTo>
                    <a:pt x="110697" y="83446"/>
                  </a:lnTo>
                  <a:lnTo>
                    <a:pt x="104193" y="96252"/>
                  </a:lnTo>
                  <a:lnTo>
                    <a:pt x="97528" y="108390"/>
                  </a:lnTo>
                  <a:lnTo>
                    <a:pt x="90750" y="119516"/>
                  </a:lnTo>
                  <a:lnTo>
                    <a:pt x="83894" y="129800"/>
                  </a:lnTo>
                  <a:lnTo>
                    <a:pt x="76986" y="139708"/>
                  </a:lnTo>
                  <a:lnTo>
                    <a:pt x="70040" y="149563"/>
                  </a:lnTo>
                  <a:lnTo>
                    <a:pt x="63071" y="159507"/>
                  </a:lnTo>
                  <a:lnTo>
                    <a:pt x="56085" y="169575"/>
                  </a:lnTo>
                  <a:lnTo>
                    <a:pt x="49088" y="179764"/>
                  </a:lnTo>
                  <a:lnTo>
                    <a:pt x="42084" y="190050"/>
                  </a:lnTo>
                  <a:lnTo>
                    <a:pt x="35075" y="200407"/>
                  </a:lnTo>
                  <a:lnTo>
                    <a:pt x="28072" y="210809"/>
                  </a:lnTo>
                  <a:lnTo>
                    <a:pt x="21379" y="220976"/>
                  </a:lnTo>
                  <a:lnTo>
                    <a:pt x="14932" y="231489"/>
                  </a:lnTo>
                  <a:lnTo>
                    <a:pt x="8167" y="24438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47854" y="4758880"/>
              <a:ext cx="126344" cy="189515"/>
            </a:xfrm>
            <a:custGeom>
              <a:avLst/>
              <a:gdLst/>
              <a:ahLst/>
              <a:cxnLst/>
              <a:rect l="0" t="0" r="0" b="0"/>
              <a:pathLst>
                <a:path w="126344" h="189515">
                  <a:moveTo>
                    <a:pt x="0" y="0"/>
                  </a:moveTo>
                  <a:lnTo>
                    <a:pt x="5935" y="5935"/>
                  </a:lnTo>
                  <a:lnTo>
                    <a:pt x="12140" y="12140"/>
                  </a:lnTo>
                  <a:lnTo>
                    <a:pt x="19231" y="19240"/>
                  </a:lnTo>
                  <a:lnTo>
                    <a:pt x="26998" y="27353"/>
                  </a:lnTo>
                  <a:lnTo>
                    <a:pt x="34996" y="36647"/>
                  </a:lnTo>
                  <a:lnTo>
                    <a:pt x="42938" y="47091"/>
                  </a:lnTo>
                  <a:lnTo>
                    <a:pt x="50712" y="58343"/>
                  </a:lnTo>
                  <a:lnTo>
                    <a:pt x="58305" y="69881"/>
                  </a:lnTo>
                  <a:lnTo>
                    <a:pt x="65742" y="81382"/>
                  </a:lnTo>
                  <a:lnTo>
                    <a:pt x="73057" y="92881"/>
                  </a:lnTo>
                  <a:lnTo>
                    <a:pt x="80282" y="104666"/>
                  </a:lnTo>
                  <a:lnTo>
                    <a:pt x="87438" y="116883"/>
                  </a:lnTo>
                  <a:lnTo>
                    <a:pt x="94434" y="129311"/>
                  </a:lnTo>
                  <a:lnTo>
                    <a:pt x="101861" y="142869"/>
                  </a:lnTo>
                  <a:lnTo>
                    <a:pt x="111491" y="160989"/>
                  </a:lnTo>
                  <a:lnTo>
                    <a:pt x="126343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63709" y="4352870"/>
              <a:ext cx="105328" cy="258613"/>
            </a:xfrm>
            <a:custGeom>
              <a:avLst/>
              <a:gdLst/>
              <a:ahLst/>
              <a:cxnLst/>
              <a:rect l="0" t="0" r="0" b="0"/>
              <a:pathLst>
                <a:path w="105328" h="258613">
                  <a:moveTo>
                    <a:pt x="0" y="16456"/>
                  </a:moveTo>
                  <a:lnTo>
                    <a:pt x="6002" y="10722"/>
                  </a:lnTo>
                  <a:lnTo>
                    <a:pt x="12847" y="6438"/>
                  </a:lnTo>
                  <a:lnTo>
                    <a:pt x="21235" y="3237"/>
                  </a:lnTo>
                  <a:lnTo>
                    <a:pt x="30862" y="1049"/>
                  </a:lnTo>
                  <a:lnTo>
                    <a:pt x="41177" y="0"/>
                  </a:lnTo>
                  <a:lnTo>
                    <a:pt x="51770" y="72"/>
                  </a:lnTo>
                  <a:lnTo>
                    <a:pt x="61950" y="1587"/>
                  </a:lnTo>
                  <a:lnTo>
                    <a:pt x="70705" y="5260"/>
                  </a:lnTo>
                  <a:lnTo>
                    <a:pt x="77609" y="11284"/>
                  </a:lnTo>
                  <a:lnTo>
                    <a:pt x="82426" y="19245"/>
                  </a:lnTo>
                  <a:lnTo>
                    <a:pt x="84849" y="28414"/>
                  </a:lnTo>
                  <a:lnTo>
                    <a:pt x="84955" y="38241"/>
                  </a:lnTo>
                  <a:lnTo>
                    <a:pt x="82945" y="48241"/>
                  </a:lnTo>
                  <a:lnTo>
                    <a:pt x="78946" y="57940"/>
                  </a:lnTo>
                  <a:lnTo>
                    <a:pt x="73249" y="67123"/>
                  </a:lnTo>
                  <a:lnTo>
                    <a:pt x="67022" y="75778"/>
                  </a:lnTo>
                  <a:lnTo>
                    <a:pt x="62143" y="83985"/>
                  </a:lnTo>
                  <a:lnTo>
                    <a:pt x="59549" y="91844"/>
                  </a:lnTo>
                  <a:lnTo>
                    <a:pt x="59457" y="99447"/>
                  </a:lnTo>
                  <a:lnTo>
                    <a:pt x="61832" y="106867"/>
                  </a:lnTo>
                  <a:lnTo>
                    <a:pt x="66349" y="114164"/>
                  </a:lnTo>
                  <a:lnTo>
                    <a:pt x="72243" y="121540"/>
                  </a:lnTo>
                  <a:lnTo>
                    <a:pt x="78473" y="129332"/>
                  </a:lnTo>
                  <a:lnTo>
                    <a:pt x="84422" y="137692"/>
                  </a:lnTo>
                  <a:lnTo>
                    <a:pt x="89883" y="146766"/>
                  </a:lnTo>
                  <a:lnTo>
                    <a:pt x="94857" y="156768"/>
                  </a:lnTo>
                  <a:lnTo>
                    <a:pt x="99410" y="167716"/>
                  </a:lnTo>
                  <a:lnTo>
                    <a:pt x="103146" y="179323"/>
                  </a:lnTo>
                  <a:lnTo>
                    <a:pt x="105227" y="191106"/>
                  </a:lnTo>
                  <a:lnTo>
                    <a:pt x="105327" y="202761"/>
                  </a:lnTo>
                  <a:lnTo>
                    <a:pt x="103428" y="213855"/>
                  </a:lnTo>
                  <a:lnTo>
                    <a:pt x="99562" y="223773"/>
                  </a:lnTo>
                  <a:lnTo>
                    <a:pt x="93956" y="232286"/>
                  </a:lnTo>
                  <a:lnTo>
                    <a:pt x="86785" y="239341"/>
                  </a:lnTo>
                  <a:lnTo>
                    <a:pt x="78086" y="244871"/>
                  </a:lnTo>
                  <a:lnTo>
                    <a:pt x="68031" y="249001"/>
                  </a:lnTo>
                  <a:lnTo>
                    <a:pt x="57295" y="251986"/>
                  </a:lnTo>
                  <a:lnTo>
                    <a:pt x="45818" y="254414"/>
                  </a:lnTo>
                  <a:lnTo>
                    <a:pt x="31475" y="256500"/>
                  </a:lnTo>
                  <a:lnTo>
                    <a:pt x="10529" y="258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32165" y="4369326"/>
              <a:ext cx="97533" cy="239263"/>
            </a:xfrm>
            <a:custGeom>
              <a:avLst/>
              <a:gdLst/>
              <a:ahLst/>
              <a:cxnLst/>
              <a:rect l="0" t="0" r="0" b="0"/>
              <a:pathLst>
                <a:path w="97533" h="239263">
                  <a:moveTo>
                    <a:pt x="63171" y="0"/>
                  </a:moveTo>
                  <a:lnTo>
                    <a:pt x="54504" y="8802"/>
                  </a:lnTo>
                  <a:lnTo>
                    <a:pt x="47438" y="17148"/>
                  </a:lnTo>
                  <a:lnTo>
                    <a:pt x="41332" y="25847"/>
                  </a:lnTo>
                  <a:lnTo>
                    <a:pt x="35931" y="34968"/>
                  </a:lnTo>
                  <a:lnTo>
                    <a:pt x="31069" y="44463"/>
                  </a:lnTo>
                  <a:lnTo>
                    <a:pt x="26609" y="54260"/>
                  </a:lnTo>
                  <a:lnTo>
                    <a:pt x="22443" y="64446"/>
                  </a:lnTo>
                  <a:lnTo>
                    <a:pt x="18483" y="75268"/>
                  </a:lnTo>
                  <a:lnTo>
                    <a:pt x="14672" y="86813"/>
                  </a:lnTo>
                  <a:lnTo>
                    <a:pt x="11129" y="99175"/>
                  </a:lnTo>
                  <a:lnTo>
                    <a:pt x="8128" y="112537"/>
                  </a:lnTo>
                  <a:lnTo>
                    <a:pt x="5778" y="126896"/>
                  </a:lnTo>
                  <a:lnTo>
                    <a:pt x="4032" y="141946"/>
                  </a:lnTo>
                  <a:lnTo>
                    <a:pt x="2777" y="157194"/>
                  </a:lnTo>
                  <a:lnTo>
                    <a:pt x="1904" y="172327"/>
                  </a:lnTo>
                  <a:lnTo>
                    <a:pt x="1640" y="186911"/>
                  </a:lnTo>
                  <a:lnTo>
                    <a:pt x="2519" y="200325"/>
                  </a:lnTo>
                  <a:lnTo>
                    <a:pt x="4746" y="212329"/>
                  </a:lnTo>
                  <a:lnTo>
                    <a:pt x="8378" y="222542"/>
                  </a:lnTo>
                  <a:lnTo>
                    <a:pt x="13490" y="230281"/>
                  </a:lnTo>
                  <a:lnTo>
                    <a:pt x="19969" y="235411"/>
                  </a:lnTo>
                  <a:lnTo>
                    <a:pt x="27573" y="238247"/>
                  </a:lnTo>
                  <a:lnTo>
                    <a:pt x="36039" y="239262"/>
                  </a:lnTo>
                  <a:lnTo>
                    <a:pt x="45133" y="238910"/>
                  </a:lnTo>
                  <a:lnTo>
                    <a:pt x="54508" y="237408"/>
                  </a:lnTo>
                  <a:lnTo>
                    <a:pt x="63720" y="234739"/>
                  </a:lnTo>
                  <a:lnTo>
                    <a:pt x="72535" y="230977"/>
                  </a:lnTo>
                  <a:lnTo>
                    <a:pt x="80587" y="225979"/>
                  </a:lnTo>
                  <a:lnTo>
                    <a:pt x="87318" y="219335"/>
                  </a:lnTo>
                  <a:lnTo>
                    <a:pt x="92538" y="210980"/>
                  </a:lnTo>
                  <a:lnTo>
                    <a:pt x="96059" y="201453"/>
                  </a:lnTo>
                  <a:lnTo>
                    <a:pt x="97532" y="191681"/>
                  </a:lnTo>
                  <a:lnTo>
                    <a:pt x="96958" y="182233"/>
                  </a:lnTo>
                  <a:lnTo>
                    <a:pt x="94303" y="173622"/>
                  </a:lnTo>
                  <a:lnTo>
                    <a:pt x="89330" y="166451"/>
                  </a:lnTo>
                  <a:lnTo>
                    <a:pt x="82139" y="160903"/>
                  </a:lnTo>
                  <a:lnTo>
                    <a:pt x="73245" y="157145"/>
                  </a:lnTo>
                  <a:lnTo>
                    <a:pt x="63375" y="155507"/>
                  </a:lnTo>
                  <a:lnTo>
                    <a:pt x="53047" y="155953"/>
                  </a:lnTo>
                  <a:lnTo>
                    <a:pt x="42796" y="158056"/>
                  </a:lnTo>
                  <a:lnTo>
                    <a:pt x="32154" y="161484"/>
                  </a:lnTo>
                  <a:lnTo>
                    <a:pt x="19075" y="16765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74238" y="4695709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6987" y="2867"/>
                  </a:lnTo>
                  <a:lnTo>
                    <a:pt x="298000" y="5009"/>
                  </a:lnTo>
                  <a:lnTo>
                    <a:pt x="288005" y="6612"/>
                  </a:lnTo>
                  <a:lnTo>
                    <a:pt x="277024" y="7793"/>
                  </a:lnTo>
                  <a:lnTo>
                    <a:pt x="265212" y="8642"/>
                  </a:lnTo>
                  <a:lnTo>
                    <a:pt x="252754" y="9239"/>
                  </a:lnTo>
                  <a:lnTo>
                    <a:pt x="239816" y="9654"/>
                  </a:lnTo>
                  <a:lnTo>
                    <a:pt x="226535" y="9938"/>
                  </a:lnTo>
                  <a:lnTo>
                    <a:pt x="213009" y="10136"/>
                  </a:lnTo>
                  <a:lnTo>
                    <a:pt x="199148" y="10440"/>
                  </a:lnTo>
                  <a:lnTo>
                    <a:pt x="184698" y="11176"/>
                  </a:lnTo>
                  <a:lnTo>
                    <a:pt x="169570" y="12488"/>
                  </a:lnTo>
                  <a:lnTo>
                    <a:pt x="153985" y="14354"/>
                  </a:lnTo>
                  <a:lnTo>
                    <a:pt x="138370" y="16677"/>
                  </a:lnTo>
                  <a:lnTo>
                    <a:pt x="122978" y="19350"/>
                  </a:lnTo>
                  <a:lnTo>
                    <a:pt x="107879" y="22281"/>
                  </a:lnTo>
                  <a:lnTo>
                    <a:pt x="93054" y="25393"/>
                  </a:lnTo>
                  <a:lnTo>
                    <a:pt x="78461" y="28627"/>
                  </a:lnTo>
                  <a:lnTo>
                    <a:pt x="64266" y="31793"/>
                  </a:lnTo>
                  <a:lnTo>
                    <a:pt x="49247" y="34875"/>
                  </a:lnTo>
                  <a:lnTo>
                    <a:pt x="29846" y="381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42694" y="4832580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5"/>
                  </a:lnTo>
                  <a:lnTo>
                    <a:pt x="0" y="69992"/>
                  </a:lnTo>
                  <a:lnTo>
                    <a:pt x="0" y="85874"/>
                  </a:lnTo>
                  <a:lnTo>
                    <a:pt x="0" y="101422"/>
                  </a:lnTo>
                  <a:lnTo>
                    <a:pt x="0" y="116609"/>
                  </a:lnTo>
                  <a:lnTo>
                    <a:pt x="0" y="131487"/>
                  </a:lnTo>
                  <a:lnTo>
                    <a:pt x="0" y="146291"/>
                  </a:lnTo>
                  <a:lnTo>
                    <a:pt x="0" y="161389"/>
                  </a:lnTo>
                  <a:lnTo>
                    <a:pt x="0" y="176959"/>
                  </a:lnTo>
                  <a:lnTo>
                    <a:pt x="0" y="192843"/>
                  </a:lnTo>
                  <a:lnTo>
                    <a:pt x="0" y="208659"/>
                  </a:lnTo>
                  <a:lnTo>
                    <a:pt x="0" y="224188"/>
                  </a:lnTo>
                  <a:lnTo>
                    <a:pt x="0" y="239378"/>
                  </a:lnTo>
                  <a:lnTo>
                    <a:pt x="0" y="254264"/>
                  </a:lnTo>
                  <a:lnTo>
                    <a:pt x="0" y="268897"/>
                  </a:lnTo>
                  <a:lnTo>
                    <a:pt x="0" y="283120"/>
                  </a:lnTo>
                  <a:lnTo>
                    <a:pt x="0" y="298160"/>
                  </a:lnTo>
                  <a:lnTo>
                    <a:pt x="0" y="3175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863544" y="4379855"/>
            <a:ext cx="379027" cy="897062"/>
            <a:chOff x="1863544" y="4379855"/>
            <a:chExt cx="379027" cy="897062"/>
          </a:xfrm>
        </p:grpSpPr>
        <p:sp>
          <p:nvSpPr>
            <p:cNvPr id="102" name="Freeform 101"/>
            <p:cNvSpPr/>
            <p:nvPr/>
          </p:nvSpPr>
          <p:spPr>
            <a:xfrm>
              <a:off x="1958300" y="4379855"/>
              <a:ext cx="19748" cy="347441"/>
            </a:xfrm>
            <a:custGeom>
              <a:avLst/>
              <a:gdLst/>
              <a:ahLst/>
              <a:cxnLst/>
              <a:rect l="0" t="0" r="0" b="0"/>
              <a:pathLst>
                <a:path w="19748" h="347441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4" y="45086"/>
                  </a:lnTo>
                  <a:lnTo>
                    <a:pt x="3864" y="62320"/>
                  </a:lnTo>
                  <a:lnTo>
                    <a:pt x="6180" y="81110"/>
                  </a:lnTo>
                  <a:lnTo>
                    <a:pt x="8842" y="101345"/>
                  </a:lnTo>
                  <a:lnTo>
                    <a:pt x="11593" y="122611"/>
                  </a:lnTo>
                  <a:lnTo>
                    <a:pt x="14052" y="144323"/>
                  </a:lnTo>
                  <a:lnTo>
                    <a:pt x="16034" y="166101"/>
                  </a:lnTo>
                  <a:lnTo>
                    <a:pt x="17532" y="187618"/>
                  </a:lnTo>
                  <a:lnTo>
                    <a:pt x="18620" y="208525"/>
                  </a:lnTo>
                  <a:lnTo>
                    <a:pt x="19385" y="228689"/>
                  </a:lnTo>
                  <a:lnTo>
                    <a:pt x="19747" y="247840"/>
                  </a:lnTo>
                  <a:lnTo>
                    <a:pt x="19466" y="265489"/>
                  </a:lnTo>
                  <a:lnTo>
                    <a:pt x="18467" y="281503"/>
                  </a:lnTo>
                  <a:lnTo>
                    <a:pt x="16976" y="295807"/>
                  </a:lnTo>
                  <a:lnTo>
                    <a:pt x="15282" y="309719"/>
                  </a:lnTo>
                  <a:lnTo>
                    <a:pt x="13236" y="325579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63544" y="4706238"/>
              <a:ext cx="252684" cy="231628"/>
            </a:xfrm>
            <a:custGeom>
              <a:avLst/>
              <a:gdLst/>
              <a:ahLst/>
              <a:cxnLst/>
              <a:rect l="0" t="0" r="0" b="0"/>
              <a:pathLst>
                <a:path w="252684" h="231628">
                  <a:moveTo>
                    <a:pt x="252683" y="0"/>
                  </a:moveTo>
                  <a:lnTo>
                    <a:pt x="246749" y="5868"/>
                  </a:lnTo>
                  <a:lnTo>
                    <a:pt x="240544" y="11432"/>
                  </a:lnTo>
                  <a:lnTo>
                    <a:pt x="233449" y="17236"/>
                  </a:lnTo>
                  <a:lnTo>
                    <a:pt x="225508" y="23489"/>
                  </a:lnTo>
                  <a:lnTo>
                    <a:pt x="216862" y="30467"/>
                  </a:lnTo>
                  <a:lnTo>
                    <a:pt x="207667" y="38253"/>
                  </a:lnTo>
                  <a:lnTo>
                    <a:pt x="198068" y="46927"/>
                  </a:lnTo>
                  <a:lnTo>
                    <a:pt x="188178" y="56655"/>
                  </a:lnTo>
                  <a:lnTo>
                    <a:pt x="178090" y="67413"/>
                  </a:lnTo>
                  <a:lnTo>
                    <a:pt x="168029" y="78721"/>
                  </a:lnTo>
                  <a:lnTo>
                    <a:pt x="158348" y="89770"/>
                  </a:lnTo>
                  <a:lnTo>
                    <a:pt x="149206" y="100123"/>
                  </a:lnTo>
                  <a:lnTo>
                    <a:pt x="140593" y="109700"/>
                  </a:lnTo>
                  <a:lnTo>
                    <a:pt x="132421" y="118591"/>
                  </a:lnTo>
                  <a:lnTo>
                    <a:pt x="124580" y="126947"/>
                  </a:lnTo>
                  <a:lnTo>
                    <a:pt x="116651" y="135069"/>
                  </a:lnTo>
                  <a:lnTo>
                    <a:pt x="107949" y="143376"/>
                  </a:lnTo>
                  <a:lnTo>
                    <a:pt x="98160" y="152085"/>
                  </a:lnTo>
                  <a:lnTo>
                    <a:pt x="87311" y="161225"/>
                  </a:lnTo>
                  <a:lnTo>
                    <a:pt x="75579" y="170741"/>
                  </a:lnTo>
                  <a:lnTo>
                    <a:pt x="63181" y="180540"/>
                  </a:lnTo>
                  <a:lnTo>
                    <a:pt x="50714" y="190287"/>
                  </a:lnTo>
                  <a:lnTo>
                    <a:pt x="37811" y="200464"/>
                  </a:lnTo>
                  <a:lnTo>
                    <a:pt x="22225" y="21308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46131" y="4932610"/>
              <a:ext cx="296440" cy="344307"/>
            </a:xfrm>
            <a:custGeom>
              <a:avLst/>
              <a:gdLst/>
              <a:ahLst/>
              <a:cxnLst/>
              <a:rect l="0" t="0" r="0" b="0"/>
              <a:pathLst>
                <a:path w="296440" h="344307">
                  <a:moveTo>
                    <a:pt x="1641" y="68426"/>
                  </a:moveTo>
                  <a:lnTo>
                    <a:pt x="1774" y="56825"/>
                  </a:lnTo>
                  <a:lnTo>
                    <a:pt x="3055" y="46977"/>
                  </a:lnTo>
                  <a:lnTo>
                    <a:pt x="5648" y="37971"/>
                  </a:lnTo>
                  <a:lnTo>
                    <a:pt x="9368" y="29530"/>
                  </a:lnTo>
                  <a:lnTo>
                    <a:pt x="14001" y="21503"/>
                  </a:lnTo>
                  <a:lnTo>
                    <a:pt x="19338" y="13798"/>
                  </a:lnTo>
                  <a:lnTo>
                    <a:pt x="25358" y="6984"/>
                  </a:lnTo>
                  <a:lnTo>
                    <a:pt x="32221" y="2227"/>
                  </a:lnTo>
                  <a:lnTo>
                    <a:pt x="39940" y="0"/>
                  </a:lnTo>
                  <a:lnTo>
                    <a:pt x="48241" y="304"/>
                  </a:lnTo>
                  <a:lnTo>
                    <a:pt x="56658" y="3017"/>
                  </a:lnTo>
                  <a:lnTo>
                    <a:pt x="64907" y="7810"/>
                  </a:lnTo>
                  <a:lnTo>
                    <a:pt x="72733" y="14417"/>
                  </a:lnTo>
                  <a:lnTo>
                    <a:pt x="79836" y="22730"/>
                  </a:lnTo>
                  <a:lnTo>
                    <a:pt x="86129" y="32536"/>
                  </a:lnTo>
                  <a:lnTo>
                    <a:pt x="91694" y="43540"/>
                  </a:lnTo>
                  <a:lnTo>
                    <a:pt x="96673" y="55449"/>
                  </a:lnTo>
                  <a:lnTo>
                    <a:pt x="101208" y="68020"/>
                  </a:lnTo>
                  <a:lnTo>
                    <a:pt x="105255" y="81223"/>
                  </a:lnTo>
                  <a:lnTo>
                    <a:pt x="108602" y="95225"/>
                  </a:lnTo>
                  <a:lnTo>
                    <a:pt x="111189" y="110053"/>
                  </a:lnTo>
                  <a:lnTo>
                    <a:pt x="113096" y="125605"/>
                  </a:lnTo>
                  <a:lnTo>
                    <a:pt x="114458" y="141730"/>
                  </a:lnTo>
                  <a:lnTo>
                    <a:pt x="115408" y="158279"/>
                  </a:lnTo>
                  <a:lnTo>
                    <a:pt x="115894" y="174969"/>
                  </a:lnTo>
                  <a:lnTo>
                    <a:pt x="115696" y="191400"/>
                  </a:lnTo>
                  <a:lnTo>
                    <a:pt x="114748" y="207378"/>
                  </a:lnTo>
                  <a:lnTo>
                    <a:pt x="113129" y="222885"/>
                  </a:lnTo>
                  <a:lnTo>
                    <a:pt x="110971" y="237992"/>
                  </a:lnTo>
                  <a:lnTo>
                    <a:pt x="108404" y="252778"/>
                  </a:lnTo>
                  <a:lnTo>
                    <a:pt x="105375" y="266997"/>
                  </a:lnTo>
                  <a:lnTo>
                    <a:pt x="101665" y="280100"/>
                  </a:lnTo>
                  <a:lnTo>
                    <a:pt x="97205" y="291878"/>
                  </a:lnTo>
                  <a:lnTo>
                    <a:pt x="92075" y="302432"/>
                  </a:lnTo>
                  <a:lnTo>
                    <a:pt x="86407" y="311989"/>
                  </a:lnTo>
                  <a:lnTo>
                    <a:pt x="80325" y="320781"/>
                  </a:lnTo>
                  <a:lnTo>
                    <a:pt x="73613" y="328688"/>
                  </a:lnTo>
                  <a:lnTo>
                    <a:pt x="65744" y="335254"/>
                  </a:lnTo>
                  <a:lnTo>
                    <a:pt x="56536" y="340326"/>
                  </a:lnTo>
                  <a:lnTo>
                    <a:pt x="46589" y="343564"/>
                  </a:lnTo>
                  <a:lnTo>
                    <a:pt x="37060" y="344306"/>
                  </a:lnTo>
                  <a:lnTo>
                    <a:pt x="28581" y="342423"/>
                  </a:lnTo>
                  <a:lnTo>
                    <a:pt x="21264" y="338074"/>
                  </a:lnTo>
                  <a:lnTo>
                    <a:pt x="14967" y="331425"/>
                  </a:lnTo>
                  <a:lnTo>
                    <a:pt x="9485" y="322812"/>
                  </a:lnTo>
                  <a:lnTo>
                    <a:pt x="4939" y="312812"/>
                  </a:lnTo>
                  <a:lnTo>
                    <a:pt x="1774" y="302124"/>
                  </a:lnTo>
                  <a:lnTo>
                    <a:pt x="126" y="291208"/>
                  </a:lnTo>
                  <a:lnTo>
                    <a:pt x="0" y="280441"/>
                  </a:lnTo>
                  <a:lnTo>
                    <a:pt x="1435" y="270212"/>
                  </a:lnTo>
                  <a:lnTo>
                    <a:pt x="4295" y="260672"/>
                  </a:lnTo>
                  <a:lnTo>
                    <a:pt x="8487" y="251943"/>
                  </a:lnTo>
                  <a:lnTo>
                    <a:pt x="14041" y="244218"/>
                  </a:lnTo>
                  <a:lnTo>
                    <a:pt x="20854" y="237513"/>
                  </a:lnTo>
                  <a:lnTo>
                    <a:pt x="28867" y="232179"/>
                  </a:lnTo>
                  <a:lnTo>
                    <a:pt x="38148" y="228950"/>
                  </a:lnTo>
                  <a:lnTo>
                    <a:pt x="48610" y="228040"/>
                  </a:lnTo>
                  <a:lnTo>
                    <a:pt x="59889" y="229209"/>
                  </a:lnTo>
                  <a:lnTo>
                    <a:pt x="71451" y="232044"/>
                  </a:lnTo>
                  <a:lnTo>
                    <a:pt x="82967" y="236134"/>
                  </a:lnTo>
                  <a:lnTo>
                    <a:pt x="94308" y="241130"/>
                  </a:lnTo>
                  <a:lnTo>
                    <a:pt x="105457" y="246766"/>
                  </a:lnTo>
                  <a:lnTo>
                    <a:pt x="116441" y="252846"/>
                  </a:lnTo>
                  <a:lnTo>
                    <a:pt x="127463" y="259231"/>
                  </a:lnTo>
                  <a:lnTo>
                    <a:pt x="138863" y="265823"/>
                  </a:lnTo>
                  <a:lnTo>
                    <a:pt x="150798" y="272556"/>
                  </a:lnTo>
                  <a:lnTo>
                    <a:pt x="163257" y="279383"/>
                  </a:lnTo>
                  <a:lnTo>
                    <a:pt x="176152" y="286273"/>
                  </a:lnTo>
                  <a:lnTo>
                    <a:pt x="189385" y="293202"/>
                  </a:lnTo>
                  <a:lnTo>
                    <a:pt x="202864" y="299991"/>
                  </a:lnTo>
                  <a:lnTo>
                    <a:pt x="216518" y="306323"/>
                  </a:lnTo>
                  <a:lnTo>
                    <a:pt x="230282" y="312058"/>
                  </a:lnTo>
                  <a:lnTo>
                    <a:pt x="243702" y="317078"/>
                  </a:lnTo>
                  <a:lnTo>
                    <a:pt x="257365" y="321687"/>
                  </a:lnTo>
                  <a:lnTo>
                    <a:pt x="273587" y="326291"/>
                  </a:lnTo>
                  <a:lnTo>
                    <a:pt x="296439" y="331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137492" y="4674653"/>
            <a:ext cx="168457" cy="115814"/>
            <a:chOff x="3137492" y="4674653"/>
            <a:chExt cx="168457" cy="115814"/>
          </a:xfrm>
        </p:grpSpPr>
        <p:sp>
          <p:nvSpPr>
            <p:cNvPr id="106" name="Freeform 105"/>
            <p:cNvSpPr/>
            <p:nvPr/>
          </p:nvSpPr>
          <p:spPr>
            <a:xfrm>
              <a:off x="3179606" y="467465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7473" y="7661"/>
                  </a:lnTo>
                  <a:lnTo>
                    <a:pt x="108486" y="5519"/>
                  </a:lnTo>
                  <a:lnTo>
                    <a:pt x="98491" y="3916"/>
                  </a:lnTo>
                  <a:lnTo>
                    <a:pt x="87510" y="2735"/>
                  </a:lnTo>
                  <a:lnTo>
                    <a:pt x="75699" y="1887"/>
                  </a:lnTo>
                  <a:lnTo>
                    <a:pt x="63254" y="1290"/>
                  </a:lnTo>
                  <a:lnTo>
                    <a:pt x="50760" y="874"/>
                  </a:lnTo>
                  <a:lnTo>
                    <a:pt x="37837" y="545"/>
                  </a:lnTo>
                  <a:lnTo>
                    <a:pt x="2223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37492" y="4758880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31586"/>
                  </a:moveTo>
                  <a:lnTo>
                    <a:pt x="146259" y="28652"/>
                  </a:lnTo>
                  <a:lnTo>
                    <a:pt x="135770" y="25870"/>
                  </a:lnTo>
                  <a:lnTo>
                    <a:pt x="125464" y="22975"/>
                  </a:lnTo>
                  <a:lnTo>
                    <a:pt x="114990" y="20108"/>
                  </a:lnTo>
                  <a:lnTo>
                    <a:pt x="103998" y="17591"/>
                  </a:lnTo>
                  <a:lnTo>
                    <a:pt x="92360" y="15576"/>
                  </a:lnTo>
                  <a:lnTo>
                    <a:pt x="80279" y="13890"/>
                  </a:lnTo>
                  <a:lnTo>
                    <a:pt x="68172" y="12146"/>
                  </a:lnTo>
                  <a:lnTo>
                    <a:pt x="56299" y="10126"/>
                  </a:lnTo>
                  <a:lnTo>
                    <a:pt x="44989" y="7927"/>
                  </a:lnTo>
                  <a:lnTo>
                    <a:pt x="33511" y="5673"/>
                  </a:lnTo>
                  <a:lnTo>
                    <a:pt x="19743" y="31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1958300" y="5643274"/>
            <a:ext cx="21058" cy="336913"/>
          </a:xfrm>
          <a:custGeom>
            <a:avLst/>
            <a:gdLst/>
            <a:ahLst/>
            <a:cxnLst/>
            <a:rect l="0" t="0" r="0" b="0"/>
            <a:pathLst>
              <a:path w="21058" h="336913">
                <a:moveTo>
                  <a:pt x="21057" y="0"/>
                </a:moveTo>
                <a:lnTo>
                  <a:pt x="19615" y="8669"/>
                </a:lnTo>
                <a:lnTo>
                  <a:pt x="17701" y="20844"/>
                </a:lnTo>
                <a:lnTo>
                  <a:pt x="15879" y="34374"/>
                </a:lnTo>
                <a:lnTo>
                  <a:pt x="14375" y="48393"/>
                </a:lnTo>
                <a:lnTo>
                  <a:pt x="13059" y="62899"/>
                </a:lnTo>
                <a:lnTo>
                  <a:pt x="11577" y="78381"/>
                </a:lnTo>
                <a:lnTo>
                  <a:pt x="9738" y="95059"/>
                </a:lnTo>
                <a:lnTo>
                  <a:pt x="7674" y="113023"/>
                </a:lnTo>
                <a:lnTo>
                  <a:pt x="5743" y="132378"/>
                </a:lnTo>
                <a:lnTo>
                  <a:pt x="4148" y="153026"/>
                </a:lnTo>
                <a:lnTo>
                  <a:pt x="2925" y="174418"/>
                </a:lnTo>
                <a:lnTo>
                  <a:pt x="2029" y="195691"/>
                </a:lnTo>
                <a:lnTo>
                  <a:pt x="1392" y="216360"/>
                </a:lnTo>
                <a:lnTo>
                  <a:pt x="947" y="236152"/>
                </a:lnTo>
                <a:lnTo>
                  <a:pt x="641" y="254829"/>
                </a:lnTo>
                <a:lnTo>
                  <a:pt x="432" y="272374"/>
                </a:lnTo>
                <a:lnTo>
                  <a:pt x="290" y="288345"/>
                </a:lnTo>
                <a:lnTo>
                  <a:pt x="179" y="303352"/>
                </a:lnTo>
                <a:lnTo>
                  <a:pt x="88" y="318714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1747730" y="3961488"/>
            <a:ext cx="1610861" cy="1418575"/>
            <a:chOff x="1747730" y="3961488"/>
            <a:chExt cx="1610861" cy="1418575"/>
          </a:xfrm>
        </p:grpSpPr>
        <p:sp>
          <p:nvSpPr>
            <p:cNvPr id="110" name="Freeform 109"/>
            <p:cNvSpPr/>
            <p:nvPr/>
          </p:nvSpPr>
          <p:spPr>
            <a:xfrm>
              <a:off x="1747730" y="4979979"/>
              <a:ext cx="431670" cy="400084"/>
            </a:xfrm>
            <a:custGeom>
              <a:avLst/>
              <a:gdLst/>
              <a:ahLst/>
              <a:cxnLst/>
              <a:rect l="0" t="0" r="0" b="0"/>
              <a:pathLst>
                <a:path w="431670" h="400084">
                  <a:moveTo>
                    <a:pt x="431669" y="0"/>
                  </a:moveTo>
                  <a:lnTo>
                    <a:pt x="425801" y="5868"/>
                  </a:lnTo>
                  <a:lnTo>
                    <a:pt x="420237" y="11431"/>
                  </a:lnTo>
                  <a:lnTo>
                    <a:pt x="414433" y="17231"/>
                  </a:lnTo>
                  <a:lnTo>
                    <a:pt x="408179" y="23312"/>
                  </a:lnTo>
                  <a:lnTo>
                    <a:pt x="401201" y="29641"/>
                  </a:lnTo>
                  <a:lnTo>
                    <a:pt x="393420" y="36174"/>
                  </a:lnTo>
                  <a:lnTo>
                    <a:pt x="384918" y="43023"/>
                  </a:lnTo>
                  <a:lnTo>
                    <a:pt x="375839" y="50454"/>
                  </a:lnTo>
                  <a:lnTo>
                    <a:pt x="366325" y="58565"/>
                  </a:lnTo>
                  <a:lnTo>
                    <a:pt x="356497" y="67300"/>
                  </a:lnTo>
                  <a:lnTo>
                    <a:pt x="346448" y="76542"/>
                  </a:lnTo>
                  <a:lnTo>
                    <a:pt x="336240" y="86167"/>
                  </a:lnTo>
                  <a:lnTo>
                    <a:pt x="325758" y="96070"/>
                  </a:lnTo>
                  <a:lnTo>
                    <a:pt x="314729" y="106171"/>
                  </a:lnTo>
                  <a:lnTo>
                    <a:pt x="303047" y="116414"/>
                  </a:lnTo>
                  <a:lnTo>
                    <a:pt x="290760" y="126920"/>
                  </a:lnTo>
                  <a:lnTo>
                    <a:pt x="277979" y="137964"/>
                  </a:lnTo>
                  <a:lnTo>
                    <a:pt x="264824" y="149657"/>
                  </a:lnTo>
                  <a:lnTo>
                    <a:pt x="251397" y="161952"/>
                  </a:lnTo>
                  <a:lnTo>
                    <a:pt x="237778" y="174737"/>
                  </a:lnTo>
                  <a:lnTo>
                    <a:pt x="224019" y="187895"/>
                  </a:lnTo>
                  <a:lnTo>
                    <a:pt x="210001" y="201324"/>
                  </a:lnTo>
                  <a:lnTo>
                    <a:pt x="195444" y="214944"/>
                  </a:lnTo>
                  <a:lnTo>
                    <a:pt x="180244" y="228705"/>
                  </a:lnTo>
                  <a:lnTo>
                    <a:pt x="164611" y="242723"/>
                  </a:lnTo>
                  <a:lnTo>
                    <a:pt x="148964" y="257281"/>
                  </a:lnTo>
                  <a:lnTo>
                    <a:pt x="133536" y="272490"/>
                  </a:lnTo>
                  <a:lnTo>
                    <a:pt x="117904" y="288469"/>
                  </a:lnTo>
                  <a:lnTo>
                    <a:pt x="101125" y="305413"/>
                  </a:lnTo>
                  <a:lnTo>
                    <a:pt x="82789" y="323307"/>
                  </a:lnTo>
                  <a:lnTo>
                    <a:pt x="64009" y="341103"/>
                  </a:lnTo>
                  <a:lnTo>
                    <a:pt x="45309" y="358570"/>
                  </a:lnTo>
                  <a:lnTo>
                    <a:pt x="25040" y="37724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26839" y="4379855"/>
              <a:ext cx="473783" cy="379026"/>
            </a:xfrm>
            <a:custGeom>
              <a:avLst/>
              <a:gdLst/>
              <a:ahLst/>
              <a:cxnLst/>
              <a:rect l="0" t="0" r="0" b="0"/>
              <a:pathLst>
                <a:path w="473783" h="379026">
                  <a:moveTo>
                    <a:pt x="473782" y="0"/>
                  </a:moveTo>
                  <a:lnTo>
                    <a:pt x="462114" y="5800"/>
                  </a:lnTo>
                  <a:lnTo>
                    <a:pt x="451626" y="10724"/>
                  </a:lnTo>
                  <a:lnTo>
                    <a:pt x="441324" y="15232"/>
                  </a:lnTo>
                  <a:lnTo>
                    <a:pt x="431022" y="19625"/>
                  </a:lnTo>
                  <a:lnTo>
                    <a:pt x="420679" y="24287"/>
                  </a:lnTo>
                  <a:lnTo>
                    <a:pt x="410285" y="29402"/>
                  </a:lnTo>
                  <a:lnTo>
                    <a:pt x="399684" y="34979"/>
                  </a:lnTo>
                  <a:lnTo>
                    <a:pt x="388577" y="40951"/>
                  </a:lnTo>
                  <a:lnTo>
                    <a:pt x="376844" y="47234"/>
                  </a:lnTo>
                  <a:lnTo>
                    <a:pt x="364524" y="53911"/>
                  </a:lnTo>
                  <a:lnTo>
                    <a:pt x="351721" y="61225"/>
                  </a:lnTo>
                  <a:lnTo>
                    <a:pt x="338552" y="69260"/>
                  </a:lnTo>
                  <a:lnTo>
                    <a:pt x="325115" y="78114"/>
                  </a:lnTo>
                  <a:lnTo>
                    <a:pt x="311490" y="87968"/>
                  </a:lnTo>
                  <a:lnTo>
                    <a:pt x="297723" y="98823"/>
                  </a:lnTo>
                  <a:lnTo>
                    <a:pt x="283528" y="110536"/>
                  </a:lnTo>
                  <a:lnTo>
                    <a:pt x="268321" y="122923"/>
                  </a:lnTo>
                  <a:lnTo>
                    <a:pt x="251867" y="135809"/>
                  </a:lnTo>
                  <a:lnTo>
                    <a:pt x="234408" y="149055"/>
                  </a:lnTo>
                  <a:lnTo>
                    <a:pt x="216464" y="162553"/>
                  </a:lnTo>
                  <a:lnTo>
                    <a:pt x="198393" y="176234"/>
                  </a:lnTo>
                  <a:lnTo>
                    <a:pt x="180361" y="190371"/>
                  </a:lnTo>
                  <a:lnTo>
                    <a:pt x="162422" y="205539"/>
                  </a:lnTo>
                  <a:lnTo>
                    <a:pt x="144584" y="221967"/>
                  </a:lnTo>
                  <a:lnTo>
                    <a:pt x="126995" y="239408"/>
                  </a:lnTo>
                  <a:lnTo>
                    <a:pt x="109946" y="257341"/>
                  </a:lnTo>
                  <a:lnTo>
                    <a:pt x="93552" y="275396"/>
                  </a:lnTo>
                  <a:lnTo>
                    <a:pt x="77931" y="293077"/>
                  </a:lnTo>
                  <a:lnTo>
                    <a:pt x="63279" y="309716"/>
                  </a:lnTo>
                  <a:lnTo>
                    <a:pt x="49621" y="325036"/>
                  </a:lnTo>
                  <a:lnTo>
                    <a:pt x="37273" y="338670"/>
                  </a:lnTo>
                  <a:lnTo>
                    <a:pt x="25712" y="351314"/>
                  </a:lnTo>
                  <a:lnTo>
                    <a:pt x="13924" y="364075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05906" y="4053471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8652" y="11802"/>
                  </a:lnTo>
                  <a:lnTo>
                    <a:pt x="25870" y="23572"/>
                  </a:lnTo>
                  <a:lnTo>
                    <a:pt x="22975" y="36466"/>
                  </a:lnTo>
                  <a:lnTo>
                    <a:pt x="20107" y="50487"/>
                  </a:lnTo>
                  <a:lnTo>
                    <a:pt x="17591" y="65464"/>
                  </a:lnTo>
                  <a:lnTo>
                    <a:pt x="15580" y="81186"/>
                  </a:lnTo>
                  <a:lnTo>
                    <a:pt x="14067" y="97462"/>
                  </a:lnTo>
                  <a:lnTo>
                    <a:pt x="12973" y="114134"/>
                  </a:lnTo>
                  <a:lnTo>
                    <a:pt x="12195" y="131084"/>
                  </a:lnTo>
                  <a:lnTo>
                    <a:pt x="11486" y="148228"/>
                  </a:lnTo>
                  <a:lnTo>
                    <a:pt x="10470" y="165502"/>
                  </a:lnTo>
                  <a:lnTo>
                    <a:pt x="8971" y="182852"/>
                  </a:lnTo>
                  <a:lnTo>
                    <a:pt x="7139" y="199877"/>
                  </a:lnTo>
                  <a:lnTo>
                    <a:pt x="5180" y="217708"/>
                  </a:lnTo>
                  <a:lnTo>
                    <a:pt x="2917" y="2401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00611" y="3961488"/>
              <a:ext cx="157980" cy="339264"/>
            </a:xfrm>
            <a:custGeom>
              <a:avLst/>
              <a:gdLst/>
              <a:ahLst/>
              <a:cxnLst/>
              <a:rect l="0" t="0" r="0" b="0"/>
              <a:pathLst>
                <a:path w="157980" h="339264">
                  <a:moveTo>
                    <a:pt x="157979" y="102512"/>
                  </a:moveTo>
                  <a:lnTo>
                    <a:pt x="149245" y="108446"/>
                  </a:lnTo>
                  <a:lnTo>
                    <a:pt x="141539" y="114651"/>
                  </a:lnTo>
                  <a:lnTo>
                    <a:pt x="134132" y="121751"/>
                  </a:lnTo>
                  <a:lnTo>
                    <a:pt x="126698" y="129864"/>
                  </a:lnTo>
                  <a:lnTo>
                    <a:pt x="118871" y="139159"/>
                  </a:lnTo>
                  <a:lnTo>
                    <a:pt x="110497" y="149606"/>
                  </a:lnTo>
                  <a:lnTo>
                    <a:pt x="101754" y="161032"/>
                  </a:lnTo>
                  <a:lnTo>
                    <a:pt x="93039" y="173218"/>
                  </a:lnTo>
                  <a:lnTo>
                    <a:pt x="84585" y="185967"/>
                  </a:lnTo>
                  <a:lnTo>
                    <a:pt x="76452" y="199119"/>
                  </a:lnTo>
                  <a:lnTo>
                    <a:pt x="68610" y="212553"/>
                  </a:lnTo>
                  <a:lnTo>
                    <a:pt x="61013" y="226182"/>
                  </a:lnTo>
                  <a:lnTo>
                    <a:pt x="53928" y="239944"/>
                  </a:lnTo>
                  <a:lnTo>
                    <a:pt x="47922" y="253796"/>
                  </a:lnTo>
                  <a:lnTo>
                    <a:pt x="43225" y="267705"/>
                  </a:lnTo>
                  <a:lnTo>
                    <a:pt x="40071" y="281487"/>
                  </a:lnTo>
                  <a:lnTo>
                    <a:pt x="38853" y="294821"/>
                  </a:lnTo>
                  <a:lnTo>
                    <a:pt x="39597" y="307550"/>
                  </a:lnTo>
                  <a:lnTo>
                    <a:pt x="42198" y="319046"/>
                  </a:lnTo>
                  <a:lnTo>
                    <a:pt x="46603" y="328178"/>
                  </a:lnTo>
                  <a:lnTo>
                    <a:pt x="52604" y="334531"/>
                  </a:lnTo>
                  <a:lnTo>
                    <a:pt x="60054" y="338168"/>
                  </a:lnTo>
                  <a:lnTo>
                    <a:pt x="68949" y="339263"/>
                  </a:lnTo>
                  <a:lnTo>
                    <a:pt x="79139" y="338182"/>
                  </a:lnTo>
                  <a:lnTo>
                    <a:pt x="89894" y="335222"/>
                  </a:lnTo>
                  <a:lnTo>
                    <a:pt x="100040" y="330512"/>
                  </a:lnTo>
                  <a:lnTo>
                    <a:pt x="108974" y="324279"/>
                  </a:lnTo>
                  <a:lnTo>
                    <a:pt x="116783" y="316826"/>
                  </a:lnTo>
                  <a:lnTo>
                    <a:pt x="123950" y="308455"/>
                  </a:lnTo>
                  <a:lnTo>
                    <a:pt x="130834" y="299408"/>
                  </a:lnTo>
                  <a:lnTo>
                    <a:pt x="137137" y="289554"/>
                  </a:lnTo>
                  <a:lnTo>
                    <a:pt x="142020" y="278422"/>
                  </a:lnTo>
                  <a:lnTo>
                    <a:pt x="145118" y="265868"/>
                  </a:lnTo>
                  <a:lnTo>
                    <a:pt x="146369" y="252522"/>
                  </a:lnTo>
                  <a:lnTo>
                    <a:pt x="145764" y="239558"/>
                  </a:lnTo>
                  <a:lnTo>
                    <a:pt x="143496" y="227623"/>
                  </a:lnTo>
                  <a:lnTo>
                    <a:pt x="139719" y="217003"/>
                  </a:lnTo>
                  <a:lnTo>
                    <a:pt x="134450" y="207867"/>
                  </a:lnTo>
                  <a:lnTo>
                    <a:pt x="127838" y="200134"/>
                  </a:lnTo>
                  <a:lnTo>
                    <a:pt x="120130" y="193568"/>
                  </a:lnTo>
                  <a:lnTo>
                    <a:pt x="111587" y="187900"/>
                  </a:lnTo>
                  <a:lnTo>
                    <a:pt x="102434" y="182892"/>
                  </a:lnTo>
                  <a:lnTo>
                    <a:pt x="92848" y="178354"/>
                  </a:lnTo>
                  <a:lnTo>
                    <a:pt x="82961" y="174144"/>
                  </a:lnTo>
                  <a:lnTo>
                    <a:pt x="72870" y="170156"/>
                  </a:lnTo>
                  <a:lnTo>
                    <a:pt x="62807" y="166155"/>
                  </a:lnTo>
                  <a:lnTo>
                    <a:pt x="53123" y="161782"/>
                  </a:lnTo>
                  <a:lnTo>
                    <a:pt x="43984" y="156871"/>
                  </a:lnTo>
                  <a:lnTo>
                    <a:pt x="35542" y="151266"/>
                  </a:lnTo>
                  <a:lnTo>
                    <a:pt x="28017" y="144747"/>
                  </a:lnTo>
                  <a:lnTo>
                    <a:pt x="21437" y="137285"/>
                  </a:lnTo>
                  <a:lnTo>
                    <a:pt x="15679" y="129003"/>
                  </a:lnTo>
                  <a:lnTo>
                    <a:pt x="10569" y="120074"/>
                  </a:lnTo>
                  <a:lnTo>
                    <a:pt x="5956" y="110661"/>
                  </a:lnTo>
                  <a:lnTo>
                    <a:pt x="2195" y="100902"/>
                  </a:lnTo>
                  <a:lnTo>
                    <a:pt x="106" y="90898"/>
                  </a:lnTo>
                  <a:lnTo>
                    <a:pt x="0" y="80725"/>
                  </a:lnTo>
                  <a:lnTo>
                    <a:pt x="1726" y="70437"/>
                  </a:lnTo>
                  <a:lnTo>
                    <a:pt x="4945" y="60070"/>
                  </a:lnTo>
                  <a:lnTo>
                    <a:pt x="9299" y="49655"/>
                  </a:lnTo>
                  <a:lnTo>
                    <a:pt x="14645" y="39372"/>
                  </a:lnTo>
                  <a:lnTo>
                    <a:pt x="21048" y="29540"/>
                  </a:lnTo>
                  <a:lnTo>
                    <a:pt x="28462" y="20311"/>
                  </a:lnTo>
                  <a:lnTo>
                    <a:pt x="36726" y="12148"/>
                  </a:lnTo>
                  <a:lnTo>
                    <a:pt x="45651" y="5876"/>
                  </a:lnTo>
                  <a:lnTo>
                    <a:pt x="55054" y="1782"/>
                  </a:lnTo>
                  <a:lnTo>
                    <a:pt x="64470" y="0"/>
                  </a:lnTo>
                  <a:lnTo>
                    <a:pt x="73179" y="767"/>
                  </a:lnTo>
                  <a:lnTo>
                    <a:pt x="80870" y="3975"/>
                  </a:lnTo>
                  <a:lnTo>
                    <a:pt x="88171" y="8987"/>
                  </a:lnTo>
                  <a:lnTo>
                    <a:pt x="95872" y="16752"/>
                  </a:lnTo>
                  <a:lnTo>
                    <a:pt x="105337" y="28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684974" y="4097384"/>
            <a:ext cx="1588256" cy="1061580"/>
            <a:chOff x="3684974" y="4097384"/>
            <a:chExt cx="1588256" cy="1061580"/>
          </a:xfrm>
        </p:grpSpPr>
        <p:sp>
          <p:nvSpPr>
            <p:cNvPr id="115" name="Freeform 114"/>
            <p:cNvSpPr/>
            <p:nvPr/>
          </p:nvSpPr>
          <p:spPr>
            <a:xfrm>
              <a:off x="3811316" y="422192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42047" y="11802"/>
                  </a:lnTo>
                  <a:lnTo>
                    <a:pt x="41406" y="23571"/>
                  </a:lnTo>
                  <a:lnTo>
                    <a:pt x="40110" y="36457"/>
                  </a:lnTo>
                  <a:lnTo>
                    <a:pt x="38250" y="50132"/>
                  </a:lnTo>
                  <a:lnTo>
                    <a:pt x="35934" y="63812"/>
                  </a:lnTo>
                  <a:lnTo>
                    <a:pt x="33272" y="77042"/>
                  </a:lnTo>
                  <a:lnTo>
                    <a:pt x="30521" y="90185"/>
                  </a:lnTo>
                  <a:lnTo>
                    <a:pt x="28062" y="104209"/>
                  </a:lnTo>
                  <a:lnTo>
                    <a:pt x="26075" y="119593"/>
                  </a:lnTo>
                  <a:lnTo>
                    <a:pt x="24404" y="135858"/>
                  </a:lnTo>
                  <a:lnTo>
                    <a:pt x="22668" y="151868"/>
                  </a:lnTo>
                  <a:lnTo>
                    <a:pt x="20650" y="166981"/>
                  </a:lnTo>
                  <a:lnTo>
                    <a:pt x="18463" y="181383"/>
                  </a:lnTo>
                  <a:lnTo>
                    <a:pt x="16447" y="195801"/>
                  </a:lnTo>
                  <a:lnTo>
                    <a:pt x="14790" y="210679"/>
                  </a:lnTo>
                  <a:lnTo>
                    <a:pt x="13354" y="225977"/>
                  </a:lnTo>
                  <a:lnTo>
                    <a:pt x="11784" y="241340"/>
                  </a:lnTo>
                  <a:lnTo>
                    <a:pt x="9880" y="256516"/>
                  </a:lnTo>
                  <a:lnTo>
                    <a:pt x="7762" y="270827"/>
                  </a:lnTo>
                  <a:lnTo>
                    <a:pt x="5571" y="284508"/>
                  </a:lnTo>
                  <a:lnTo>
                    <a:pt x="3112" y="29875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56664" y="4097384"/>
              <a:ext cx="170508" cy="382761"/>
            </a:xfrm>
            <a:custGeom>
              <a:avLst/>
              <a:gdLst/>
              <a:ahLst/>
              <a:cxnLst/>
              <a:rect l="0" t="0" r="0" b="0"/>
              <a:pathLst>
                <a:path w="170508" h="382761">
                  <a:moveTo>
                    <a:pt x="170507" y="82429"/>
                  </a:moveTo>
                  <a:lnTo>
                    <a:pt x="164639" y="91163"/>
                  </a:lnTo>
                  <a:lnTo>
                    <a:pt x="159075" y="98870"/>
                  </a:lnTo>
                  <a:lnTo>
                    <a:pt x="153276" y="106281"/>
                  </a:lnTo>
                  <a:lnTo>
                    <a:pt x="147195" y="113888"/>
                  </a:lnTo>
                  <a:lnTo>
                    <a:pt x="140865" y="122363"/>
                  </a:lnTo>
                  <a:lnTo>
                    <a:pt x="134337" y="131986"/>
                  </a:lnTo>
                  <a:lnTo>
                    <a:pt x="127661" y="142382"/>
                  </a:lnTo>
                  <a:lnTo>
                    <a:pt x="120878" y="152745"/>
                  </a:lnTo>
                  <a:lnTo>
                    <a:pt x="114020" y="162611"/>
                  </a:lnTo>
                  <a:lnTo>
                    <a:pt x="107111" y="172182"/>
                  </a:lnTo>
                  <a:lnTo>
                    <a:pt x="100166" y="182128"/>
                  </a:lnTo>
                  <a:lnTo>
                    <a:pt x="93196" y="192819"/>
                  </a:lnTo>
                  <a:lnTo>
                    <a:pt x="86211" y="204306"/>
                  </a:lnTo>
                  <a:lnTo>
                    <a:pt x="79215" y="216480"/>
                  </a:lnTo>
                  <a:lnTo>
                    <a:pt x="72215" y="229201"/>
                  </a:lnTo>
                  <a:lnTo>
                    <a:pt x="65379" y="242491"/>
                  </a:lnTo>
                  <a:lnTo>
                    <a:pt x="59015" y="256544"/>
                  </a:lnTo>
                  <a:lnTo>
                    <a:pt x="53263" y="271394"/>
                  </a:lnTo>
                  <a:lnTo>
                    <a:pt x="48418" y="286620"/>
                  </a:lnTo>
                  <a:lnTo>
                    <a:pt x="44994" y="301460"/>
                  </a:lnTo>
                  <a:lnTo>
                    <a:pt x="43144" y="315515"/>
                  </a:lnTo>
                  <a:lnTo>
                    <a:pt x="42868" y="328731"/>
                  </a:lnTo>
                  <a:lnTo>
                    <a:pt x="44195" y="341221"/>
                  </a:lnTo>
                  <a:lnTo>
                    <a:pt x="46980" y="353123"/>
                  </a:lnTo>
                  <a:lnTo>
                    <a:pt x="51120" y="363929"/>
                  </a:lnTo>
                  <a:lnTo>
                    <a:pt x="56639" y="372531"/>
                  </a:lnTo>
                  <a:lnTo>
                    <a:pt x="63418" y="378497"/>
                  </a:lnTo>
                  <a:lnTo>
                    <a:pt x="71069" y="381858"/>
                  </a:lnTo>
                  <a:lnTo>
                    <a:pt x="79043" y="382760"/>
                  </a:lnTo>
                  <a:lnTo>
                    <a:pt x="86996" y="381546"/>
                  </a:lnTo>
                  <a:lnTo>
                    <a:pt x="94792" y="378497"/>
                  </a:lnTo>
                  <a:lnTo>
                    <a:pt x="102406" y="373726"/>
                  </a:lnTo>
                  <a:lnTo>
                    <a:pt x="109856" y="367451"/>
                  </a:lnTo>
                  <a:lnTo>
                    <a:pt x="117012" y="359971"/>
                  </a:lnTo>
                  <a:lnTo>
                    <a:pt x="123598" y="351581"/>
                  </a:lnTo>
                  <a:lnTo>
                    <a:pt x="129504" y="342531"/>
                  </a:lnTo>
                  <a:lnTo>
                    <a:pt x="134453" y="333014"/>
                  </a:lnTo>
                  <a:lnTo>
                    <a:pt x="137948" y="323173"/>
                  </a:lnTo>
                  <a:lnTo>
                    <a:pt x="139846" y="313113"/>
                  </a:lnTo>
                  <a:lnTo>
                    <a:pt x="140154" y="303070"/>
                  </a:lnTo>
                  <a:lnTo>
                    <a:pt x="138848" y="293401"/>
                  </a:lnTo>
                  <a:lnTo>
                    <a:pt x="136081" y="284266"/>
                  </a:lnTo>
                  <a:lnTo>
                    <a:pt x="132124" y="275657"/>
                  </a:lnTo>
                  <a:lnTo>
                    <a:pt x="127260" y="267488"/>
                  </a:lnTo>
                  <a:lnTo>
                    <a:pt x="121729" y="259653"/>
                  </a:lnTo>
                  <a:lnTo>
                    <a:pt x="115560" y="251898"/>
                  </a:lnTo>
                  <a:lnTo>
                    <a:pt x="108589" y="243845"/>
                  </a:lnTo>
                  <a:lnTo>
                    <a:pt x="100791" y="235314"/>
                  </a:lnTo>
                  <a:lnTo>
                    <a:pt x="92436" y="226464"/>
                  </a:lnTo>
                  <a:lnTo>
                    <a:pt x="83983" y="217677"/>
                  </a:lnTo>
                  <a:lnTo>
                    <a:pt x="75699" y="209175"/>
                  </a:lnTo>
                  <a:lnTo>
                    <a:pt x="67510" y="201009"/>
                  </a:lnTo>
                  <a:lnTo>
                    <a:pt x="59098" y="193146"/>
                  </a:lnTo>
                  <a:lnTo>
                    <a:pt x="50299" y="185520"/>
                  </a:lnTo>
                  <a:lnTo>
                    <a:pt x="41424" y="177907"/>
                  </a:lnTo>
                  <a:lnTo>
                    <a:pt x="33145" y="169950"/>
                  </a:lnTo>
                  <a:lnTo>
                    <a:pt x="25798" y="161479"/>
                  </a:lnTo>
                  <a:lnTo>
                    <a:pt x="19390" y="152500"/>
                  </a:lnTo>
                  <a:lnTo>
                    <a:pt x="13778" y="143094"/>
                  </a:lnTo>
                  <a:lnTo>
                    <a:pt x="8791" y="133358"/>
                  </a:lnTo>
                  <a:lnTo>
                    <a:pt x="4594" y="123379"/>
                  </a:lnTo>
                  <a:lnTo>
                    <a:pt x="1671" y="113229"/>
                  </a:lnTo>
                  <a:lnTo>
                    <a:pt x="185" y="102957"/>
                  </a:lnTo>
                  <a:lnTo>
                    <a:pt x="0" y="92602"/>
                  </a:lnTo>
                  <a:lnTo>
                    <a:pt x="863" y="82191"/>
                  </a:lnTo>
                  <a:lnTo>
                    <a:pt x="2526" y="71746"/>
                  </a:lnTo>
                  <a:lnTo>
                    <a:pt x="5100" y="61443"/>
                  </a:lnTo>
                  <a:lnTo>
                    <a:pt x="9029" y="51599"/>
                  </a:lnTo>
                  <a:lnTo>
                    <a:pt x="14455" y="42347"/>
                  </a:lnTo>
                  <a:lnTo>
                    <a:pt x="21385" y="33660"/>
                  </a:lnTo>
                  <a:lnTo>
                    <a:pt x="29865" y="25438"/>
                  </a:lnTo>
                  <a:lnTo>
                    <a:pt x="39754" y="17586"/>
                  </a:lnTo>
                  <a:lnTo>
                    <a:pt x="50631" y="10499"/>
                  </a:lnTo>
                  <a:lnTo>
                    <a:pt x="61916" y="5023"/>
                  </a:lnTo>
                  <a:lnTo>
                    <a:pt x="73233" y="1496"/>
                  </a:lnTo>
                  <a:lnTo>
                    <a:pt x="84167" y="0"/>
                  </a:lnTo>
                  <a:lnTo>
                    <a:pt x="95351" y="689"/>
                  </a:lnTo>
                  <a:lnTo>
                    <a:pt x="108880" y="5861"/>
                  </a:lnTo>
                  <a:lnTo>
                    <a:pt x="128393" y="19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84974" y="4611482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0"/>
                  </a:moveTo>
                  <a:lnTo>
                    <a:pt x="409472" y="2933"/>
                  </a:lnTo>
                  <a:lnTo>
                    <a:pt x="398983" y="5716"/>
                  </a:lnTo>
                  <a:lnTo>
                    <a:pt x="388668" y="8610"/>
                  </a:lnTo>
                  <a:lnTo>
                    <a:pt x="377848" y="11478"/>
                  </a:lnTo>
                  <a:lnTo>
                    <a:pt x="365558" y="13994"/>
                  </a:lnTo>
                  <a:lnTo>
                    <a:pt x="351423" y="16010"/>
                  </a:lnTo>
                  <a:lnTo>
                    <a:pt x="336037" y="17695"/>
                  </a:lnTo>
                  <a:lnTo>
                    <a:pt x="320634" y="19438"/>
                  </a:lnTo>
                  <a:lnTo>
                    <a:pt x="305933" y="21460"/>
                  </a:lnTo>
                  <a:lnTo>
                    <a:pt x="291641" y="23649"/>
                  </a:lnTo>
                  <a:lnTo>
                    <a:pt x="276766" y="25665"/>
                  </a:lnTo>
                  <a:lnTo>
                    <a:pt x="260768" y="27318"/>
                  </a:lnTo>
                  <a:lnTo>
                    <a:pt x="243904" y="28581"/>
                  </a:lnTo>
                  <a:lnTo>
                    <a:pt x="226951" y="29503"/>
                  </a:lnTo>
                  <a:lnTo>
                    <a:pt x="210383" y="30158"/>
                  </a:lnTo>
                  <a:lnTo>
                    <a:pt x="194019" y="30614"/>
                  </a:lnTo>
                  <a:lnTo>
                    <a:pt x="177212" y="30928"/>
                  </a:lnTo>
                  <a:lnTo>
                    <a:pt x="159611" y="31143"/>
                  </a:lnTo>
                  <a:lnTo>
                    <a:pt x="141181" y="31288"/>
                  </a:lnTo>
                  <a:lnTo>
                    <a:pt x="122037" y="31386"/>
                  </a:lnTo>
                  <a:lnTo>
                    <a:pt x="102355" y="31452"/>
                  </a:lnTo>
                  <a:lnTo>
                    <a:pt x="82804" y="31496"/>
                  </a:lnTo>
                  <a:lnTo>
                    <a:pt x="62404" y="31530"/>
                  </a:lnTo>
                  <a:lnTo>
                    <a:pt x="37131" y="315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53430" y="4853637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42114" y="0"/>
                  </a:moveTo>
                  <a:lnTo>
                    <a:pt x="42046" y="14669"/>
                  </a:lnTo>
                  <a:lnTo>
                    <a:pt x="41407" y="28580"/>
                  </a:lnTo>
                  <a:lnTo>
                    <a:pt x="40110" y="43087"/>
                  </a:lnTo>
                  <a:lnTo>
                    <a:pt x="38250" y="58634"/>
                  </a:lnTo>
                  <a:lnTo>
                    <a:pt x="35934" y="75755"/>
                  </a:lnTo>
                  <a:lnTo>
                    <a:pt x="33267" y="94569"/>
                  </a:lnTo>
                  <a:lnTo>
                    <a:pt x="30343" y="114391"/>
                  </a:lnTo>
                  <a:lnTo>
                    <a:pt x="27237" y="133996"/>
                  </a:lnTo>
                  <a:lnTo>
                    <a:pt x="24006" y="152701"/>
                  </a:lnTo>
                  <a:lnTo>
                    <a:pt x="20854" y="170681"/>
                  </a:lnTo>
                  <a:lnTo>
                    <a:pt x="18118" y="188659"/>
                  </a:lnTo>
                  <a:lnTo>
                    <a:pt x="15941" y="207071"/>
                  </a:lnTo>
                  <a:lnTo>
                    <a:pt x="14109" y="225512"/>
                  </a:lnTo>
                  <a:lnTo>
                    <a:pt x="11853" y="244922"/>
                  </a:lnTo>
                  <a:lnTo>
                    <a:pt x="7861" y="26924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53513" y="4558839"/>
              <a:ext cx="105286" cy="13933"/>
            </a:xfrm>
            <a:custGeom>
              <a:avLst/>
              <a:gdLst/>
              <a:ahLst/>
              <a:cxnLst/>
              <a:rect l="0" t="0" r="0" b="0"/>
              <a:pathLst>
                <a:path w="105286" h="13933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3" y="8607"/>
                  </a:lnTo>
                  <a:lnTo>
                    <a:pt x="70140" y="11301"/>
                  </a:lnTo>
                  <a:lnTo>
                    <a:pt x="59996" y="13169"/>
                  </a:lnTo>
                  <a:lnTo>
                    <a:pt x="48969" y="13932"/>
                  </a:lnTo>
                  <a:lnTo>
                    <a:pt x="37777" y="13786"/>
                  </a:lnTo>
                  <a:lnTo>
                    <a:pt x="26687" y="13220"/>
                  </a:lnTo>
                  <a:lnTo>
                    <a:pt x="14724" y="121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32455" y="469570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6811" y="2867"/>
                  </a:lnTo>
                  <a:lnTo>
                    <a:pt x="96544" y="5009"/>
                  </a:lnTo>
                  <a:lnTo>
                    <a:pt x="83974" y="6612"/>
                  </a:lnTo>
                  <a:lnTo>
                    <a:pt x="69849" y="7795"/>
                  </a:lnTo>
                  <a:lnTo>
                    <a:pt x="54007" y="8774"/>
                  </a:lnTo>
                  <a:lnTo>
                    <a:pt x="32822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43067" y="457989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8191" y="14736"/>
                  </a:lnTo>
                  <a:lnTo>
                    <a:pt x="16048" y="29287"/>
                  </a:lnTo>
                  <a:lnTo>
                    <a:pt x="14445" y="45077"/>
                  </a:lnTo>
                  <a:lnTo>
                    <a:pt x="13265" y="61966"/>
                  </a:lnTo>
                  <a:lnTo>
                    <a:pt x="12416" y="79458"/>
                  </a:lnTo>
                  <a:lnTo>
                    <a:pt x="11814" y="97187"/>
                  </a:lnTo>
                  <a:lnTo>
                    <a:pt x="11227" y="114803"/>
                  </a:lnTo>
                  <a:lnTo>
                    <a:pt x="10295" y="131921"/>
                  </a:lnTo>
                  <a:lnTo>
                    <a:pt x="8852" y="148392"/>
                  </a:lnTo>
                  <a:lnTo>
                    <a:pt x="7068" y="164246"/>
                  </a:lnTo>
                  <a:lnTo>
                    <a:pt x="5332" y="179592"/>
                  </a:lnTo>
                  <a:lnTo>
                    <a:pt x="3870" y="194554"/>
                  </a:lnTo>
                  <a:lnTo>
                    <a:pt x="2738" y="209403"/>
                  </a:lnTo>
                  <a:lnTo>
                    <a:pt x="1903" y="224526"/>
                  </a:lnTo>
                  <a:lnTo>
                    <a:pt x="1308" y="240110"/>
                  </a:lnTo>
                  <a:lnTo>
                    <a:pt x="890" y="256001"/>
                  </a:lnTo>
                  <a:lnTo>
                    <a:pt x="603" y="271823"/>
                  </a:lnTo>
                  <a:lnTo>
                    <a:pt x="407" y="287359"/>
                  </a:lnTo>
                  <a:lnTo>
                    <a:pt x="273" y="302723"/>
                  </a:lnTo>
                  <a:lnTo>
                    <a:pt x="184" y="318259"/>
                  </a:lnTo>
                  <a:lnTo>
                    <a:pt x="123" y="334132"/>
                  </a:lnTo>
                  <a:lnTo>
                    <a:pt x="82" y="349613"/>
                  </a:lnTo>
                  <a:lnTo>
                    <a:pt x="50" y="364677"/>
                  </a:lnTo>
                  <a:lnTo>
                    <a:pt x="24" y="38065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74199" y="4452669"/>
              <a:ext cx="216622" cy="561137"/>
            </a:xfrm>
            <a:custGeom>
              <a:avLst/>
              <a:gdLst/>
              <a:ahLst/>
              <a:cxnLst/>
              <a:rect l="0" t="0" r="0" b="0"/>
              <a:pathLst>
                <a:path w="216622" h="561137">
                  <a:moveTo>
                    <a:pt x="216308" y="169341"/>
                  </a:moveTo>
                  <a:lnTo>
                    <a:pt x="210441" y="178209"/>
                  </a:lnTo>
                  <a:lnTo>
                    <a:pt x="204876" y="187196"/>
                  </a:lnTo>
                  <a:lnTo>
                    <a:pt x="199082" y="197187"/>
                  </a:lnTo>
                  <a:lnTo>
                    <a:pt x="193174" y="207995"/>
                  </a:lnTo>
                  <a:lnTo>
                    <a:pt x="187492" y="219158"/>
                  </a:lnTo>
                  <a:lnTo>
                    <a:pt x="182213" y="230359"/>
                  </a:lnTo>
                  <a:lnTo>
                    <a:pt x="177190" y="241298"/>
                  </a:lnTo>
                  <a:lnTo>
                    <a:pt x="172055" y="251634"/>
                  </a:lnTo>
                  <a:lnTo>
                    <a:pt x="166600" y="261251"/>
                  </a:lnTo>
                  <a:lnTo>
                    <a:pt x="160784" y="270368"/>
                  </a:lnTo>
                  <a:lnTo>
                    <a:pt x="154647" y="279417"/>
                  </a:lnTo>
                  <a:lnTo>
                    <a:pt x="148260" y="288660"/>
                  </a:lnTo>
                  <a:lnTo>
                    <a:pt x="141852" y="298175"/>
                  </a:lnTo>
                  <a:lnTo>
                    <a:pt x="135783" y="307950"/>
                  </a:lnTo>
                  <a:lnTo>
                    <a:pt x="130223" y="317937"/>
                  </a:lnTo>
                  <a:lnTo>
                    <a:pt x="125170" y="328085"/>
                  </a:lnTo>
                  <a:lnTo>
                    <a:pt x="120542" y="338350"/>
                  </a:lnTo>
                  <a:lnTo>
                    <a:pt x="116243" y="348704"/>
                  </a:lnTo>
                  <a:lnTo>
                    <a:pt x="112184" y="359283"/>
                  </a:lnTo>
                  <a:lnTo>
                    <a:pt x="108298" y="370377"/>
                  </a:lnTo>
                  <a:lnTo>
                    <a:pt x="104533" y="382098"/>
                  </a:lnTo>
                  <a:lnTo>
                    <a:pt x="100849" y="394242"/>
                  </a:lnTo>
                  <a:lnTo>
                    <a:pt x="97223" y="406394"/>
                  </a:lnTo>
                  <a:lnTo>
                    <a:pt x="93635" y="418308"/>
                  </a:lnTo>
                  <a:lnTo>
                    <a:pt x="90072" y="429919"/>
                  </a:lnTo>
                  <a:lnTo>
                    <a:pt x="86527" y="441248"/>
                  </a:lnTo>
                  <a:lnTo>
                    <a:pt x="82995" y="452349"/>
                  </a:lnTo>
                  <a:lnTo>
                    <a:pt x="79470" y="463279"/>
                  </a:lnTo>
                  <a:lnTo>
                    <a:pt x="75949" y="474085"/>
                  </a:lnTo>
                  <a:lnTo>
                    <a:pt x="72438" y="484812"/>
                  </a:lnTo>
                  <a:lnTo>
                    <a:pt x="69096" y="495815"/>
                  </a:lnTo>
                  <a:lnTo>
                    <a:pt x="66232" y="507727"/>
                  </a:lnTo>
                  <a:lnTo>
                    <a:pt x="63992" y="520794"/>
                  </a:lnTo>
                  <a:lnTo>
                    <a:pt x="62998" y="533975"/>
                  </a:lnTo>
                  <a:lnTo>
                    <a:pt x="64377" y="545234"/>
                  </a:lnTo>
                  <a:lnTo>
                    <a:pt x="68532" y="553568"/>
                  </a:lnTo>
                  <a:lnTo>
                    <a:pt x="75069" y="558818"/>
                  </a:lnTo>
                  <a:lnTo>
                    <a:pt x="83202" y="561136"/>
                  </a:lnTo>
                  <a:lnTo>
                    <a:pt x="92296" y="560940"/>
                  </a:lnTo>
                  <a:lnTo>
                    <a:pt x="101958" y="558437"/>
                  </a:lnTo>
                  <a:lnTo>
                    <a:pt x="111954" y="553516"/>
                  </a:lnTo>
                  <a:lnTo>
                    <a:pt x="122141" y="546334"/>
                  </a:lnTo>
                  <a:lnTo>
                    <a:pt x="132114" y="537433"/>
                  </a:lnTo>
                  <a:lnTo>
                    <a:pt x="141211" y="527552"/>
                  </a:lnTo>
                  <a:lnTo>
                    <a:pt x="149146" y="517201"/>
                  </a:lnTo>
                  <a:lnTo>
                    <a:pt x="155967" y="506489"/>
                  </a:lnTo>
                  <a:lnTo>
                    <a:pt x="161865" y="495240"/>
                  </a:lnTo>
                  <a:lnTo>
                    <a:pt x="167052" y="483376"/>
                  </a:lnTo>
                  <a:lnTo>
                    <a:pt x="171555" y="470952"/>
                  </a:lnTo>
                  <a:lnTo>
                    <a:pt x="175216" y="458072"/>
                  </a:lnTo>
                  <a:lnTo>
                    <a:pt x="178011" y="444842"/>
                  </a:lnTo>
                  <a:lnTo>
                    <a:pt x="179890" y="431193"/>
                  </a:lnTo>
                  <a:lnTo>
                    <a:pt x="180702" y="416892"/>
                  </a:lnTo>
                  <a:lnTo>
                    <a:pt x="180460" y="401871"/>
                  </a:lnTo>
                  <a:lnTo>
                    <a:pt x="178992" y="386530"/>
                  </a:lnTo>
                  <a:lnTo>
                    <a:pt x="175878" y="371611"/>
                  </a:lnTo>
                  <a:lnTo>
                    <a:pt x="171037" y="357503"/>
                  </a:lnTo>
                  <a:lnTo>
                    <a:pt x="164514" y="344251"/>
                  </a:lnTo>
                  <a:lnTo>
                    <a:pt x="156316" y="331738"/>
                  </a:lnTo>
                  <a:lnTo>
                    <a:pt x="146620" y="319802"/>
                  </a:lnTo>
                  <a:lnTo>
                    <a:pt x="135874" y="308293"/>
                  </a:lnTo>
                  <a:lnTo>
                    <a:pt x="124677" y="297091"/>
                  </a:lnTo>
                  <a:lnTo>
                    <a:pt x="113406" y="286107"/>
                  </a:lnTo>
                  <a:lnTo>
                    <a:pt x="102061" y="275440"/>
                  </a:lnTo>
                  <a:lnTo>
                    <a:pt x="90378" y="265350"/>
                  </a:lnTo>
                  <a:lnTo>
                    <a:pt x="78231" y="255934"/>
                  </a:lnTo>
                  <a:lnTo>
                    <a:pt x="65953" y="247136"/>
                  </a:lnTo>
                  <a:lnTo>
                    <a:pt x="54236" y="238841"/>
                  </a:lnTo>
                  <a:lnTo>
                    <a:pt x="43432" y="230921"/>
                  </a:lnTo>
                  <a:lnTo>
                    <a:pt x="33720" y="223110"/>
                  </a:lnTo>
                  <a:lnTo>
                    <a:pt x="25268" y="215018"/>
                  </a:lnTo>
                  <a:lnTo>
                    <a:pt x="18034" y="206454"/>
                  </a:lnTo>
                  <a:lnTo>
                    <a:pt x="11989" y="197242"/>
                  </a:lnTo>
                  <a:lnTo>
                    <a:pt x="7213" y="187147"/>
                  </a:lnTo>
                  <a:lnTo>
                    <a:pt x="3629" y="176130"/>
                  </a:lnTo>
                  <a:lnTo>
                    <a:pt x="1202" y="164308"/>
                  </a:lnTo>
                  <a:lnTo>
                    <a:pt x="13" y="151849"/>
                  </a:lnTo>
                  <a:lnTo>
                    <a:pt x="0" y="138918"/>
                  </a:lnTo>
                  <a:lnTo>
                    <a:pt x="1295" y="125813"/>
                  </a:lnTo>
                  <a:lnTo>
                    <a:pt x="4292" y="112942"/>
                  </a:lnTo>
                  <a:lnTo>
                    <a:pt x="9051" y="100509"/>
                  </a:lnTo>
                  <a:lnTo>
                    <a:pt x="15348" y="88534"/>
                  </a:lnTo>
                  <a:lnTo>
                    <a:pt x="22862" y="76952"/>
                  </a:lnTo>
                  <a:lnTo>
                    <a:pt x="31290" y="65682"/>
                  </a:lnTo>
                  <a:lnTo>
                    <a:pt x="40541" y="54807"/>
                  </a:lnTo>
                  <a:lnTo>
                    <a:pt x="50727" y="44570"/>
                  </a:lnTo>
                  <a:lnTo>
                    <a:pt x="61837" y="35056"/>
                  </a:lnTo>
                  <a:lnTo>
                    <a:pt x="73737" y="26361"/>
                  </a:lnTo>
                  <a:lnTo>
                    <a:pt x="86257" y="18666"/>
                  </a:lnTo>
                  <a:lnTo>
                    <a:pt x="99238" y="11981"/>
                  </a:lnTo>
                  <a:lnTo>
                    <a:pt x="112547" y="6492"/>
                  </a:lnTo>
                  <a:lnTo>
                    <a:pt x="126088" y="2628"/>
                  </a:lnTo>
                  <a:lnTo>
                    <a:pt x="139785" y="478"/>
                  </a:lnTo>
                  <a:lnTo>
                    <a:pt x="153422" y="0"/>
                  </a:lnTo>
                  <a:lnTo>
                    <a:pt x="166659" y="1191"/>
                  </a:lnTo>
                  <a:lnTo>
                    <a:pt x="179328" y="3894"/>
                  </a:lnTo>
                  <a:lnTo>
                    <a:pt x="190953" y="8318"/>
                  </a:lnTo>
                  <a:lnTo>
                    <a:pt x="200704" y="15093"/>
                  </a:lnTo>
                  <a:lnTo>
                    <a:pt x="208286" y="24347"/>
                  </a:lnTo>
                  <a:lnTo>
                    <a:pt x="213563" y="35458"/>
                  </a:lnTo>
                  <a:lnTo>
                    <a:pt x="216297" y="47365"/>
                  </a:lnTo>
                  <a:lnTo>
                    <a:pt x="216621" y="59359"/>
                  </a:lnTo>
                  <a:lnTo>
                    <a:pt x="215054" y="70883"/>
                  </a:lnTo>
                  <a:lnTo>
                    <a:pt x="212051" y="82594"/>
                  </a:lnTo>
                  <a:lnTo>
                    <a:pt x="206234" y="96626"/>
                  </a:lnTo>
                  <a:lnTo>
                    <a:pt x="195251" y="116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25802" y="4160782"/>
              <a:ext cx="847428" cy="994564"/>
            </a:xfrm>
            <a:custGeom>
              <a:avLst/>
              <a:gdLst/>
              <a:ahLst/>
              <a:cxnLst/>
              <a:rect l="0" t="0" r="0" b="0"/>
              <a:pathLst>
                <a:path w="847428" h="994564">
                  <a:moveTo>
                    <a:pt x="480477" y="8503"/>
                  </a:moveTo>
                  <a:lnTo>
                    <a:pt x="471609" y="14303"/>
                  </a:lnTo>
                  <a:lnTo>
                    <a:pt x="462622" y="19227"/>
                  </a:lnTo>
                  <a:lnTo>
                    <a:pt x="452627" y="23735"/>
                  </a:lnTo>
                  <a:lnTo>
                    <a:pt x="441647" y="28128"/>
                  </a:lnTo>
                  <a:lnTo>
                    <a:pt x="429835" y="32791"/>
                  </a:lnTo>
                  <a:lnTo>
                    <a:pt x="417377" y="37905"/>
                  </a:lnTo>
                  <a:lnTo>
                    <a:pt x="404439" y="43483"/>
                  </a:lnTo>
                  <a:lnTo>
                    <a:pt x="391158" y="49455"/>
                  </a:lnTo>
                  <a:lnTo>
                    <a:pt x="377636" y="55742"/>
                  </a:lnTo>
                  <a:lnTo>
                    <a:pt x="363948" y="62592"/>
                  </a:lnTo>
                  <a:lnTo>
                    <a:pt x="350146" y="70553"/>
                  </a:lnTo>
                  <a:lnTo>
                    <a:pt x="336267" y="79833"/>
                  </a:lnTo>
                  <a:lnTo>
                    <a:pt x="322336" y="90167"/>
                  </a:lnTo>
                  <a:lnTo>
                    <a:pt x="308369" y="101021"/>
                  </a:lnTo>
                  <a:lnTo>
                    <a:pt x="294378" y="112034"/>
                  </a:lnTo>
                  <a:lnTo>
                    <a:pt x="280372" y="123360"/>
                  </a:lnTo>
                  <a:lnTo>
                    <a:pt x="266356" y="135555"/>
                  </a:lnTo>
                  <a:lnTo>
                    <a:pt x="252336" y="148871"/>
                  </a:lnTo>
                  <a:lnTo>
                    <a:pt x="238480" y="163254"/>
                  </a:lnTo>
                  <a:lnTo>
                    <a:pt x="225097" y="178520"/>
                  </a:lnTo>
                  <a:lnTo>
                    <a:pt x="212312" y="194461"/>
                  </a:lnTo>
                  <a:lnTo>
                    <a:pt x="199929" y="210895"/>
                  </a:lnTo>
                  <a:lnTo>
                    <a:pt x="187541" y="227679"/>
                  </a:lnTo>
                  <a:lnTo>
                    <a:pt x="174912" y="244711"/>
                  </a:lnTo>
                  <a:lnTo>
                    <a:pt x="162141" y="262080"/>
                  </a:lnTo>
                  <a:lnTo>
                    <a:pt x="149560" y="280040"/>
                  </a:lnTo>
                  <a:lnTo>
                    <a:pt x="137359" y="298682"/>
                  </a:lnTo>
                  <a:lnTo>
                    <a:pt x="125724" y="317949"/>
                  </a:lnTo>
                  <a:lnTo>
                    <a:pt x="114910" y="337721"/>
                  </a:lnTo>
                  <a:lnTo>
                    <a:pt x="104968" y="357877"/>
                  </a:lnTo>
                  <a:lnTo>
                    <a:pt x="95631" y="378311"/>
                  </a:lnTo>
                  <a:lnTo>
                    <a:pt x="86433" y="398942"/>
                  </a:lnTo>
                  <a:lnTo>
                    <a:pt x="77096" y="419705"/>
                  </a:lnTo>
                  <a:lnTo>
                    <a:pt x="67686" y="440393"/>
                  </a:lnTo>
                  <a:lnTo>
                    <a:pt x="58515" y="460670"/>
                  </a:lnTo>
                  <a:lnTo>
                    <a:pt x="49756" y="480390"/>
                  </a:lnTo>
                  <a:lnTo>
                    <a:pt x="41586" y="499734"/>
                  </a:lnTo>
                  <a:lnTo>
                    <a:pt x="34252" y="519103"/>
                  </a:lnTo>
                  <a:lnTo>
                    <a:pt x="27804" y="538731"/>
                  </a:lnTo>
                  <a:lnTo>
                    <a:pt x="22135" y="558677"/>
                  </a:lnTo>
                  <a:lnTo>
                    <a:pt x="17087" y="578915"/>
                  </a:lnTo>
                  <a:lnTo>
                    <a:pt x="12506" y="599381"/>
                  </a:lnTo>
                  <a:lnTo>
                    <a:pt x="8428" y="619855"/>
                  </a:lnTo>
                  <a:lnTo>
                    <a:pt x="5060" y="639981"/>
                  </a:lnTo>
                  <a:lnTo>
                    <a:pt x="2464" y="659591"/>
                  </a:lnTo>
                  <a:lnTo>
                    <a:pt x="721" y="678691"/>
                  </a:lnTo>
                  <a:lnTo>
                    <a:pt x="0" y="697362"/>
                  </a:lnTo>
                  <a:lnTo>
                    <a:pt x="295" y="715704"/>
                  </a:lnTo>
                  <a:lnTo>
                    <a:pt x="1459" y="733803"/>
                  </a:lnTo>
                  <a:lnTo>
                    <a:pt x="3304" y="751729"/>
                  </a:lnTo>
                  <a:lnTo>
                    <a:pt x="5657" y="769529"/>
                  </a:lnTo>
                  <a:lnTo>
                    <a:pt x="8541" y="787078"/>
                  </a:lnTo>
                  <a:lnTo>
                    <a:pt x="12155" y="804094"/>
                  </a:lnTo>
                  <a:lnTo>
                    <a:pt x="16553" y="820463"/>
                  </a:lnTo>
                  <a:lnTo>
                    <a:pt x="21812" y="836065"/>
                  </a:lnTo>
                  <a:lnTo>
                    <a:pt x="28099" y="850703"/>
                  </a:lnTo>
                  <a:lnTo>
                    <a:pt x="35405" y="864365"/>
                  </a:lnTo>
                  <a:lnTo>
                    <a:pt x="43583" y="877185"/>
                  </a:lnTo>
                  <a:lnTo>
                    <a:pt x="52444" y="889342"/>
                  </a:lnTo>
                  <a:lnTo>
                    <a:pt x="61810" y="901002"/>
                  </a:lnTo>
                  <a:lnTo>
                    <a:pt x="71538" y="912140"/>
                  </a:lnTo>
                  <a:lnTo>
                    <a:pt x="81521" y="922554"/>
                  </a:lnTo>
                  <a:lnTo>
                    <a:pt x="91680" y="932186"/>
                  </a:lnTo>
                  <a:lnTo>
                    <a:pt x="101959" y="940960"/>
                  </a:lnTo>
                  <a:lnTo>
                    <a:pt x="112319" y="948708"/>
                  </a:lnTo>
                  <a:lnTo>
                    <a:pt x="122740" y="955437"/>
                  </a:lnTo>
                  <a:lnTo>
                    <a:pt x="133366" y="961296"/>
                  </a:lnTo>
                  <a:lnTo>
                    <a:pt x="144493" y="966473"/>
                  </a:lnTo>
                  <a:lnTo>
                    <a:pt x="156241" y="971144"/>
                  </a:lnTo>
                  <a:lnTo>
                    <a:pt x="168572" y="975453"/>
                  </a:lnTo>
                  <a:lnTo>
                    <a:pt x="181382" y="979508"/>
                  </a:lnTo>
                  <a:lnTo>
                    <a:pt x="194557" y="983382"/>
                  </a:lnTo>
                  <a:lnTo>
                    <a:pt x="207997" y="986968"/>
                  </a:lnTo>
                  <a:lnTo>
                    <a:pt x="221625" y="989997"/>
                  </a:lnTo>
                  <a:lnTo>
                    <a:pt x="235385" y="992361"/>
                  </a:lnTo>
                  <a:lnTo>
                    <a:pt x="249235" y="993948"/>
                  </a:lnTo>
                  <a:lnTo>
                    <a:pt x="263146" y="994563"/>
                  </a:lnTo>
                  <a:lnTo>
                    <a:pt x="277098" y="994197"/>
                  </a:lnTo>
                  <a:lnTo>
                    <a:pt x="291080" y="992985"/>
                  </a:lnTo>
                  <a:lnTo>
                    <a:pt x="305079" y="991108"/>
                  </a:lnTo>
                  <a:lnTo>
                    <a:pt x="319096" y="988733"/>
                  </a:lnTo>
                  <a:lnTo>
                    <a:pt x="333290" y="985835"/>
                  </a:lnTo>
                  <a:lnTo>
                    <a:pt x="347965" y="982212"/>
                  </a:lnTo>
                  <a:lnTo>
                    <a:pt x="363244" y="977812"/>
                  </a:lnTo>
                  <a:lnTo>
                    <a:pt x="378930" y="972722"/>
                  </a:lnTo>
                  <a:lnTo>
                    <a:pt x="394612" y="967080"/>
                  </a:lnTo>
                  <a:lnTo>
                    <a:pt x="410052" y="961025"/>
                  </a:lnTo>
                  <a:lnTo>
                    <a:pt x="425180" y="954672"/>
                  </a:lnTo>
                  <a:lnTo>
                    <a:pt x="440025" y="948107"/>
                  </a:lnTo>
                  <a:lnTo>
                    <a:pt x="454645" y="941392"/>
                  </a:lnTo>
                  <a:lnTo>
                    <a:pt x="469261" y="934408"/>
                  </a:lnTo>
                  <a:lnTo>
                    <a:pt x="484226" y="926881"/>
                  </a:lnTo>
                  <a:lnTo>
                    <a:pt x="499704" y="918703"/>
                  </a:lnTo>
                  <a:lnTo>
                    <a:pt x="515524" y="909922"/>
                  </a:lnTo>
                  <a:lnTo>
                    <a:pt x="531298" y="900648"/>
                  </a:lnTo>
                  <a:lnTo>
                    <a:pt x="546798" y="891002"/>
                  </a:lnTo>
                  <a:lnTo>
                    <a:pt x="561968" y="881083"/>
                  </a:lnTo>
                  <a:lnTo>
                    <a:pt x="576840" y="870972"/>
                  </a:lnTo>
                  <a:lnTo>
                    <a:pt x="591474" y="860728"/>
                  </a:lnTo>
                  <a:lnTo>
                    <a:pt x="605929" y="850391"/>
                  </a:lnTo>
                  <a:lnTo>
                    <a:pt x="620254" y="839991"/>
                  </a:lnTo>
                  <a:lnTo>
                    <a:pt x="634484" y="829541"/>
                  </a:lnTo>
                  <a:lnTo>
                    <a:pt x="648482" y="818724"/>
                  </a:lnTo>
                  <a:lnTo>
                    <a:pt x="661962" y="806939"/>
                  </a:lnTo>
                  <a:lnTo>
                    <a:pt x="674807" y="793935"/>
                  </a:lnTo>
                  <a:lnTo>
                    <a:pt x="687061" y="779945"/>
                  </a:lnTo>
                  <a:lnTo>
                    <a:pt x="698830" y="765483"/>
                  </a:lnTo>
                  <a:lnTo>
                    <a:pt x="710230" y="750904"/>
                  </a:lnTo>
                  <a:lnTo>
                    <a:pt x="721362" y="736369"/>
                  </a:lnTo>
                  <a:lnTo>
                    <a:pt x="732303" y="721931"/>
                  </a:lnTo>
                  <a:lnTo>
                    <a:pt x="743108" y="707589"/>
                  </a:lnTo>
                  <a:lnTo>
                    <a:pt x="753653" y="693161"/>
                  </a:lnTo>
                  <a:lnTo>
                    <a:pt x="763662" y="678322"/>
                  </a:lnTo>
                  <a:lnTo>
                    <a:pt x="773023" y="662924"/>
                  </a:lnTo>
                  <a:lnTo>
                    <a:pt x="781783" y="646988"/>
                  </a:lnTo>
                  <a:lnTo>
                    <a:pt x="790054" y="630604"/>
                  </a:lnTo>
                  <a:lnTo>
                    <a:pt x="797947" y="613872"/>
                  </a:lnTo>
                  <a:lnTo>
                    <a:pt x="805402" y="596720"/>
                  </a:lnTo>
                  <a:lnTo>
                    <a:pt x="812189" y="578914"/>
                  </a:lnTo>
                  <a:lnTo>
                    <a:pt x="818238" y="560384"/>
                  </a:lnTo>
                  <a:lnTo>
                    <a:pt x="823623" y="541363"/>
                  </a:lnTo>
                  <a:lnTo>
                    <a:pt x="828475" y="522288"/>
                  </a:lnTo>
                  <a:lnTo>
                    <a:pt x="832919" y="503419"/>
                  </a:lnTo>
                  <a:lnTo>
                    <a:pt x="836905" y="484833"/>
                  </a:lnTo>
                  <a:lnTo>
                    <a:pt x="840210" y="466514"/>
                  </a:lnTo>
                  <a:lnTo>
                    <a:pt x="842768" y="448408"/>
                  </a:lnTo>
                  <a:lnTo>
                    <a:pt x="844656" y="430299"/>
                  </a:lnTo>
                  <a:lnTo>
                    <a:pt x="846006" y="411835"/>
                  </a:lnTo>
                  <a:lnTo>
                    <a:pt x="846947" y="392855"/>
                  </a:lnTo>
                  <a:lnTo>
                    <a:pt x="847427" y="373529"/>
                  </a:lnTo>
                  <a:lnTo>
                    <a:pt x="847225" y="354249"/>
                  </a:lnTo>
                  <a:lnTo>
                    <a:pt x="846269" y="335243"/>
                  </a:lnTo>
                  <a:lnTo>
                    <a:pt x="844476" y="316564"/>
                  </a:lnTo>
                  <a:lnTo>
                    <a:pt x="841669" y="298183"/>
                  </a:lnTo>
                  <a:lnTo>
                    <a:pt x="837852" y="280045"/>
                  </a:lnTo>
                  <a:lnTo>
                    <a:pt x="833170" y="262254"/>
                  </a:lnTo>
                  <a:lnTo>
                    <a:pt x="827811" y="245067"/>
                  </a:lnTo>
                  <a:lnTo>
                    <a:pt x="821949" y="228576"/>
                  </a:lnTo>
                  <a:lnTo>
                    <a:pt x="815725" y="212721"/>
                  </a:lnTo>
                  <a:lnTo>
                    <a:pt x="809249" y="197381"/>
                  </a:lnTo>
                  <a:lnTo>
                    <a:pt x="802593" y="182429"/>
                  </a:lnTo>
                  <a:lnTo>
                    <a:pt x="795650" y="167759"/>
                  </a:lnTo>
                  <a:lnTo>
                    <a:pt x="788150" y="153289"/>
                  </a:lnTo>
                  <a:lnTo>
                    <a:pt x="779990" y="138962"/>
                  </a:lnTo>
                  <a:lnTo>
                    <a:pt x="771220" y="124898"/>
                  </a:lnTo>
                  <a:lnTo>
                    <a:pt x="761954" y="111375"/>
                  </a:lnTo>
                  <a:lnTo>
                    <a:pt x="752309" y="98505"/>
                  </a:lnTo>
                  <a:lnTo>
                    <a:pt x="742220" y="86405"/>
                  </a:lnTo>
                  <a:lnTo>
                    <a:pt x="731464" y="75271"/>
                  </a:lnTo>
                  <a:lnTo>
                    <a:pt x="719963" y="65116"/>
                  </a:lnTo>
                  <a:lnTo>
                    <a:pt x="707629" y="55804"/>
                  </a:lnTo>
                  <a:lnTo>
                    <a:pt x="694286" y="47155"/>
                  </a:lnTo>
                  <a:lnTo>
                    <a:pt x="679935" y="39004"/>
                  </a:lnTo>
                  <a:lnTo>
                    <a:pt x="664721" y="31375"/>
                  </a:lnTo>
                  <a:lnTo>
                    <a:pt x="648831" y="24470"/>
                  </a:lnTo>
                  <a:lnTo>
                    <a:pt x="632438" y="18347"/>
                  </a:lnTo>
                  <a:lnTo>
                    <a:pt x="615686" y="13082"/>
                  </a:lnTo>
                  <a:lnTo>
                    <a:pt x="598680" y="8843"/>
                  </a:lnTo>
                  <a:lnTo>
                    <a:pt x="581496" y="5623"/>
                  </a:lnTo>
                  <a:lnTo>
                    <a:pt x="564024" y="3274"/>
                  </a:lnTo>
                  <a:lnTo>
                    <a:pt x="545995" y="1606"/>
                  </a:lnTo>
                  <a:lnTo>
                    <a:pt x="527306" y="454"/>
                  </a:lnTo>
                  <a:lnTo>
                    <a:pt x="508008" y="0"/>
                  </a:lnTo>
                  <a:lnTo>
                    <a:pt x="488213" y="751"/>
                  </a:lnTo>
                  <a:lnTo>
                    <a:pt x="468043" y="2889"/>
                  </a:lnTo>
                  <a:lnTo>
                    <a:pt x="447600" y="6290"/>
                  </a:lnTo>
                  <a:lnTo>
                    <a:pt x="426963" y="10716"/>
                  </a:lnTo>
                  <a:lnTo>
                    <a:pt x="406201" y="15915"/>
                  </a:lnTo>
                  <a:lnTo>
                    <a:pt x="385682" y="21677"/>
                  </a:lnTo>
                  <a:lnTo>
                    <a:pt x="366052" y="27835"/>
                  </a:lnTo>
                  <a:lnTo>
                    <a:pt x="347593" y="34265"/>
                  </a:lnTo>
                  <a:lnTo>
                    <a:pt x="330419" y="40716"/>
                  </a:lnTo>
                  <a:lnTo>
                    <a:pt x="314642" y="46821"/>
                  </a:lnTo>
                  <a:lnTo>
                    <a:pt x="300190" y="52403"/>
                  </a:lnTo>
                  <a:lnTo>
                    <a:pt x="287289" y="57320"/>
                  </a:lnTo>
                  <a:lnTo>
                    <a:pt x="275290" y="61850"/>
                  </a:lnTo>
                  <a:lnTo>
                    <a:pt x="263135" y="66388"/>
                  </a:lnTo>
                  <a:lnTo>
                    <a:pt x="248851" y="71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316476" y="63053"/>
            <a:ext cx="1926716" cy="779227"/>
            <a:chOff x="3316476" y="63053"/>
            <a:chExt cx="1926716" cy="779227"/>
          </a:xfrm>
        </p:grpSpPr>
        <p:sp>
          <p:nvSpPr>
            <p:cNvPr id="2" name="Freeform 1"/>
            <p:cNvSpPr/>
            <p:nvPr/>
          </p:nvSpPr>
          <p:spPr>
            <a:xfrm>
              <a:off x="3371154" y="63053"/>
              <a:ext cx="155893" cy="326502"/>
            </a:xfrm>
            <a:custGeom>
              <a:avLst/>
              <a:gdLst/>
              <a:ahLst/>
              <a:cxnLst/>
              <a:rect l="0" t="0" r="0" b="0"/>
              <a:pathLst>
                <a:path w="155893" h="326502">
                  <a:moveTo>
                    <a:pt x="155892" y="73817"/>
                  </a:moveTo>
                  <a:lnTo>
                    <a:pt x="152891" y="62149"/>
                  </a:lnTo>
                  <a:lnTo>
                    <a:pt x="149469" y="51660"/>
                  </a:lnTo>
                  <a:lnTo>
                    <a:pt x="145268" y="41368"/>
                  </a:lnTo>
                  <a:lnTo>
                    <a:pt x="140195" y="31412"/>
                  </a:lnTo>
                  <a:lnTo>
                    <a:pt x="134066" y="22365"/>
                  </a:lnTo>
                  <a:lnTo>
                    <a:pt x="126877" y="14491"/>
                  </a:lnTo>
                  <a:lnTo>
                    <a:pt x="118617" y="8059"/>
                  </a:lnTo>
                  <a:lnTo>
                    <a:pt x="109174" y="3491"/>
                  </a:lnTo>
                  <a:lnTo>
                    <a:pt x="98610" y="834"/>
                  </a:lnTo>
                  <a:lnTo>
                    <a:pt x="87433" y="0"/>
                  </a:lnTo>
                  <a:lnTo>
                    <a:pt x="76472" y="944"/>
                  </a:lnTo>
                  <a:lnTo>
                    <a:pt x="66179" y="3469"/>
                  </a:lnTo>
                  <a:lnTo>
                    <a:pt x="56642" y="7433"/>
                  </a:lnTo>
                  <a:lnTo>
                    <a:pt x="47776" y="12833"/>
                  </a:lnTo>
                  <a:lnTo>
                    <a:pt x="39447" y="19537"/>
                  </a:lnTo>
                  <a:lnTo>
                    <a:pt x="31684" y="27308"/>
                  </a:lnTo>
                  <a:lnTo>
                    <a:pt x="24680" y="35894"/>
                  </a:lnTo>
                  <a:lnTo>
                    <a:pt x="18488" y="45080"/>
                  </a:lnTo>
                  <a:lnTo>
                    <a:pt x="13175" y="54858"/>
                  </a:lnTo>
                  <a:lnTo>
                    <a:pt x="8903" y="65407"/>
                  </a:lnTo>
                  <a:lnTo>
                    <a:pt x="5660" y="76764"/>
                  </a:lnTo>
                  <a:lnTo>
                    <a:pt x="3296" y="88832"/>
                  </a:lnTo>
                  <a:lnTo>
                    <a:pt x="1618" y="101464"/>
                  </a:lnTo>
                  <a:lnTo>
                    <a:pt x="459" y="114511"/>
                  </a:lnTo>
                  <a:lnTo>
                    <a:pt x="0" y="127525"/>
                  </a:lnTo>
                  <a:lnTo>
                    <a:pt x="749" y="139804"/>
                  </a:lnTo>
                  <a:lnTo>
                    <a:pt x="2888" y="151017"/>
                  </a:lnTo>
                  <a:lnTo>
                    <a:pt x="6461" y="161019"/>
                  </a:lnTo>
                  <a:lnTo>
                    <a:pt x="11534" y="169673"/>
                  </a:lnTo>
                  <a:lnTo>
                    <a:pt x="17986" y="177041"/>
                  </a:lnTo>
                  <a:lnTo>
                    <a:pt x="25573" y="183007"/>
                  </a:lnTo>
                  <a:lnTo>
                    <a:pt x="34027" y="187200"/>
                  </a:lnTo>
                  <a:lnTo>
                    <a:pt x="43113" y="189574"/>
                  </a:lnTo>
                  <a:lnTo>
                    <a:pt x="52482" y="190204"/>
                  </a:lnTo>
                  <a:lnTo>
                    <a:pt x="61691" y="189115"/>
                  </a:lnTo>
                  <a:lnTo>
                    <a:pt x="70513" y="186495"/>
                  </a:lnTo>
                  <a:lnTo>
                    <a:pt x="78910" y="182636"/>
                  </a:lnTo>
                  <a:lnTo>
                    <a:pt x="86936" y="177837"/>
                  </a:lnTo>
                  <a:lnTo>
                    <a:pt x="94671" y="172350"/>
                  </a:lnTo>
                  <a:lnTo>
                    <a:pt x="102189" y="166211"/>
                  </a:lnTo>
                  <a:lnTo>
                    <a:pt x="109551" y="159258"/>
                  </a:lnTo>
                  <a:lnTo>
                    <a:pt x="116799" y="151470"/>
                  </a:lnTo>
                  <a:lnTo>
                    <a:pt x="123804" y="142951"/>
                  </a:lnTo>
                  <a:lnTo>
                    <a:pt x="130282" y="133854"/>
                  </a:lnTo>
                  <a:lnTo>
                    <a:pt x="136128" y="124398"/>
                  </a:lnTo>
                  <a:lnTo>
                    <a:pt x="141671" y="117228"/>
                  </a:lnTo>
                  <a:lnTo>
                    <a:pt x="146668" y="115891"/>
                  </a:lnTo>
                  <a:lnTo>
                    <a:pt x="150174" y="120029"/>
                  </a:lnTo>
                  <a:lnTo>
                    <a:pt x="152364" y="128299"/>
                  </a:lnTo>
                  <a:lnTo>
                    <a:pt x="153526" y="139345"/>
                  </a:lnTo>
                  <a:lnTo>
                    <a:pt x="153690" y="151955"/>
                  </a:lnTo>
                  <a:lnTo>
                    <a:pt x="152942" y="165361"/>
                  </a:lnTo>
                  <a:lnTo>
                    <a:pt x="151602" y="179311"/>
                  </a:lnTo>
                  <a:lnTo>
                    <a:pt x="150152" y="193906"/>
                  </a:lnTo>
                  <a:lnTo>
                    <a:pt x="148875" y="209173"/>
                  </a:lnTo>
                  <a:lnTo>
                    <a:pt x="147864" y="224870"/>
                  </a:lnTo>
                  <a:lnTo>
                    <a:pt x="147110" y="240571"/>
                  </a:lnTo>
                  <a:lnTo>
                    <a:pt x="146567" y="256013"/>
                  </a:lnTo>
                  <a:lnTo>
                    <a:pt x="146184" y="270718"/>
                  </a:lnTo>
                  <a:lnTo>
                    <a:pt x="145878" y="285457"/>
                  </a:lnTo>
                  <a:lnTo>
                    <a:pt x="145620" y="302641"/>
                  </a:lnTo>
                  <a:lnTo>
                    <a:pt x="145364" y="326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16476" y="389554"/>
              <a:ext cx="389556" cy="73700"/>
            </a:xfrm>
            <a:custGeom>
              <a:avLst/>
              <a:gdLst/>
              <a:ahLst/>
              <a:cxnLst/>
              <a:rect l="0" t="0" r="0" b="0"/>
              <a:pathLst>
                <a:path w="389556" h="73700">
                  <a:moveTo>
                    <a:pt x="389555" y="0"/>
                  </a:moveTo>
                  <a:lnTo>
                    <a:pt x="380753" y="2934"/>
                  </a:lnTo>
                  <a:lnTo>
                    <a:pt x="372406" y="5716"/>
                  </a:lnTo>
                  <a:lnTo>
                    <a:pt x="363699" y="8616"/>
                  </a:lnTo>
                  <a:lnTo>
                    <a:pt x="354232" y="11656"/>
                  </a:lnTo>
                  <a:lnTo>
                    <a:pt x="343440" y="14821"/>
                  </a:lnTo>
                  <a:lnTo>
                    <a:pt x="331147" y="18085"/>
                  </a:lnTo>
                  <a:lnTo>
                    <a:pt x="317654" y="21423"/>
                  </a:lnTo>
                  <a:lnTo>
                    <a:pt x="303535" y="24814"/>
                  </a:lnTo>
                  <a:lnTo>
                    <a:pt x="289186" y="28238"/>
                  </a:lnTo>
                  <a:lnTo>
                    <a:pt x="274638" y="31520"/>
                  </a:lnTo>
                  <a:lnTo>
                    <a:pt x="259659" y="34344"/>
                  </a:lnTo>
                  <a:lnTo>
                    <a:pt x="244140" y="36580"/>
                  </a:lnTo>
                  <a:lnTo>
                    <a:pt x="228108" y="38421"/>
                  </a:lnTo>
                  <a:lnTo>
                    <a:pt x="211653" y="40271"/>
                  </a:lnTo>
                  <a:lnTo>
                    <a:pt x="194879" y="42375"/>
                  </a:lnTo>
                  <a:lnTo>
                    <a:pt x="178038" y="44959"/>
                  </a:lnTo>
                  <a:lnTo>
                    <a:pt x="161504" y="48306"/>
                  </a:lnTo>
                  <a:lnTo>
                    <a:pt x="145453" y="52479"/>
                  </a:lnTo>
                  <a:lnTo>
                    <a:pt x="129726" y="57062"/>
                  </a:lnTo>
                  <a:lnTo>
                    <a:pt x="113940" y="61291"/>
                  </a:lnTo>
                  <a:lnTo>
                    <a:pt x="97881" y="64758"/>
                  </a:lnTo>
                  <a:lnTo>
                    <a:pt x="81678" y="67410"/>
                  </a:lnTo>
                  <a:lnTo>
                    <a:pt x="63816" y="69634"/>
                  </a:lnTo>
                  <a:lnTo>
                    <a:pt x="39370" y="7161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6060" y="589595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9" y="11736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1" y="74414"/>
                  </a:lnTo>
                  <a:lnTo>
                    <a:pt x="1890" y="89419"/>
                  </a:lnTo>
                  <a:lnTo>
                    <a:pt x="3254" y="104632"/>
                  </a:lnTo>
                  <a:lnTo>
                    <a:pt x="4463" y="119750"/>
                  </a:lnTo>
                  <a:lnTo>
                    <a:pt x="5425" y="134662"/>
                  </a:lnTo>
                  <a:lnTo>
                    <a:pt x="6144" y="149360"/>
                  </a:lnTo>
                  <a:lnTo>
                    <a:pt x="6663" y="163872"/>
                  </a:lnTo>
                  <a:lnTo>
                    <a:pt x="7030" y="178212"/>
                  </a:lnTo>
                  <a:lnTo>
                    <a:pt x="7323" y="194088"/>
                  </a:lnTo>
                  <a:lnTo>
                    <a:pt x="7570" y="216251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56296" y="588849"/>
              <a:ext cx="197766" cy="222418"/>
            </a:xfrm>
            <a:custGeom>
              <a:avLst/>
              <a:gdLst/>
              <a:ahLst/>
              <a:cxnLst/>
              <a:rect l="0" t="0" r="0" b="0"/>
              <a:pathLst>
                <a:path w="197766" h="222418">
                  <a:moveTo>
                    <a:pt x="86564" y="746"/>
                  </a:moveTo>
                  <a:lnTo>
                    <a:pt x="77830" y="3747"/>
                  </a:lnTo>
                  <a:lnTo>
                    <a:pt x="70123" y="7170"/>
                  </a:lnTo>
                  <a:lnTo>
                    <a:pt x="62721" y="11366"/>
                  </a:lnTo>
                  <a:lnTo>
                    <a:pt x="55460" y="16266"/>
                  </a:lnTo>
                  <a:lnTo>
                    <a:pt x="48282" y="21747"/>
                  </a:lnTo>
                  <a:lnTo>
                    <a:pt x="41160" y="27682"/>
                  </a:lnTo>
                  <a:lnTo>
                    <a:pt x="34242" y="34117"/>
                  </a:lnTo>
                  <a:lnTo>
                    <a:pt x="27824" y="41263"/>
                  </a:lnTo>
                  <a:lnTo>
                    <a:pt x="22026" y="49181"/>
                  </a:lnTo>
                  <a:lnTo>
                    <a:pt x="16812" y="57785"/>
                  </a:lnTo>
                  <a:lnTo>
                    <a:pt x="12074" y="66938"/>
                  </a:lnTo>
                  <a:lnTo>
                    <a:pt x="7712" y="76509"/>
                  </a:lnTo>
                  <a:lnTo>
                    <a:pt x="3950" y="86546"/>
                  </a:lnTo>
                  <a:lnTo>
                    <a:pt x="1328" y="97269"/>
                  </a:lnTo>
                  <a:lnTo>
                    <a:pt x="47" y="108743"/>
                  </a:lnTo>
                  <a:lnTo>
                    <a:pt x="0" y="120888"/>
                  </a:lnTo>
                  <a:lnTo>
                    <a:pt x="957" y="133573"/>
                  </a:lnTo>
                  <a:lnTo>
                    <a:pt x="2684" y="146655"/>
                  </a:lnTo>
                  <a:lnTo>
                    <a:pt x="5299" y="159693"/>
                  </a:lnTo>
                  <a:lnTo>
                    <a:pt x="9258" y="171987"/>
                  </a:lnTo>
                  <a:lnTo>
                    <a:pt x="14697" y="183210"/>
                  </a:lnTo>
                  <a:lnTo>
                    <a:pt x="21468" y="193219"/>
                  </a:lnTo>
                  <a:lnTo>
                    <a:pt x="29308" y="201878"/>
                  </a:lnTo>
                  <a:lnTo>
                    <a:pt x="37953" y="209249"/>
                  </a:lnTo>
                  <a:lnTo>
                    <a:pt x="47182" y="215217"/>
                  </a:lnTo>
                  <a:lnTo>
                    <a:pt x="56821" y="219411"/>
                  </a:lnTo>
                  <a:lnTo>
                    <a:pt x="66745" y="221786"/>
                  </a:lnTo>
                  <a:lnTo>
                    <a:pt x="76866" y="222417"/>
                  </a:lnTo>
                  <a:lnTo>
                    <a:pt x="87120" y="221329"/>
                  </a:lnTo>
                  <a:lnTo>
                    <a:pt x="97465" y="218709"/>
                  </a:lnTo>
                  <a:lnTo>
                    <a:pt x="107870" y="214850"/>
                  </a:lnTo>
                  <a:lnTo>
                    <a:pt x="118316" y="210051"/>
                  </a:lnTo>
                  <a:lnTo>
                    <a:pt x="128785" y="204560"/>
                  </a:lnTo>
                  <a:lnTo>
                    <a:pt x="139103" y="198247"/>
                  </a:lnTo>
                  <a:lnTo>
                    <a:pt x="148959" y="190647"/>
                  </a:lnTo>
                  <a:lnTo>
                    <a:pt x="158213" y="181605"/>
                  </a:lnTo>
                  <a:lnTo>
                    <a:pt x="166732" y="171261"/>
                  </a:lnTo>
                  <a:lnTo>
                    <a:pt x="174308" y="159867"/>
                  </a:lnTo>
                  <a:lnTo>
                    <a:pt x="180918" y="147683"/>
                  </a:lnTo>
                  <a:lnTo>
                    <a:pt x="186527" y="134926"/>
                  </a:lnTo>
                  <a:lnTo>
                    <a:pt x="191004" y="121763"/>
                  </a:lnTo>
                  <a:lnTo>
                    <a:pt x="194383" y="108325"/>
                  </a:lnTo>
                  <a:lnTo>
                    <a:pt x="196670" y="94861"/>
                  </a:lnTo>
                  <a:lnTo>
                    <a:pt x="197765" y="81742"/>
                  </a:lnTo>
                  <a:lnTo>
                    <a:pt x="197719" y="69143"/>
                  </a:lnTo>
                  <a:lnTo>
                    <a:pt x="196555" y="57225"/>
                  </a:lnTo>
                  <a:lnTo>
                    <a:pt x="194178" y="46214"/>
                  </a:lnTo>
                  <a:lnTo>
                    <a:pt x="190649" y="36144"/>
                  </a:lnTo>
                  <a:lnTo>
                    <a:pt x="185992" y="27059"/>
                  </a:lnTo>
                  <a:lnTo>
                    <a:pt x="180117" y="19095"/>
                  </a:lnTo>
                  <a:lnTo>
                    <a:pt x="173091" y="12225"/>
                  </a:lnTo>
                  <a:lnTo>
                    <a:pt x="165102" y="6611"/>
                  </a:lnTo>
                  <a:lnTo>
                    <a:pt x="156370" y="2662"/>
                  </a:lnTo>
                  <a:lnTo>
                    <a:pt x="147098" y="455"/>
                  </a:lnTo>
                  <a:lnTo>
                    <a:pt x="137709" y="0"/>
                  </a:lnTo>
                  <a:lnTo>
                    <a:pt x="127812" y="1574"/>
                  </a:lnTo>
                  <a:lnTo>
                    <a:pt x="115421" y="7551"/>
                  </a:lnTo>
                  <a:lnTo>
                    <a:pt x="97092" y="2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8228" y="400082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17607" y="3001"/>
                  </a:lnTo>
                  <a:lnTo>
                    <a:pt x="109901" y="6424"/>
                  </a:lnTo>
                  <a:lnTo>
                    <a:pt x="102498" y="10620"/>
                  </a:lnTo>
                  <a:lnTo>
                    <a:pt x="95238" y="15520"/>
                  </a:lnTo>
                  <a:lnTo>
                    <a:pt x="88059" y="21001"/>
                  </a:lnTo>
                  <a:lnTo>
                    <a:pt x="80934" y="26932"/>
                  </a:lnTo>
                  <a:lnTo>
                    <a:pt x="73843" y="33193"/>
                  </a:lnTo>
                  <a:lnTo>
                    <a:pt x="66777" y="39692"/>
                  </a:lnTo>
                  <a:lnTo>
                    <a:pt x="59720" y="46361"/>
                  </a:lnTo>
                  <a:lnTo>
                    <a:pt x="52508" y="53312"/>
                  </a:lnTo>
                  <a:lnTo>
                    <a:pt x="44826" y="60817"/>
                  </a:lnTo>
                  <a:lnTo>
                    <a:pt x="36558" y="68967"/>
                  </a:lnTo>
                  <a:lnTo>
                    <a:pt x="28193" y="77253"/>
                  </a:lnTo>
                  <a:lnTo>
                    <a:pt x="19911" y="85472"/>
                  </a:lnTo>
                  <a:lnTo>
                    <a:pt x="10984" y="9434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48228" y="400082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5867" y="8802"/>
                  </a:lnTo>
                  <a:lnTo>
                    <a:pt x="11431" y="17148"/>
                  </a:lnTo>
                  <a:lnTo>
                    <a:pt x="17231" y="25843"/>
                  </a:lnTo>
                  <a:lnTo>
                    <a:pt x="23311" y="34791"/>
                  </a:lnTo>
                  <a:lnTo>
                    <a:pt x="29642" y="43637"/>
                  </a:lnTo>
                  <a:lnTo>
                    <a:pt x="36170" y="52181"/>
                  </a:lnTo>
                  <a:lnTo>
                    <a:pt x="42846" y="60542"/>
                  </a:lnTo>
                  <a:lnTo>
                    <a:pt x="49628" y="69068"/>
                  </a:lnTo>
                  <a:lnTo>
                    <a:pt x="56486" y="77947"/>
                  </a:lnTo>
                  <a:lnTo>
                    <a:pt x="63395" y="87045"/>
                  </a:lnTo>
                  <a:lnTo>
                    <a:pt x="70340" y="96007"/>
                  </a:lnTo>
                  <a:lnTo>
                    <a:pt x="77300" y="104625"/>
                  </a:lnTo>
                  <a:lnTo>
                    <a:pt x="83964" y="112756"/>
                  </a:lnTo>
                  <a:lnTo>
                    <a:pt x="90388" y="121142"/>
                  </a:lnTo>
                  <a:lnTo>
                    <a:pt x="97136" y="131635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87718" y="210569"/>
              <a:ext cx="297506" cy="456122"/>
            </a:xfrm>
            <a:custGeom>
              <a:avLst/>
              <a:gdLst/>
              <a:ahLst/>
              <a:cxnLst/>
              <a:rect l="0" t="0" r="0" b="0"/>
              <a:pathLst>
                <a:path w="297506" h="456122">
                  <a:moveTo>
                    <a:pt x="44820" y="0"/>
                  </a:moveTo>
                  <a:lnTo>
                    <a:pt x="41820" y="8735"/>
                  </a:lnTo>
                  <a:lnTo>
                    <a:pt x="38397" y="16441"/>
                  </a:lnTo>
                  <a:lnTo>
                    <a:pt x="34206" y="23848"/>
                  </a:lnTo>
                  <a:lnTo>
                    <a:pt x="29478" y="31282"/>
                  </a:lnTo>
                  <a:lnTo>
                    <a:pt x="24645" y="39109"/>
                  </a:lnTo>
                  <a:lnTo>
                    <a:pt x="19961" y="47414"/>
                  </a:lnTo>
                  <a:lnTo>
                    <a:pt x="15277" y="53606"/>
                  </a:lnTo>
                  <a:lnTo>
                    <a:pt x="11262" y="54641"/>
                  </a:lnTo>
                  <a:lnTo>
                    <a:pt x="9463" y="51893"/>
                  </a:lnTo>
                  <a:lnTo>
                    <a:pt x="10025" y="47041"/>
                  </a:lnTo>
                  <a:lnTo>
                    <a:pt x="12659" y="41268"/>
                  </a:lnTo>
                  <a:lnTo>
                    <a:pt x="17174" y="35425"/>
                  </a:lnTo>
                  <a:lnTo>
                    <a:pt x="23294" y="29921"/>
                  </a:lnTo>
                  <a:lnTo>
                    <a:pt x="30848" y="25025"/>
                  </a:lnTo>
                  <a:lnTo>
                    <a:pt x="39823" y="21012"/>
                  </a:lnTo>
                  <a:lnTo>
                    <a:pt x="50077" y="17940"/>
                  </a:lnTo>
                  <a:lnTo>
                    <a:pt x="61048" y="16024"/>
                  </a:lnTo>
                  <a:lnTo>
                    <a:pt x="71872" y="15709"/>
                  </a:lnTo>
                  <a:lnTo>
                    <a:pt x="82074" y="17099"/>
                  </a:lnTo>
                  <a:lnTo>
                    <a:pt x="91550" y="20319"/>
                  </a:lnTo>
                  <a:lnTo>
                    <a:pt x="100376" y="25679"/>
                  </a:lnTo>
                  <a:lnTo>
                    <a:pt x="108677" y="33133"/>
                  </a:lnTo>
                  <a:lnTo>
                    <a:pt x="116423" y="42205"/>
                  </a:lnTo>
                  <a:lnTo>
                    <a:pt x="123414" y="52196"/>
                  </a:lnTo>
                  <a:lnTo>
                    <a:pt x="129603" y="62618"/>
                  </a:lnTo>
                  <a:lnTo>
                    <a:pt x="135084" y="73375"/>
                  </a:lnTo>
                  <a:lnTo>
                    <a:pt x="140001" y="84654"/>
                  </a:lnTo>
                  <a:lnTo>
                    <a:pt x="144493" y="96538"/>
                  </a:lnTo>
                  <a:lnTo>
                    <a:pt x="148682" y="108975"/>
                  </a:lnTo>
                  <a:lnTo>
                    <a:pt x="152655" y="121864"/>
                  </a:lnTo>
                  <a:lnTo>
                    <a:pt x="156474" y="135100"/>
                  </a:lnTo>
                  <a:lnTo>
                    <a:pt x="160024" y="148752"/>
                  </a:lnTo>
                  <a:lnTo>
                    <a:pt x="163028" y="163056"/>
                  </a:lnTo>
                  <a:lnTo>
                    <a:pt x="165380" y="178083"/>
                  </a:lnTo>
                  <a:lnTo>
                    <a:pt x="167128" y="193599"/>
                  </a:lnTo>
                  <a:lnTo>
                    <a:pt x="168384" y="209167"/>
                  </a:lnTo>
                  <a:lnTo>
                    <a:pt x="169262" y="224528"/>
                  </a:lnTo>
                  <a:lnTo>
                    <a:pt x="169700" y="239606"/>
                  </a:lnTo>
                  <a:lnTo>
                    <a:pt x="169469" y="254416"/>
                  </a:lnTo>
                  <a:lnTo>
                    <a:pt x="168500" y="269008"/>
                  </a:lnTo>
                  <a:lnTo>
                    <a:pt x="166866" y="283435"/>
                  </a:lnTo>
                  <a:lnTo>
                    <a:pt x="164699" y="297742"/>
                  </a:lnTo>
                  <a:lnTo>
                    <a:pt x="162125" y="311960"/>
                  </a:lnTo>
                  <a:lnTo>
                    <a:pt x="159092" y="325950"/>
                  </a:lnTo>
                  <a:lnTo>
                    <a:pt x="155379" y="339424"/>
                  </a:lnTo>
                  <a:lnTo>
                    <a:pt x="150917" y="352261"/>
                  </a:lnTo>
                  <a:lnTo>
                    <a:pt x="145786" y="364339"/>
                  </a:lnTo>
                  <a:lnTo>
                    <a:pt x="140117" y="375458"/>
                  </a:lnTo>
                  <a:lnTo>
                    <a:pt x="134043" y="385603"/>
                  </a:lnTo>
                  <a:lnTo>
                    <a:pt x="127678" y="394909"/>
                  </a:lnTo>
                  <a:lnTo>
                    <a:pt x="121105" y="403554"/>
                  </a:lnTo>
                  <a:lnTo>
                    <a:pt x="114389" y="411707"/>
                  </a:lnTo>
                  <a:lnTo>
                    <a:pt x="107574" y="419507"/>
                  </a:lnTo>
                  <a:lnTo>
                    <a:pt x="100693" y="427058"/>
                  </a:lnTo>
                  <a:lnTo>
                    <a:pt x="93757" y="434429"/>
                  </a:lnTo>
                  <a:lnTo>
                    <a:pt x="86455" y="441346"/>
                  </a:lnTo>
                  <a:lnTo>
                    <a:pt x="78181" y="447233"/>
                  </a:lnTo>
                  <a:lnTo>
                    <a:pt x="68688" y="451846"/>
                  </a:lnTo>
                  <a:lnTo>
                    <a:pt x="58209" y="454942"/>
                  </a:lnTo>
                  <a:lnTo>
                    <a:pt x="47258" y="456121"/>
                  </a:lnTo>
                  <a:lnTo>
                    <a:pt x="36202" y="455345"/>
                  </a:lnTo>
                  <a:lnTo>
                    <a:pt x="25696" y="452553"/>
                  </a:lnTo>
                  <a:lnTo>
                    <a:pt x="16713" y="447488"/>
                  </a:lnTo>
                  <a:lnTo>
                    <a:pt x="9649" y="440235"/>
                  </a:lnTo>
                  <a:lnTo>
                    <a:pt x="4552" y="431299"/>
                  </a:lnTo>
                  <a:lnTo>
                    <a:pt x="1408" y="421400"/>
                  </a:lnTo>
                  <a:lnTo>
                    <a:pt x="0" y="411049"/>
                  </a:lnTo>
                  <a:lnTo>
                    <a:pt x="152" y="400679"/>
                  </a:lnTo>
                  <a:lnTo>
                    <a:pt x="1832" y="390724"/>
                  </a:lnTo>
                  <a:lnTo>
                    <a:pt x="4882" y="381366"/>
                  </a:lnTo>
                  <a:lnTo>
                    <a:pt x="9045" y="372592"/>
                  </a:lnTo>
                  <a:lnTo>
                    <a:pt x="14054" y="364305"/>
                  </a:lnTo>
                  <a:lnTo>
                    <a:pt x="19686" y="356396"/>
                  </a:lnTo>
                  <a:lnTo>
                    <a:pt x="25923" y="348929"/>
                  </a:lnTo>
                  <a:lnTo>
                    <a:pt x="32942" y="342133"/>
                  </a:lnTo>
                  <a:lnTo>
                    <a:pt x="40775" y="336087"/>
                  </a:lnTo>
                  <a:lnTo>
                    <a:pt x="49325" y="331043"/>
                  </a:lnTo>
                  <a:lnTo>
                    <a:pt x="58442" y="327485"/>
                  </a:lnTo>
                  <a:lnTo>
                    <a:pt x="67988" y="325545"/>
                  </a:lnTo>
                  <a:lnTo>
                    <a:pt x="78009" y="325209"/>
                  </a:lnTo>
                  <a:lnTo>
                    <a:pt x="88721" y="326496"/>
                  </a:lnTo>
                  <a:lnTo>
                    <a:pt x="100183" y="329245"/>
                  </a:lnTo>
                  <a:lnTo>
                    <a:pt x="112152" y="333021"/>
                  </a:lnTo>
                  <a:lnTo>
                    <a:pt x="124185" y="337231"/>
                  </a:lnTo>
                  <a:lnTo>
                    <a:pt x="136025" y="341495"/>
                  </a:lnTo>
                  <a:lnTo>
                    <a:pt x="147755" y="345491"/>
                  </a:lnTo>
                  <a:lnTo>
                    <a:pt x="159697" y="348868"/>
                  </a:lnTo>
                  <a:lnTo>
                    <a:pt x="172023" y="351510"/>
                  </a:lnTo>
                  <a:lnTo>
                    <a:pt x="184590" y="353641"/>
                  </a:lnTo>
                  <a:lnTo>
                    <a:pt x="197033" y="355693"/>
                  </a:lnTo>
                  <a:lnTo>
                    <a:pt x="209148" y="357923"/>
                  </a:lnTo>
                  <a:lnTo>
                    <a:pt x="220893" y="360085"/>
                  </a:lnTo>
                  <a:lnTo>
                    <a:pt x="232312" y="361551"/>
                  </a:lnTo>
                  <a:lnTo>
                    <a:pt x="243467" y="362022"/>
                  </a:lnTo>
                  <a:lnTo>
                    <a:pt x="254159" y="361671"/>
                  </a:lnTo>
                  <a:lnTo>
                    <a:pt x="265088" y="360940"/>
                  </a:lnTo>
                  <a:lnTo>
                    <a:pt x="278336" y="359761"/>
                  </a:lnTo>
                  <a:lnTo>
                    <a:pt x="29750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10645" y="273740"/>
              <a:ext cx="332547" cy="443992"/>
            </a:xfrm>
            <a:custGeom>
              <a:avLst/>
              <a:gdLst/>
              <a:ahLst/>
              <a:cxnLst/>
              <a:rect l="0" t="0" r="0" b="0"/>
              <a:pathLst>
                <a:path w="332547" h="443992">
                  <a:moveTo>
                    <a:pt x="69334" y="0"/>
                  </a:moveTo>
                  <a:lnTo>
                    <a:pt x="63466" y="5935"/>
                  </a:lnTo>
                  <a:lnTo>
                    <a:pt x="57902" y="12140"/>
                  </a:lnTo>
                  <a:lnTo>
                    <a:pt x="52103" y="19235"/>
                  </a:lnTo>
                  <a:lnTo>
                    <a:pt x="46022" y="27176"/>
                  </a:lnTo>
                  <a:lnTo>
                    <a:pt x="39692" y="35822"/>
                  </a:lnTo>
                  <a:lnTo>
                    <a:pt x="33165" y="45012"/>
                  </a:lnTo>
                  <a:lnTo>
                    <a:pt x="26489" y="54439"/>
                  </a:lnTo>
                  <a:lnTo>
                    <a:pt x="19705" y="63680"/>
                  </a:lnTo>
                  <a:lnTo>
                    <a:pt x="12859" y="72468"/>
                  </a:lnTo>
                  <a:lnTo>
                    <a:pt x="6378" y="78950"/>
                  </a:lnTo>
                  <a:lnTo>
                    <a:pt x="1693" y="80789"/>
                  </a:lnTo>
                  <a:lnTo>
                    <a:pt x="0" y="78590"/>
                  </a:lnTo>
                  <a:lnTo>
                    <a:pt x="975" y="73564"/>
                  </a:lnTo>
                  <a:lnTo>
                    <a:pt x="3902" y="66825"/>
                  </a:lnTo>
                  <a:lnTo>
                    <a:pt x="8176" y="59327"/>
                  </a:lnTo>
                  <a:lnTo>
                    <a:pt x="13358" y="51624"/>
                  </a:lnTo>
                  <a:lnTo>
                    <a:pt x="19150" y="43961"/>
                  </a:lnTo>
                  <a:lnTo>
                    <a:pt x="25350" y="36419"/>
                  </a:lnTo>
                  <a:lnTo>
                    <a:pt x="31832" y="29014"/>
                  </a:lnTo>
                  <a:lnTo>
                    <a:pt x="38832" y="22053"/>
                  </a:lnTo>
                  <a:lnTo>
                    <a:pt x="46905" y="16128"/>
                  </a:lnTo>
                  <a:lnTo>
                    <a:pt x="56264" y="11480"/>
                  </a:lnTo>
                  <a:lnTo>
                    <a:pt x="66653" y="8188"/>
                  </a:lnTo>
                  <a:lnTo>
                    <a:pt x="77545" y="6345"/>
                  </a:lnTo>
                  <a:lnTo>
                    <a:pt x="88570" y="5851"/>
                  </a:lnTo>
                  <a:lnTo>
                    <a:pt x="99394" y="6637"/>
                  </a:lnTo>
                  <a:lnTo>
                    <a:pt x="109657" y="8752"/>
                  </a:lnTo>
                  <a:lnTo>
                    <a:pt x="119220" y="12096"/>
                  </a:lnTo>
                  <a:lnTo>
                    <a:pt x="128133" y="16459"/>
                  </a:lnTo>
                  <a:lnTo>
                    <a:pt x="136513" y="21603"/>
                  </a:lnTo>
                  <a:lnTo>
                    <a:pt x="144483" y="27325"/>
                  </a:lnTo>
                  <a:lnTo>
                    <a:pt x="151991" y="33624"/>
                  </a:lnTo>
                  <a:lnTo>
                    <a:pt x="158814" y="40683"/>
                  </a:lnTo>
                  <a:lnTo>
                    <a:pt x="164888" y="48544"/>
                  </a:lnTo>
                  <a:lnTo>
                    <a:pt x="170289" y="57111"/>
                  </a:lnTo>
                  <a:lnTo>
                    <a:pt x="175152" y="66240"/>
                  </a:lnTo>
                  <a:lnTo>
                    <a:pt x="179605" y="75795"/>
                  </a:lnTo>
                  <a:lnTo>
                    <a:pt x="183596" y="85821"/>
                  </a:lnTo>
                  <a:lnTo>
                    <a:pt x="186905" y="96537"/>
                  </a:lnTo>
                  <a:lnTo>
                    <a:pt x="189465" y="108010"/>
                  </a:lnTo>
                  <a:lnTo>
                    <a:pt x="191354" y="120326"/>
                  </a:lnTo>
                  <a:lnTo>
                    <a:pt x="192704" y="133657"/>
                  </a:lnTo>
                  <a:lnTo>
                    <a:pt x="193646" y="147995"/>
                  </a:lnTo>
                  <a:lnTo>
                    <a:pt x="194127" y="163031"/>
                  </a:lnTo>
                  <a:lnTo>
                    <a:pt x="193925" y="178269"/>
                  </a:lnTo>
                  <a:lnTo>
                    <a:pt x="192979" y="193410"/>
                  </a:lnTo>
                  <a:lnTo>
                    <a:pt x="191531" y="208509"/>
                  </a:lnTo>
                  <a:lnTo>
                    <a:pt x="190021" y="223865"/>
                  </a:lnTo>
                  <a:lnTo>
                    <a:pt x="188706" y="239637"/>
                  </a:lnTo>
                  <a:lnTo>
                    <a:pt x="187503" y="255670"/>
                  </a:lnTo>
                  <a:lnTo>
                    <a:pt x="186088" y="271594"/>
                  </a:lnTo>
                  <a:lnTo>
                    <a:pt x="184280" y="287198"/>
                  </a:lnTo>
                  <a:lnTo>
                    <a:pt x="181895" y="302440"/>
                  </a:lnTo>
                  <a:lnTo>
                    <a:pt x="178683" y="317362"/>
                  </a:lnTo>
                  <a:lnTo>
                    <a:pt x="174591" y="332028"/>
                  </a:lnTo>
                  <a:lnTo>
                    <a:pt x="169723" y="346505"/>
                  </a:lnTo>
                  <a:lnTo>
                    <a:pt x="164238" y="360846"/>
                  </a:lnTo>
                  <a:lnTo>
                    <a:pt x="158287" y="375081"/>
                  </a:lnTo>
                  <a:lnTo>
                    <a:pt x="151834" y="388913"/>
                  </a:lnTo>
                  <a:lnTo>
                    <a:pt x="144672" y="401749"/>
                  </a:lnTo>
                  <a:lnTo>
                    <a:pt x="136737" y="413335"/>
                  </a:lnTo>
                  <a:lnTo>
                    <a:pt x="127952" y="423419"/>
                  </a:lnTo>
                  <a:lnTo>
                    <a:pt x="118144" y="431596"/>
                  </a:lnTo>
                  <a:lnTo>
                    <a:pt x="107325" y="437825"/>
                  </a:lnTo>
                  <a:lnTo>
                    <a:pt x="95804" y="442043"/>
                  </a:lnTo>
                  <a:lnTo>
                    <a:pt x="84079" y="443991"/>
                  </a:lnTo>
                  <a:lnTo>
                    <a:pt x="72460" y="443748"/>
                  </a:lnTo>
                  <a:lnTo>
                    <a:pt x="61218" y="441655"/>
                  </a:lnTo>
                  <a:lnTo>
                    <a:pt x="50669" y="438126"/>
                  </a:lnTo>
                  <a:lnTo>
                    <a:pt x="40914" y="433530"/>
                  </a:lnTo>
                  <a:lnTo>
                    <a:pt x="32042" y="428007"/>
                  </a:lnTo>
                  <a:lnTo>
                    <a:pt x="24221" y="421477"/>
                  </a:lnTo>
                  <a:lnTo>
                    <a:pt x="17448" y="413976"/>
                  </a:lnTo>
                  <a:lnTo>
                    <a:pt x="11898" y="405651"/>
                  </a:lnTo>
                  <a:lnTo>
                    <a:pt x="7992" y="396685"/>
                  </a:lnTo>
                  <a:lnTo>
                    <a:pt x="5809" y="387244"/>
                  </a:lnTo>
                  <a:lnTo>
                    <a:pt x="5140" y="377464"/>
                  </a:lnTo>
                  <a:lnTo>
                    <a:pt x="5670" y="367445"/>
                  </a:lnTo>
                  <a:lnTo>
                    <a:pt x="7106" y="357267"/>
                  </a:lnTo>
                  <a:lnTo>
                    <a:pt x="9526" y="347144"/>
                  </a:lnTo>
                  <a:lnTo>
                    <a:pt x="13352" y="337421"/>
                  </a:lnTo>
                  <a:lnTo>
                    <a:pt x="18703" y="328255"/>
                  </a:lnTo>
                  <a:lnTo>
                    <a:pt x="25415" y="319795"/>
                  </a:lnTo>
                  <a:lnTo>
                    <a:pt x="33215" y="312259"/>
                  </a:lnTo>
                  <a:lnTo>
                    <a:pt x="41834" y="305680"/>
                  </a:lnTo>
                  <a:lnTo>
                    <a:pt x="51044" y="300262"/>
                  </a:lnTo>
                  <a:lnTo>
                    <a:pt x="60672" y="296445"/>
                  </a:lnTo>
                  <a:lnTo>
                    <a:pt x="70589" y="294328"/>
                  </a:lnTo>
                  <a:lnTo>
                    <a:pt x="80704" y="293871"/>
                  </a:lnTo>
                  <a:lnTo>
                    <a:pt x="90955" y="295076"/>
                  </a:lnTo>
                  <a:lnTo>
                    <a:pt x="101296" y="297775"/>
                  </a:lnTo>
                  <a:lnTo>
                    <a:pt x="111700" y="301687"/>
                  </a:lnTo>
                  <a:lnTo>
                    <a:pt x="122145" y="306521"/>
                  </a:lnTo>
                  <a:lnTo>
                    <a:pt x="132621" y="312031"/>
                  </a:lnTo>
                  <a:lnTo>
                    <a:pt x="143286" y="318187"/>
                  </a:lnTo>
                  <a:lnTo>
                    <a:pt x="154438" y="325149"/>
                  </a:lnTo>
                  <a:lnTo>
                    <a:pt x="166203" y="332945"/>
                  </a:lnTo>
                  <a:lnTo>
                    <a:pt x="178546" y="341469"/>
                  </a:lnTo>
                  <a:lnTo>
                    <a:pt x="191364" y="350568"/>
                  </a:lnTo>
                  <a:lnTo>
                    <a:pt x="204538" y="360090"/>
                  </a:lnTo>
                  <a:lnTo>
                    <a:pt x="217809" y="369585"/>
                  </a:lnTo>
                  <a:lnTo>
                    <a:pt x="230792" y="378347"/>
                  </a:lnTo>
                  <a:lnTo>
                    <a:pt x="243300" y="386050"/>
                  </a:lnTo>
                  <a:lnTo>
                    <a:pt x="255324" y="392712"/>
                  </a:lnTo>
                  <a:lnTo>
                    <a:pt x="266940" y="398503"/>
                  </a:lnTo>
                  <a:lnTo>
                    <a:pt x="278228" y="403623"/>
                  </a:lnTo>
                  <a:lnTo>
                    <a:pt x="289012" y="408292"/>
                  </a:lnTo>
                  <a:lnTo>
                    <a:pt x="300014" y="413308"/>
                  </a:lnTo>
                  <a:lnTo>
                    <a:pt x="313321" y="420233"/>
                  </a:lnTo>
                  <a:lnTo>
                    <a:pt x="33254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30200" y="1079763"/>
            <a:ext cx="3353590" cy="558011"/>
            <a:chOff x="330200" y="1079763"/>
            <a:chExt cx="3353590" cy="558011"/>
          </a:xfrm>
        </p:grpSpPr>
        <p:sp>
          <p:nvSpPr>
            <p:cNvPr id="11" name="Freeform 10"/>
            <p:cNvSpPr/>
            <p:nvPr/>
          </p:nvSpPr>
          <p:spPr>
            <a:xfrm>
              <a:off x="330200" y="1112432"/>
              <a:ext cx="237155" cy="392658"/>
            </a:xfrm>
            <a:custGeom>
              <a:avLst/>
              <a:gdLst/>
              <a:ahLst/>
              <a:cxnLst/>
              <a:rect l="0" t="0" r="0" b="0"/>
              <a:pathLst>
                <a:path w="237155" h="392658">
                  <a:moveTo>
                    <a:pt x="184511" y="62087"/>
                  </a:moveTo>
                  <a:lnTo>
                    <a:pt x="181511" y="53353"/>
                  </a:lnTo>
                  <a:lnTo>
                    <a:pt x="178088" y="45646"/>
                  </a:lnTo>
                  <a:lnTo>
                    <a:pt x="173887" y="38244"/>
                  </a:lnTo>
                  <a:lnTo>
                    <a:pt x="168815" y="30983"/>
                  </a:lnTo>
                  <a:lnTo>
                    <a:pt x="162685" y="23805"/>
                  </a:lnTo>
                  <a:lnTo>
                    <a:pt x="155497" y="16693"/>
                  </a:lnTo>
                  <a:lnTo>
                    <a:pt x="147237" y="10121"/>
                  </a:lnTo>
                  <a:lnTo>
                    <a:pt x="137793" y="4999"/>
                  </a:lnTo>
                  <a:lnTo>
                    <a:pt x="127224" y="1708"/>
                  </a:lnTo>
                  <a:lnTo>
                    <a:pt x="115875" y="144"/>
                  </a:lnTo>
                  <a:lnTo>
                    <a:pt x="104265" y="0"/>
                  </a:lnTo>
                  <a:lnTo>
                    <a:pt x="92723" y="945"/>
                  </a:lnTo>
                  <a:lnTo>
                    <a:pt x="81534" y="2847"/>
                  </a:lnTo>
                  <a:lnTo>
                    <a:pt x="71020" y="5785"/>
                  </a:lnTo>
                  <a:lnTo>
                    <a:pt x="61288" y="9724"/>
                  </a:lnTo>
                  <a:lnTo>
                    <a:pt x="52432" y="14671"/>
                  </a:lnTo>
                  <a:lnTo>
                    <a:pt x="44621" y="20748"/>
                  </a:lnTo>
                  <a:lnTo>
                    <a:pt x="37846" y="27917"/>
                  </a:lnTo>
                  <a:lnTo>
                    <a:pt x="31955" y="36173"/>
                  </a:lnTo>
                  <a:lnTo>
                    <a:pt x="26755" y="45618"/>
                  </a:lnTo>
                  <a:lnTo>
                    <a:pt x="22068" y="56195"/>
                  </a:lnTo>
                  <a:lnTo>
                    <a:pt x="17749" y="67721"/>
                  </a:lnTo>
                  <a:lnTo>
                    <a:pt x="13687" y="79981"/>
                  </a:lnTo>
                  <a:lnTo>
                    <a:pt x="9812" y="92788"/>
                  </a:lnTo>
                  <a:lnTo>
                    <a:pt x="6396" y="106150"/>
                  </a:lnTo>
                  <a:lnTo>
                    <a:pt x="4013" y="120258"/>
                  </a:lnTo>
                  <a:lnTo>
                    <a:pt x="2887" y="135153"/>
                  </a:lnTo>
                  <a:lnTo>
                    <a:pt x="2606" y="150579"/>
                  </a:lnTo>
                  <a:lnTo>
                    <a:pt x="2342" y="166088"/>
                  </a:lnTo>
                  <a:lnTo>
                    <a:pt x="1613" y="181410"/>
                  </a:lnTo>
                  <a:lnTo>
                    <a:pt x="612" y="196461"/>
                  </a:lnTo>
                  <a:lnTo>
                    <a:pt x="0" y="211253"/>
                  </a:lnTo>
                  <a:lnTo>
                    <a:pt x="143" y="225829"/>
                  </a:lnTo>
                  <a:lnTo>
                    <a:pt x="1088" y="240075"/>
                  </a:lnTo>
                  <a:lnTo>
                    <a:pt x="2726" y="253729"/>
                  </a:lnTo>
                  <a:lnTo>
                    <a:pt x="4912" y="266694"/>
                  </a:lnTo>
                  <a:lnTo>
                    <a:pt x="7670" y="279029"/>
                  </a:lnTo>
                  <a:lnTo>
                    <a:pt x="11191" y="290853"/>
                  </a:lnTo>
                  <a:lnTo>
                    <a:pt x="15525" y="302291"/>
                  </a:lnTo>
                  <a:lnTo>
                    <a:pt x="20739" y="313448"/>
                  </a:lnTo>
                  <a:lnTo>
                    <a:pt x="26995" y="324407"/>
                  </a:lnTo>
                  <a:lnTo>
                    <a:pt x="34276" y="335223"/>
                  </a:lnTo>
                  <a:lnTo>
                    <a:pt x="42267" y="345776"/>
                  </a:lnTo>
                  <a:lnTo>
                    <a:pt x="50469" y="355790"/>
                  </a:lnTo>
                  <a:lnTo>
                    <a:pt x="58589" y="365145"/>
                  </a:lnTo>
                  <a:lnTo>
                    <a:pt x="67006" y="373562"/>
                  </a:lnTo>
                  <a:lnTo>
                    <a:pt x="76635" y="380538"/>
                  </a:lnTo>
                  <a:lnTo>
                    <a:pt x="87886" y="385926"/>
                  </a:lnTo>
                  <a:lnTo>
                    <a:pt x="100377" y="389730"/>
                  </a:lnTo>
                  <a:lnTo>
                    <a:pt x="113225" y="391925"/>
                  </a:lnTo>
                  <a:lnTo>
                    <a:pt x="125863" y="392657"/>
                  </a:lnTo>
                  <a:lnTo>
                    <a:pt x="137924" y="392033"/>
                  </a:lnTo>
                  <a:lnTo>
                    <a:pt x="149090" y="390027"/>
                  </a:lnTo>
                  <a:lnTo>
                    <a:pt x="159296" y="386755"/>
                  </a:lnTo>
                  <a:lnTo>
                    <a:pt x="168657" y="382442"/>
                  </a:lnTo>
                  <a:lnTo>
                    <a:pt x="177345" y="377331"/>
                  </a:lnTo>
                  <a:lnTo>
                    <a:pt x="185531" y="371635"/>
                  </a:lnTo>
                  <a:lnTo>
                    <a:pt x="193354" y="365524"/>
                  </a:lnTo>
                  <a:lnTo>
                    <a:pt x="200922" y="359123"/>
                  </a:lnTo>
                  <a:lnTo>
                    <a:pt x="208305" y="352531"/>
                  </a:lnTo>
                  <a:lnTo>
                    <a:pt x="215255" y="346115"/>
                  </a:lnTo>
                  <a:lnTo>
                    <a:pt x="221901" y="339886"/>
                  </a:lnTo>
                  <a:lnTo>
                    <a:pt x="228831" y="333297"/>
                  </a:lnTo>
                  <a:lnTo>
                    <a:pt x="237154" y="325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5125" y="1311390"/>
              <a:ext cx="123464" cy="140389"/>
            </a:xfrm>
            <a:custGeom>
              <a:avLst/>
              <a:gdLst/>
              <a:ahLst/>
              <a:cxnLst/>
              <a:rect l="0" t="0" r="0" b="0"/>
              <a:pathLst>
                <a:path w="123464" h="140389">
                  <a:moveTo>
                    <a:pt x="76985" y="0"/>
                  </a:moveTo>
                  <a:lnTo>
                    <a:pt x="65384" y="201"/>
                  </a:lnTo>
                  <a:lnTo>
                    <a:pt x="55536" y="2121"/>
                  </a:lnTo>
                  <a:lnTo>
                    <a:pt x="46531" y="6011"/>
                  </a:lnTo>
                  <a:lnTo>
                    <a:pt x="38089" y="11590"/>
                  </a:lnTo>
                  <a:lnTo>
                    <a:pt x="30062" y="18540"/>
                  </a:lnTo>
                  <a:lnTo>
                    <a:pt x="22348" y="26544"/>
                  </a:lnTo>
                  <a:lnTo>
                    <a:pt x="15189" y="35487"/>
                  </a:lnTo>
                  <a:lnTo>
                    <a:pt x="9135" y="45457"/>
                  </a:lnTo>
                  <a:lnTo>
                    <a:pt x="4406" y="56412"/>
                  </a:lnTo>
                  <a:lnTo>
                    <a:pt x="1231" y="68037"/>
                  </a:lnTo>
                  <a:lnTo>
                    <a:pt x="0" y="79838"/>
                  </a:lnTo>
                  <a:lnTo>
                    <a:pt x="735" y="91507"/>
                  </a:lnTo>
                  <a:lnTo>
                    <a:pt x="3330" y="102614"/>
                  </a:lnTo>
                  <a:lnTo>
                    <a:pt x="7731" y="112540"/>
                  </a:lnTo>
                  <a:lnTo>
                    <a:pt x="13729" y="121060"/>
                  </a:lnTo>
                  <a:lnTo>
                    <a:pt x="21178" y="128119"/>
                  </a:lnTo>
                  <a:lnTo>
                    <a:pt x="30072" y="133652"/>
                  </a:lnTo>
                  <a:lnTo>
                    <a:pt x="40270" y="137770"/>
                  </a:lnTo>
                  <a:lnTo>
                    <a:pt x="51370" y="140232"/>
                  </a:lnTo>
                  <a:lnTo>
                    <a:pt x="62813" y="140388"/>
                  </a:lnTo>
                  <a:lnTo>
                    <a:pt x="74238" y="138080"/>
                  </a:lnTo>
                  <a:lnTo>
                    <a:pt x="85180" y="133430"/>
                  </a:lnTo>
                  <a:lnTo>
                    <a:pt x="94995" y="126571"/>
                  </a:lnTo>
                  <a:lnTo>
                    <a:pt x="103440" y="117810"/>
                  </a:lnTo>
                  <a:lnTo>
                    <a:pt x="110449" y="107539"/>
                  </a:lnTo>
                  <a:lnTo>
                    <a:pt x="115948" y="96137"/>
                  </a:lnTo>
                  <a:lnTo>
                    <a:pt x="120049" y="83923"/>
                  </a:lnTo>
                  <a:lnTo>
                    <a:pt x="122669" y="71301"/>
                  </a:lnTo>
                  <a:lnTo>
                    <a:pt x="123463" y="58755"/>
                  </a:lnTo>
                  <a:lnTo>
                    <a:pt x="122406" y="46554"/>
                  </a:lnTo>
                  <a:lnTo>
                    <a:pt x="119676" y="35204"/>
                  </a:lnTo>
                  <a:lnTo>
                    <a:pt x="115006" y="24431"/>
                  </a:lnTo>
                  <a:lnTo>
                    <a:pt x="105750" y="13292"/>
                  </a:lnTo>
                  <a:lnTo>
                    <a:pt x="87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56867" y="1311724"/>
              <a:ext cx="189514" cy="115480"/>
            </a:xfrm>
            <a:custGeom>
              <a:avLst/>
              <a:gdLst/>
              <a:ahLst/>
              <a:cxnLst/>
              <a:rect l="0" t="0" r="0" b="0"/>
              <a:pathLst>
                <a:path w="189514" h="115480">
                  <a:moveTo>
                    <a:pt x="0" y="62837"/>
                  </a:moveTo>
                  <a:lnTo>
                    <a:pt x="2934" y="71705"/>
                  </a:lnTo>
                  <a:lnTo>
                    <a:pt x="5716" y="80692"/>
                  </a:lnTo>
                  <a:lnTo>
                    <a:pt x="8594" y="90610"/>
                  </a:lnTo>
                  <a:lnTo>
                    <a:pt x="10856" y="98715"/>
                  </a:lnTo>
                  <a:lnTo>
                    <a:pt x="11756" y="101099"/>
                  </a:lnTo>
                  <a:lnTo>
                    <a:pt x="11873" y="98105"/>
                  </a:lnTo>
                  <a:lnTo>
                    <a:pt x="11688" y="91283"/>
                  </a:lnTo>
                  <a:lnTo>
                    <a:pt x="11433" y="81940"/>
                  </a:lnTo>
                  <a:lnTo>
                    <a:pt x="11205" y="70974"/>
                  </a:lnTo>
                  <a:lnTo>
                    <a:pt x="11360" y="59287"/>
                  </a:lnTo>
                  <a:lnTo>
                    <a:pt x="12513" y="47865"/>
                  </a:lnTo>
                  <a:lnTo>
                    <a:pt x="14921" y="37218"/>
                  </a:lnTo>
                  <a:lnTo>
                    <a:pt x="18672" y="27925"/>
                  </a:lnTo>
                  <a:lnTo>
                    <a:pt x="23863" y="20807"/>
                  </a:lnTo>
                  <a:lnTo>
                    <a:pt x="30384" y="16103"/>
                  </a:lnTo>
                  <a:lnTo>
                    <a:pt x="37677" y="13892"/>
                  </a:lnTo>
                  <a:lnTo>
                    <a:pt x="44870" y="14362"/>
                  </a:lnTo>
                  <a:lnTo>
                    <a:pt x="51477" y="17341"/>
                  </a:lnTo>
                  <a:lnTo>
                    <a:pt x="57384" y="22405"/>
                  </a:lnTo>
                  <a:lnTo>
                    <a:pt x="62658" y="29074"/>
                  </a:lnTo>
                  <a:lnTo>
                    <a:pt x="67428" y="36923"/>
                  </a:lnTo>
                  <a:lnTo>
                    <a:pt x="71818" y="45612"/>
                  </a:lnTo>
                  <a:lnTo>
                    <a:pt x="75935" y="54889"/>
                  </a:lnTo>
                  <a:lnTo>
                    <a:pt x="79866" y="64498"/>
                  </a:lnTo>
                  <a:lnTo>
                    <a:pt x="83862" y="71798"/>
                  </a:lnTo>
                  <a:lnTo>
                    <a:pt x="87623" y="73409"/>
                  </a:lnTo>
                  <a:lnTo>
                    <a:pt x="90306" y="69988"/>
                  </a:lnTo>
                  <a:lnTo>
                    <a:pt x="92005" y="63012"/>
                  </a:lnTo>
                  <a:lnTo>
                    <a:pt x="93215" y="53817"/>
                  </a:lnTo>
                  <a:lnTo>
                    <a:pt x="94497" y="43518"/>
                  </a:lnTo>
                  <a:lnTo>
                    <a:pt x="96157" y="32795"/>
                  </a:lnTo>
                  <a:lnTo>
                    <a:pt x="98747" y="22460"/>
                  </a:lnTo>
                  <a:lnTo>
                    <a:pt x="103145" y="13567"/>
                  </a:lnTo>
                  <a:lnTo>
                    <a:pt x="109652" y="6558"/>
                  </a:lnTo>
                  <a:lnTo>
                    <a:pt x="117766" y="1833"/>
                  </a:lnTo>
                  <a:lnTo>
                    <a:pt x="126506" y="0"/>
                  </a:lnTo>
                  <a:lnTo>
                    <a:pt x="135229" y="1106"/>
                  </a:lnTo>
                  <a:lnTo>
                    <a:pt x="143675" y="4913"/>
                  </a:lnTo>
                  <a:lnTo>
                    <a:pt x="151791" y="11189"/>
                  </a:lnTo>
                  <a:lnTo>
                    <a:pt x="159605" y="19552"/>
                  </a:lnTo>
                  <a:lnTo>
                    <a:pt x="166851" y="29552"/>
                  </a:lnTo>
                  <a:lnTo>
                    <a:pt x="172973" y="40771"/>
                  </a:lnTo>
                  <a:lnTo>
                    <a:pt x="177761" y="52853"/>
                  </a:lnTo>
                  <a:lnTo>
                    <a:pt x="181324" y="65122"/>
                  </a:lnTo>
                  <a:lnTo>
                    <a:pt x="184268" y="77878"/>
                  </a:lnTo>
                  <a:lnTo>
                    <a:pt x="186850" y="93353"/>
                  </a:lnTo>
                  <a:lnTo>
                    <a:pt x="189513" y="115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94871" y="1258502"/>
              <a:ext cx="121225" cy="286685"/>
            </a:xfrm>
            <a:custGeom>
              <a:avLst/>
              <a:gdLst/>
              <a:ahLst/>
              <a:cxnLst/>
              <a:rect l="0" t="0" r="0" b="0"/>
              <a:pathLst>
                <a:path w="121225" h="286685">
                  <a:moveTo>
                    <a:pt x="25208" y="147644"/>
                  </a:moveTo>
                  <a:lnTo>
                    <a:pt x="25208" y="159447"/>
                  </a:lnTo>
                  <a:lnTo>
                    <a:pt x="25208" y="171216"/>
                  </a:lnTo>
                  <a:lnTo>
                    <a:pt x="25208" y="184111"/>
                  </a:lnTo>
                  <a:lnTo>
                    <a:pt x="25208" y="198131"/>
                  </a:lnTo>
                  <a:lnTo>
                    <a:pt x="25208" y="213108"/>
                  </a:lnTo>
                  <a:lnTo>
                    <a:pt x="25213" y="228821"/>
                  </a:lnTo>
                  <a:lnTo>
                    <a:pt x="25386" y="244751"/>
                  </a:lnTo>
                  <a:lnTo>
                    <a:pt x="26034" y="260127"/>
                  </a:lnTo>
                  <a:lnTo>
                    <a:pt x="27287" y="274476"/>
                  </a:lnTo>
                  <a:lnTo>
                    <a:pt x="29091" y="284455"/>
                  </a:lnTo>
                  <a:lnTo>
                    <a:pt x="30700" y="286684"/>
                  </a:lnTo>
                  <a:lnTo>
                    <a:pt x="31106" y="283592"/>
                  </a:lnTo>
                  <a:lnTo>
                    <a:pt x="30308" y="277277"/>
                  </a:lnTo>
                  <a:lnTo>
                    <a:pt x="28619" y="268736"/>
                  </a:lnTo>
                  <a:lnTo>
                    <a:pt x="26320" y="258564"/>
                  </a:lnTo>
                  <a:lnTo>
                    <a:pt x="23614" y="247042"/>
                  </a:lnTo>
                  <a:lnTo>
                    <a:pt x="20639" y="234204"/>
                  </a:lnTo>
                  <a:lnTo>
                    <a:pt x="17488" y="220173"/>
                  </a:lnTo>
                  <a:lnTo>
                    <a:pt x="14387" y="205163"/>
                  </a:lnTo>
                  <a:lnTo>
                    <a:pt x="11683" y="189405"/>
                  </a:lnTo>
                  <a:lnTo>
                    <a:pt x="9527" y="173103"/>
                  </a:lnTo>
                  <a:lnTo>
                    <a:pt x="7740" y="156579"/>
                  </a:lnTo>
                  <a:lnTo>
                    <a:pt x="5924" y="140259"/>
                  </a:lnTo>
                  <a:lnTo>
                    <a:pt x="3858" y="124356"/>
                  </a:lnTo>
                  <a:lnTo>
                    <a:pt x="1807" y="108898"/>
                  </a:lnTo>
                  <a:lnTo>
                    <a:pt x="416" y="93825"/>
                  </a:lnTo>
                  <a:lnTo>
                    <a:pt x="0" y="79057"/>
                  </a:lnTo>
                  <a:lnTo>
                    <a:pt x="553" y="64680"/>
                  </a:lnTo>
                  <a:lnTo>
                    <a:pt x="1920" y="50939"/>
                  </a:lnTo>
                  <a:lnTo>
                    <a:pt x="3930" y="37928"/>
                  </a:lnTo>
                  <a:lnTo>
                    <a:pt x="6907" y="26071"/>
                  </a:lnTo>
                  <a:lnTo>
                    <a:pt x="11641" y="16165"/>
                  </a:lnTo>
                  <a:lnTo>
                    <a:pt x="18410" y="8478"/>
                  </a:lnTo>
                  <a:lnTo>
                    <a:pt x="26718" y="3132"/>
                  </a:lnTo>
                  <a:lnTo>
                    <a:pt x="35596" y="351"/>
                  </a:lnTo>
                  <a:lnTo>
                    <a:pt x="44417" y="0"/>
                  </a:lnTo>
                  <a:lnTo>
                    <a:pt x="52929" y="1676"/>
                  </a:lnTo>
                  <a:lnTo>
                    <a:pt x="61091" y="4919"/>
                  </a:lnTo>
                  <a:lnTo>
                    <a:pt x="68946" y="9314"/>
                  </a:lnTo>
                  <a:lnTo>
                    <a:pt x="76558" y="14531"/>
                  </a:lnTo>
                  <a:lnTo>
                    <a:pt x="83991" y="20323"/>
                  </a:lnTo>
                  <a:lnTo>
                    <a:pt x="91290" y="26515"/>
                  </a:lnTo>
                  <a:lnTo>
                    <a:pt x="98330" y="33147"/>
                  </a:lnTo>
                  <a:lnTo>
                    <a:pt x="104832" y="40437"/>
                  </a:lnTo>
                  <a:lnTo>
                    <a:pt x="110677" y="48462"/>
                  </a:lnTo>
                  <a:lnTo>
                    <a:pt x="115585" y="57310"/>
                  </a:lnTo>
                  <a:lnTo>
                    <a:pt x="119051" y="67161"/>
                  </a:lnTo>
                  <a:lnTo>
                    <a:pt x="120929" y="78004"/>
                  </a:lnTo>
                  <a:lnTo>
                    <a:pt x="121224" y="89371"/>
                  </a:lnTo>
                  <a:lnTo>
                    <a:pt x="119909" y="100461"/>
                  </a:lnTo>
                  <a:lnTo>
                    <a:pt x="117132" y="110836"/>
                  </a:lnTo>
                  <a:lnTo>
                    <a:pt x="112998" y="120258"/>
                  </a:lnTo>
                  <a:lnTo>
                    <a:pt x="107483" y="128514"/>
                  </a:lnTo>
                  <a:lnTo>
                    <a:pt x="100706" y="135616"/>
                  </a:lnTo>
                  <a:lnTo>
                    <a:pt x="92967" y="141589"/>
                  </a:lnTo>
                  <a:lnTo>
                    <a:pt x="83695" y="146959"/>
                  </a:lnTo>
                  <a:lnTo>
                    <a:pt x="69842" y="152199"/>
                  </a:lnTo>
                  <a:lnTo>
                    <a:pt x="46265" y="158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71966" y="1282948"/>
              <a:ext cx="174498" cy="129879"/>
            </a:xfrm>
            <a:custGeom>
              <a:avLst/>
              <a:gdLst/>
              <a:ahLst/>
              <a:cxnLst/>
              <a:rect l="0" t="0" r="0" b="0"/>
              <a:pathLst>
                <a:path w="174498" h="129879">
                  <a:moveTo>
                    <a:pt x="69212" y="102141"/>
                  </a:moveTo>
                  <a:lnTo>
                    <a:pt x="72079" y="93273"/>
                  </a:lnTo>
                  <a:lnTo>
                    <a:pt x="74221" y="84286"/>
                  </a:lnTo>
                  <a:lnTo>
                    <a:pt x="75815" y="74295"/>
                  </a:lnTo>
                  <a:lnTo>
                    <a:pt x="76649" y="63488"/>
                  </a:lnTo>
                  <a:lnTo>
                    <a:pt x="76201" y="52324"/>
                  </a:lnTo>
                  <a:lnTo>
                    <a:pt x="74288" y="41128"/>
                  </a:lnTo>
                  <a:lnTo>
                    <a:pt x="70878" y="30362"/>
                  </a:lnTo>
                  <a:lnTo>
                    <a:pt x="65921" y="20674"/>
                  </a:lnTo>
                  <a:lnTo>
                    <a:pt x="59554" y="12328"/>
                  </a:lnTo>
                  <a:lnTo>
                    <a:pt x="52195" y="5728"/>
                  </a:lnTo>
                  <a:lnTo>
                    <a:pt x="44426" y="1568"/>
                  </a:lnTo>
                  <a:lnTo>
                    <a:pt x="36619" y="0"/>
                  </a:lnTo>
                  <a:lnTo>
                    <a:pt x="29092" y="877"/>
                  </a:lnTo>
                  <a:lnTo>
                    <a:pt x="22191" y="4042"/>
                  </a:lnTo>
                  <a:lnTo>
                    <a:pt x="16038" y="9171"/>
                  </a:lnTo>
                  <a:lnTo>
                    <a:pt x="10738" y="16017"/>
                  </a:lnTo>
                  <a:lnTo>
                    <a:pt x="6467" y="24499"/>
                  </a:lnTo>
                  <a:lnTo>
                    <a:pt x="3227" y="34421"/>
                  </a:lnTo>
                  <a:lnTo>
                    <a:pt x="1032" y="45505"/>
                  </a:lnTo>
                  <a:lnTo>
                    <a:pt x="0" y="57468"/>
                  </a:lnTo>
                  <a:lnTo>
                    <a:pt x="87" y="70061"/>
                  </a:lnTo>
                  <a:lnTo>
                    <a:pt x="1279" y="82770"/>
                  </a:lnTo>
                  <a:lnTo>
                    <a:pt x="3674" y="94844"/>
                  </a:lnTo>
                  <a:lnTo>
                    <a:pt x="7215" y="105910"/>
                  </a:lnTo>
                  <a:lnTo>
                    <a:pt x="11881" y="115474"/>
                  </a:lnTo>
                  <a:lnTo>
                    <a:pt x="17761" y="122770"/>
                  </a:lnTo>
                  <a:lnTo>
                    <a:pt x="24782" y="127590"/>
                  </a:lnTo>
                  <a:lnTo>
                    <a:pt x="32428" y="129878"/>
                  </a:lnTo>
                  <a:lnTo>
                    <a:pt x="39865" y="129459"/>
                  </a:lnTo>
                  <a:lnTo>
                    <a:pt x="46640" y="126514"/>
                  </a:lnTo>
                  <a:lnTo>
                    <a:pt x="52661" y="121472"/>
                  </a:lnTo>
                  <a:lnTo>
                    <a:pt x="58013" y="114817"/>
                  </a:lnTo>
                  <a:lnTo>
                    <a:pt x="62849" y="107012"/>
                  </a:lnTo>
                  <a:lnTo>
                    <a:pt x="67819" y="99623"/>
                  </a:lnTo>
                  <a:lnTo>
                    <a:pt x="73788" y="95921"/>
                  </a:lnTo>
                  <a:lnTo>
                    <a:pt x="80379" y="96942"/>
                  </a:lnTo>
                  <a:lnTo>
                    <a:pt x="86809" y="100609"/>
                  </a:lnTo>
                  <a:lnTo>
                    <a:pt x="93096" y="105631"/>
                  </a:lnTo>
                  <a:lnTo>
                    <a:pt x="99410" y="111412"/>
                  </a:lnTo>
                  <a:lnTo>
                    <a:pt x="105847" y="117627"/>
                  </a:lnTo>
                  <a:lnTo>
                    <a:pt x="112587" y="123449"/>
                  </a:lnTo>
                  <a:lnTo>
                    <a:pt x="119922" y="127546"/>
                  </a:lnTo>
                  <a:lnTo>
                    <a:pt x="127950" y="129342"/>
                  </a:lnTo>
                  <a:lnTo>
                    <a:pt x="136345" y="129052"/>
                  </a:lnTo>
                  <a:lnTo>
                    <a:pt x="145392" y="127184"/>
                  </a:lnTo>
                  <a:lnTo>
                    <a:pt x="157003" y="122451"/>
                  </a:lnTo>
                  <a:lnTo>
                    <a:pt x="174497" y="112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67520" y="107976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69"/>
                  </a:lnTo>
                  <a:lnTo>
                    <a:pt x="177" y="58037"/>
                  </a:lnTo>
                  <a:lnTo>
                    <a:pt x="825" y="76998"/>
                  </a:lnTo>
                  <a:lnTo>
                    <a:pt x="2074" y="96800"/>
                  </a:lnTo>
                  <a:lnTo>
                    <a:pt x="3727" y="117097"/>
                  </a:lnTo>
                  <a:lnTo>
                    <a:pt x="5375" y="137687"/>
                  </a:lnTo>
                  <a:lnTo>
                    <a:pt x="6782" y="158448"/>
                  </a:lnTo>
                  <a:lnTo>
                    <a:pt x="8048" y="179147"/>
                  </a:lnTo>
                  <a:lnTo>
                    <a:pt x="9504" y="199438"/>
                  </a:lnTo>
                  <a:lnTo>
                    <a:pt x="11331" y="219161"/>
                  </a:lnTo>
                  <a:lnTo>
                    <a:pt x="13389" y="238170"/>
                  </a:lnTo>
                  <a:lnTo>
                    <a:pt x="15316" y="256249"/>
                  </a:lnTo>
                  <a:lnTo>
                    <a:pt x="16910" y="273362"/>
                  </a:lnTo>
                  <a:lnTo>
                    <a:pt x="18136" y="289225"/>
                  </a:lnTo>
                  <a:lnTo>
                    <a:pt x="19166" y="304883"/>
                  </a:lnTo>
                  <a:lnTo>
                    <a:pt x="20088" y="322831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04349" y="123769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92" y="0"/>
                  </a:lnTo>
                  <a:lnTo>
                    <a:pt x="135063" y="0"/>
                  </a:lnTo>
                  <a:lnTo>
                    <a:pt x="123465" y="5"/>
                  </a:lnTo>
                  <a:lnTo>
                    <a:pt x="111304" y="178"/>
                  </a:lnTo>
                  <a:lnTo>
                    <a:pt x="98644" y="826"/>
                  </a:lnTo>
                  <a:lnTo>
                    <a:pt x="85592" y="2079"/>
                  </a:lnTo>
                  <a:lnTo>
                    <a:pt x="72413" y="3905"/>
                  </a:lnTo>
                  <a:lnTo>
                    <a:pt x="59496" y="6201"/>
                  </a:lnTo>
                  <a:lnTo>
                    <a:pt x="47048" y="8853"/>
                  </a:lnTo>
                  <a:lnTo>
                    <a:pt x="35533" y="11609"/>
                  </a:lnTo>
                  <a:lnTo>
                    <a:pt x="24632" y="14364"/>
                  </a:lnTo>
                  <a:lnTo>
                    <a:pt x="13390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14919" y="130086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2" y="70256"/>
                  </a:lnTo>
                  <a:lnTo>
                    <a:pt x="11604" y="81707"/>
                  </a:lnTo>
                  <a:lnTo>
                    <a:pt x="14362" y="94034"/>
                  </a:lnTo>
                  <a:lnTo>
                    <a:pt x="17356" y="110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25447" y="11639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09675" y="1100820"/>
              <a:ext cx="137843" cy="339664"/>
            </a:xfrm>
            <a:custGeom>
              <a:avLst/>
              <a:gdLst/>
              <a:ahLst/>
              <a:cxnLst/>
              <a:rect l="0" t="0" r="0" b="0"/>
              <a:pathLst>
                <a:path w="137843" h="339664">
                  <a:moveTo>
                    <a:pt x="0" y="0"/>
                  </a:moveTo>
                  <a:lnTo>
                    <a:pt x="134" y="14669"/>
                  </a:lnTo>
                  <a:lnTo>
                    <a:pt x="1415" y="28580"/>
                  </a:lnTo>
                  <a:lnTo>
                    <a:pt x="3999" y="43073"/>
                  </a:lnTo>
                  <a:lnTo>
                    <a:pt x="7373" y="58102"/>
                  </a:lnTo>
                  <a:lnTo>
                    <a:pt x="10709" y="73278"/>
                  </a:lnTo>
                  <a:lnTo>
                    <a:pt x="13540" y="88341"/>
                  </a:lnTo>
                  <a:lnTo>
                    <a:pt x="15909" y="103032"/>
                  </a:lnTo>
                  <a:lnTo>
                    <a:pt x="18178" y="117044"/>
                  </a:lnTo>
                  <a:lnTo>
                    <a:pt x="20586" y="130288"/>
                  </a:lnTo>
                  <a:lnTo>
                    <a:pt x="23050" y="143163"/>
                  </a:lnTo>
                  <a:lnTo>
                    <a:pt x="25258" y="156422"/>
                  </a:lnTo>
                  <a:lnTo>
                    <a:pt x="27047" y="170457"/>
                  </a:lnTo>
                  <a:lnTo>
                    <a:pt x="28573" y="185157"/>
                  </a:lnTo>
                  <a:lnTo>
                    <a:pt x="30204" y="200105"/>
                  </a:lnTo>
                  <a:lnTo>
                    <a:pt x="32149" y="215015"/>
                  </a:lnTo>
                  <a:lnTo>
                    <a:pt x="34286" y="229772"/>
                  </a:lnTo>
                  <a:lnTo>
                    <a:pt x="36267" y="244360"/>
                  </a:lnTo>
                  <a:lnTo>
                    <a:pt x="37886" y="258769"/>
                  </a:lnTo>
                  <a:lnTo>
                    <a:pt x="38726" y="271905"/>
                  </a:lnTo>
                  <a:lnTo>
                    <a:pt x="38199" y="280243"/>
                  </a:lnTo>
                  <a:lnTo>
                    <a:pt x="36725" y="281633"/>
                  </a:lnTo>
                  <a:lnTo>
                    <a:pt x="35283" y="277858"/>
                  </a:lnTo>
                  <a:lnTo>
                    <a:pt x="34504" y="270817"/>
                  </a:lnTo>
                  <a:lnTo>
                    <a:pt x="34991" y="261972"/>
                  </a:lnTo>
                  <a:lnTo>
                    <a:pt x="36939" y="252225"/>
                  </a:lnTo>
                  <a:lnTo>
                    <a:pt x="40376" y="242377"/>
                  </a:lnTo>
                  <a:lnTo>
                    <a:pt x="45354" y="233278"/>
                  </a:lnTo>
                  <a:lnTo>
                    <a:pt x="51741" y="225309"/>
                  </a:lnTo>
                  <a:lnTo>
                    <a:pt x="59284" y="218784"/>
                  </a:lnTo>
                  <a:lnTo>
                    <a:pt x="67709" y="214139"/>
                  </a:lnTo>
                  <a:lnTo>
                    <a:pt x="76775" y="211429"/>
                  </a:lnTo>
                  <a:lnTo>
                    <a:pt x="86131" y="210724"/>
                  </a:lnTo>
                  <a:lnTo>
                    <a:pt x="95331" y="212287"/>
                  </a:lnTo>
                  <a:lnTo>
                    <a:pt x="104142" y="216045"/>
                  </a:lnTo>
                  <a:lnTo>
                    <a:pt x="112362" y="221819"/>
                  </a:lnTo>
                  <a:lnTo>
                    <a:pt x="119737" y="229506"/>
                  </a:lnTo>
                  <a:lnTo>
                    <a:pt x="126207" y="238855"/>
                  </a:lnTo>
                  <a:lnTo>
                    <a:pt x="131553" y="249367"/>
                  </a:lnTo>
                  <a:lnTo>
                    <a:pt x="135321" y="260406"/>
                  </a:lnTo>
                  <a:lnTo>
                    <a:pt x="137407" y="271567"/>
                  </a:lnTo>
                  <a:lnTo>
                    <a:pt x="137842" y="282668"/>
                  </a:lnTo>
                  <a:lnTo>
                    <a:pt x="136622" y="293655"/>
                  </a:lnTo>
                  <a:lnTo>
                    <a:pt x="133905" y="304514"/>
                  </a:lnTo>
                  <a:lnTo>
                    <a:pt x="129640" y="314772"/>
                  </a:lnTo>
                  <a:lnTo>
                    <a:pt x="123506" y="323530"/>
                  </a:lnTo>
                  <a:lnTo>
                    <a:pt x="115499" y="330415"/>
                  </a:lnTo>
                  <a:lnTo>
                    <a:pt x="106112" y="335359"/>
                  </a:lnTo>
                  <a:lnTo>
                    <a:pt x="95023" y="338718"/>
                  </a:lnTo>
                  <a:lnTo>
                    <a:pt x="79024" y="339663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78131" y="107976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1442" y="8669"/>
                  </a:lnTo>
                  <a:lnTo>
                    <a:pt x="3356" y="20844"/>
                  </a:lnTo>
                  <a:lnTo>
                    <a:pt x="5179" y="34374"/>
                  </a:lnTo>
                  <a:lnTo>
                    <a:pt x="6683" y="48379"/>
                  </a:lnTo>
                  <a:lnTo>
                    <a:pt x="7998" y="62366"/>
                  </a:lnTo>
                  <a:lnTo>
                    <a:pt x="9480" y="75902"/>
                  </a:lnTo>
                  <a:lnTo>
                    <a:pt x="11319" y="88822"/>
                  </a:lnTo>
                  <a:lnTo>
                    <a:pt x="13383" y="101309"/>
                  </a:lnTo>
                  <a:lnTo>
                    <a:pt x="15314" y="113774"/>
                  </a:lnTo>
                  <a:lnTo>
                    <a:pt x="16909" y="126464"/>
                  </a:lnTo>
                  <a:lnTo>
                    <a:pt x="18133" y="139447"/>
                  </a:lnTo>
                  <a:lnTo>
                    <a:pt x="19029" y="152703"/>
                  </a:lnTo>
                  <a:lnTo>
                    <a:pt x="19670" y="166176"/>
                  </a:lnTo>
                  <a:lnTo>
                    <a:pt x="20288" y="179649"/>
                  </a:lnTo>
                  <a:lnTo>
                    <a:pt x="21242" y="192767"/>
                  </a:lnTo>
                  <a:lnTo>
                    <a:pt x="22700" y="205371"/>
                  </a:lnTo>
                  <a:lnTo>
                    <a:pt x="24494" y="217630"/>
                  </a:lnTo>
                  <a:lnTo>
                    <a:pt x="26238" y="229935"/>
                  </a:lnTo>
                  <a:lnTo>
                    <a:pt x="27710" y="242512"/>
                  </a:lnTo>
                  <a:lnTo>
                    <a:pt x="29018" y="255419"/>
                  </a:lnTo>
                  <a:lnTo>
                    <a:pt x="30503" y="268623"/>
                  </a:lnTo>
                  <a:lnTo>
                    <a:pt x="32349" y="282052"/>
                  </a:lnTo>
                  <a:lnTo>
                    <a:pt x="34429" y="295232"/>
                  </a:lnTo>
                  <a:lnTo>
                    <a:pt x="36590" y="308700"/>
                  </a:lnTo>
                  <a:lnTo>
                    <a:pt x="39025" y="324756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72888" y="1254596"/>
              <a:ext cx="126343" cy="190881"/>
            </a:xfrm>
            <a:custGeom>
              <a:avLst/>
              <a:gdLst/>
              <a:ahLst/>
              <a:cxnLst/>
              <a:rect l="0" t="0" r="0" b="0"/>
              <a:pathLst>
                <a:path w="126343" h="190881">
                  <a:moveTo>
                    <a:pt x="0" y="98908"/>
                  </a:moveTo>
                  <a:lnTo>
                    <a:pt x="11601" y="95907"/>
                  </a:lnTo>
                  <a:lnTo>
                    <a:pt x="21449" y="92484"/>
                  </a:lnTo>
                  <a:lnTo>
                    <a:pt x="30455" y="88288"/>
                  </a:lnTo>
                  <a:lnTo>
                    <a:pt x="38896" y="83388"/>
                  </a:lnTo>
                  <a:lnTo>
                    <a:pt x="46923" y="77907"/>
                  </a:lnTo>
                  <a:lnTo>
                    <a:pt x="54646" y="71977"/>
                  </a:lnTo>
                  <a:lnTo>
                    <a:pt x="62151" y="65715"/>
                  </a:lnTo>
                  <a:lnTo>
                    <a:pt x="69502" y="59216"/>
                  </a:lnTo>
                  <a:lnTo>
                    <a:pt x="76732" y="52543"/>
                  </a:lnTo>
                  <a:lnTo>
                    <a:pt x="83385" y="45419"/>
                  </a:lnTo>
                  <a:lnTo>
                    <a:pt x="88562" y="37265"/>
                  </a:lnTo>
                  <a:lnTo>
                    <a:pt x="91876" y="27871"/>
                  </a:lnTo>
                  <a:lnTo>
                    <a:pt x="92946" y="18139"/>
                  </a:lnTo>
                  <a:lnTo>
                    <a:pt x="91161" y="9817"/>
                  </a:lnTo>
                  <a:lnTo>
                    <a:pt x="86482" y="3794"/>
                  </a:lnTo>
                  <a:lnTo>
                    <a:pt x="79629" y="434"/>
                  </a:lnTo>
                  <a:lnTo>
                    <a:pt x="71751" y="0"/>
                  </a:lnTo>
                  <a:lnTo>
                    <a:pt x="63617" y="2309"/>
                  </a:lnTo>
                  <a:lnTo>
                    <a:pt x="55739" y="6892"/>
                  </a:lnTo>
                  <a:lnTo>
                    <a:pt x="48537" y="13225"/>
                  </a:lnTo>
                  <a:lnTo>
                    <a:pt x="42145" y="20841"/>
                  </a:lnTo>
                  <a:lnTo>
                    <a:pt x="36498" y="29371"/>
                  </a:lnTo>
                  <a:lnTo>
                    <a:pt x="31457" y="38539"/>
                  </a:lnTo>
                  <a:lnTo>
                    <a:pt x="26881" y="48147"/>
                  </a:lnTo>
                  <a:lnTo>
                    <a:pt x="22974" y="58055"/>
                  </a:lnTo>
                  <a:lnTo>
                    <a:pt x="20253" y="68166"/>
                  </a:lnTo>
                  <a:lnTo>
                    <a:pt x="18905" y="78415"/>
                  </a:lnTo>
                  <a:lnTo>
                    <a:pt x="18813" y="88756"/>
                  </a:lnTo>
                  <a:lnTo>
                    <a:pt x="19739" y="99160"/>
                  </a:lnTo>
                  <a:lnTo>
                    <a:pt x="21436" y="109604"/>
                  </a:lnTo>
                  <a:lnTo>
                    <a:pt x="23693" y="120077"/>
                  </a:lnTo>
                  <a:lnTo>
                    <a:pt x="26345" y="130568"/>
                  </a:lnTo>
                  <a:lnTo>
                    <a:pt x="29281" y="141067"/>
                  </a:lnTo>
                  <a:lnTo>
                    <a:pt x="32743" y="151406"/>
                  </a:lnTo>
                  <a:lnTo>
                    <a:pt x="37284" y="161275"/>
                  </a:lnTo>
                  <a:lnTo>
                    <a:pt x="43122" y="170529"/>
                  </a:lnTo>
                  <a:lnTo>
                    <a:pt x="50163" y="178709"/>
                  </a:lnTo>
                  <a:lnTo>
                    <a:pt x="58186" y="184993"/>
                  </a:lnTo>
                  <a:lnTo>
                    <a:pt x="66949" y="189094"/>
                  </a:lnTo>
                  <a:lnTo>
                    <a:pt x="76087" y="190880"/>
                  </a:lnTo>
                  <a:lnTo>
                    <a:pt x="85133" y="190117"/>
                  </a:lnTo>
                  <a:lnTo>
                    <a:pt x="93833" y="186950"/>
                  </a:lnTo>
                  <a:lnTo>
                    <a:pt x="101834" y="182242"/>
                  </a:lnTo>
                  <a:lnTo>
                    <a:pt x="109382" y="176919"/>
                  </a:lnTo>
                  <a:lnTo>
                    <a:pt x="117135" y="170520"/>
                  </a:lnTo>
                  <a:lnTo>
                    <a:pt x="126342" y="162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62442" y="1163487"/>
              <a:ext cx="266760" cy="281201"/>
            </a:xfrm>
            <a:custGeom>
              <a:avLst/>
              <a:gdLst/>
              <a:ahLst/>
              <a:cxnLst/>
              <a:rect l="0" t="0" r="0" b="0"/>
              <a:pathLst>
                <a:path w="266760" h="281201">
                  <a:moveTo>
                    <a:pt x="0" y="274245"/>
                  </a:moveTo>
                  <a:lnTo>
                    <a:pt x="2867" y="265376"/>
                  </a:lnTo>
                  <a:lnTo>
                    <a:pt x="5009" y="256389"/>
                  </a:lnTo>
                  <a:lnTo>
                    <a:pt x="6612" y="246394"/>
                  </a:lnTo>
                  <a:lnTo>
                    <a:pt x="7792" y="235414"/>
                  </a:lnTo>
                  <a:lnTo>
                    <a:pt x="8641" y="223602"/>
                  </a:lnTo>
                  <a:lnTo>
                    <a:pt x="9239" y="211139"/>
                  </a:lnTo>
                  <a:lnTo>
                    <a:pt x="9653" y="198029"/>
                  </a:lnTo>
                  <a:lnTo>
                    <a:pt x="9937" y="184099"/>
                  </a:lnTo>
                  <a:lnTo>
                    <a:pt x="10130" y="169324"/>
                  </a:lnTo>
                  <a:lnTo>
                    <a:pt x="10261" y="153810"/>
                  </a:lnTo>
                  <a:lnTo>
                    <a:pt x="10350" y="137712"/>
                  </a:lnTo>
                  <a:lnTo>
                    <a:pt x="10409" y="121181"/>
                  </a:lnTo>
                  <a:lnTo>
                    <a:pt x="10449" y="104504"/>
                  </a:lnTo>
                  <a:lnTo>
                    <a:pt x="10475" y="88081"/>
                  </a:lnTo>
                  <a:lnTo>
                    <a:pt x="10493" y="72110"/>
                  </a:lnTo>
                  <a:lnTo>
                    <a:pt x="10505" y="56606"/>
                  </a:lnTo>
                  <a:lnTo>
                    <a:pt x="10513" y="41502"/>
                  </a:lnTo>
                  <a:lnTo>
                    <a:pt x="10527" y="26741"/>
                  </a:lnTo>
                  <a:lnTo>
                    <a:pt x="10896" y="13400"/>
                  </a:lnTo>
                  <a:lnTo>
                    <a:pt x="12891" y="4001"/>
                  </a:lnTo>
                  <a:lnTo>
                    <a:pt x="16860" y="0"/>
                  </a:lnTo>
                  <a:lnTo>
                    <a:pt x="21361" y="999"/>
                  </a:lnTo>
                  <a:lnTo>
                    <a:pt x="25773" y="5904"/>
                  </a:lnTo>
                  <a:lnTo>
                    <a:pt x="29977" y="13651"/>
                  </a:lnTo>
                  <a:lnTo>
                    <a:pt x="33989" y="23398"/>
                  </a:lnTo>
                  <a:lnTo>
                    <a:pt x="37851" y="34524"/>
                  </a:lnTo>
                  <a:lnTo>
                    <a:pt x="41603" y="46428"/>
                  </a:lnTo>
                  <a:lnTo>
                    <a:pt x="45279" y="58499"/>
                  </a:lnTo>
                  <a:lnTo>
                    <a:pt x="48906" y="70404"/>
                  </a:lnTo>
                  <a:lnTo>
                    <a:pt x="52665" y="82197"/>
                  </a:lnTo>
                  <a:lnTo>
                    <a:pt x="56874" y="94191"/>
                  </a:lnTo>
                  <a:lnTo>
                    <a:pt x="61671" y="106566"/>
                  </a:lnTo>
                  <a:lnTo>
                    <a:pt x="67029" y="119507"/>
                  </a:lnTo>
                  <a:lnTo>
                    <a:pt x="72851" y="133267"/>
                  </a:lnTo>
                  <a:lnTo>
                    <a:pt x="79026" y="147897"/>
                  </a:lnTo>
                  <a:lnTo>
                    <a:pt x="85461" y="163130"/>
                  </a:lnTo>
                  <a:lnTo>
                    <a:pt x="92080" y="178502"/>
                  </a:lnTo>
                  <a:lnTo>
                    <a:pt x="98831" y="193723"/>
                  </a:lnTo>
                  <a:lnTo>
                    <a:pt x="105839" y="208536"/>
                  </a:lnTo>
                  <a:lnTo>
                    <a:pt x="113382" y="222636"/>
                  </a:lnTo>
                  <a:lnTo>
                    <a:pt x="121575" y="235924"/>
                  </a:lnTo>
                  <a:lnTo>
                    <a:pt x="130537" y="248151"/>
                  </a:lnTo>
                  <a:lnTo>
                    <a:pt x="140463" y="258846"/>
                  </a:lnTo>
                  <a:lnTo>
                    <a:pt x="151357" y="267879"/>
                  </a:lnTo>
                  <a:lnTo>
                    <a:pt x="162758" y="274946"/>
                  </a:lnTo>
                  <a:lnTo>
                    <a:pt x="173870" y="279420"/>
                  </a:lnTo>
                  <a:lnTo>
                    <a:pt x="184265" y="281200"/>
                  </a:lnTo>
                  <a:lnTo>
                    <a:pt x="193870" y="280465"/>
                  </a:lnTo>
                  <a:lnTo>
                    <a:pt x="202781" y="277396"/>
                  </a:lnTo>
                  <a:lnTo>
                    <a:pt x="211145" y="272331"/>
                  </a:lnTo>
                  <a:lnTo>
                    <a:pt x="219102" y="265527"/>
                  </a:lnTo>
                  <a:lnTo>
                    <a:pt x="226767" y="257074"/>
                  </a:lnTo>
                  <a:lnTo>
                    <a:pt x="234217" y="247166"/>
                  </a:lnTo>
                  <a:lnTo>
                    <a:pt x="241189" y="235922"/>
                  </a:lnTo>
                  <a:lnTo>
                    <a:pt x="247113" y="223319"/>
                  </a:lnTo>
                  <a:lnTo>
                    <a:pt x="251765" y="209478"/>
                  </a:lnTo>
                  <a:lnTo>
                    <a:pt x="255397" y="194947"/>
                  </a:lnTo>
                  <a:lnTo>
                    <a:pt x="258532" y="180580"/>
                  </a:lnTo>
                  <a:lnTo>
                    <a:pt x="261524" y="166836"/>
                  </a:lnTo>
                  <a:lnTo>
                    <a:pt x="264214" y="153491"/>
                  </a:lnTo>
                  <a:lnTo>
                    <a:pt x="266042" y="139850"/>
                  </a:lnTo>
                  <a:lnTo>
                    <a:pt x="266759" y="125525"/>
                  </a:lnTo>
                  <a:lnTo>
                    <a:pt x="266580" y="110614"/>
                  </a:lnTo>
                  <a:lnTo>
                    <a:pt x="265996" y="95518"/>
                  </a:lnTo>
                  <a:lnTo>
                    <a:pt x="265343" y="80514"/>
                  </a:lnTo>
                  <a:lnTo>
                    <a:pt x="264769" y="65923"/>
                  </a:lnTo>
                  <a:lnTo>
                    <a:pt x="264255" y="50536"/>
                  </a:lnTo>
                  <a:lnTo>
                    <a:pt x="263762" y="30770"/>
                  </a:lnTo>
                  <a:lnTo>
                    <a:pt x="263212" y="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3502" y="1290333"/>
              <a:ext cx="114896" cy="144625"/>
            </a:xfrm>
            <a:custGeom>
              <a:avLst/>
              <a:gdLst/>
              <a:ahLst/>
              <a:cxnLst/>
              <a:rect l="0" t="0" r="0" b="0"/>
              <a:pathLst>
                <a:path w="114896" h="144625">
                  <a:moveTo>
                    <a:pt x="7437" y="31585"/>
                  </a:moveTo>
                  <a:lnTo>
                    <a:pt x="4571" y="40454"/>
                  </a:lnTo>
                  <a:lnTo>
                    <a:pt x="2428" y="49440"/>
                  </a:lnTo>
                  <a:lnTo>
                    <a:pt x="835" y="59431"/>
                  </a:lnTo>
                  <a:lnTo>
                    <a:pt x="0" y="70239"/>
                  </a:lnTo>
                  <a:lnTo>
                    <a:pt x="448" y="81402"/>
                  </a:lnTo>
                  <a:lnTo>
                    <a:pt x="2357" y="92603"/>
                  </a:lnTo>
                  <a:lnTo>
                    <a:pt x="5593" y="103542"/>
                  </a:lnTo>
                  <a:lnTo>
                    <a:pt x="9902" y="113878"/>
                  </a:lnTo>
                  <a:lnTo>
                    <a:pt x="15026" y="123477"/>
                  </a:lnTo>
                  <a:lnTo>
                    <a:pt x="20904" y="131903"/>
                  </a:lnTo>
                  <a:lnTo>
                    <a:pt x="27674" y="138359"/>
                  </a:lnTo>
                  <a:lnTo>
                    <a:pt x="35336" y="142584"/>
                  </a:lnTo>
                  <a:lnTo>
                    <a:pt x="43768" y="144624"/>
                  </a:lnTo>
                  <a:lnTo>
                    <a:pt x="52806" y="144564"/>
                  </a:lnTo>
                  <a:lnTo>
                    <a:pt x="62286" y="142670"/>
                  </a:lnTo>
                  <a:lnTo>
                    <a:pt x="71752" y="139146"/>
                  </a:lnTo>
                  <a:lnTo>
                    <a:pt x="80495" y="134049"/>
                  </a:lnTo>
                  <a:lnTo>
                    <a:pt x="88186" y="127552"/>
                  </a:lnTo>
                  <a:lnTo>
                    <a:pt x="94840" y="119921"/>
                  </a:lnTo>
                  <a:lnTo>
                    <a:pt x="100625" y="111430"/>
                  </a:lnTo>
                  <a:lnTo>
                    <a:pt x="105732" y="102302"/>
                  </a:lnTo>
                  <a:lnTo>
                    <a:pt x="110010" y="92394"/>
                  </a:lnTo>
                  <a:lnTo>
                    <a:pt x="112988" y="81226"/>
                  </a:lnTo>
                  <a:lnTo>
                    <a:pt x="114516" y="68653"/>
                  </a:lnTo>
                  <a:lnTo>
                    <a:pt x="114895" y="55382"/>
                  </a:lnTo>
                  <a:lnTo>
                    <a:pt x="114743" y="41386"/>
                  </a:lnTo>
                  <a:lnTo>
                    <a:pt x="114045" y="24317"/>
                  </a:lnTo>
                  <a:lnTo>
                    <a:pt x="1127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20453" y="1315830"/>
              <a:ext cx="210570" cy="100846"/>
            </a:xfrm>
            <a:custGeom>
              <a:avLst/>
              <a:gdLst/>
              <a:ahLst/>
              <a:cxnLst/>
              <a:rect l="0" t="0" r="0" b="0"/>
              <a:pathLst>
                <a:path w="210570" h="100846">
                  <a:moveTo>
                    <a:pt x="0" y="27145"/>
                  </a:moveTo>
                  <a:lnTo>
                    <a:pt x="2866" y="36014"/>
                  </a:lnTo>
                  <a:lnTo>
                    <a:pt x="5008" y="45000"/>
                  </a:lnTo>
                  <a:lnTo>
                    <a:pt x="6615" y="54991"/>
                  </a:lnTo>
                  <a:lnTo>
                    <a:pt x="7969" y="65799"/>
                  </a:lnTo>
                  <a:lnTo>
                    <a:pt x="9466" y="76962"/>
                  </a:lnTo>
                  <a:lnTo>
                    <a:pt x="11320" y="88098"/>
                  </a:lnTo>
                  <a:lnTo>
                    <a:pt x="13666" y="96629"/>
                  </a:lnTo>
                  <a:lnTo>
                    <a:pt x="16120" y="99224"/>
                  </a:lnTo>
                  <a:lnTo>
                    <a:pt x="17937" y="96458"/>
                  </a:lnTo>
                  <a:lnTo>
                    <a:pt x="19109" y="89880"/>
                  </a:lnTo>
                  <a:lnTo>
                    <a:pt x="20006" y="80922"/>
                  </a:lnTo>
                  <a:lnTo>
                    <a:pt x="21102" y="70765"/>
                  </a:lnTo>
                  <a:lnTo>
                    <a:pt x="22644" y="60124"/>
                  </a:lnTo>
                  <a:lnTo>
                    <a:pt x="24991" y="49669"/>
                  </a:lnTo>
                  <a:lnTo>
                    <a:pt x="28698" y="40160"/>
                  </a:lnTo>
                  <a:lnTo>
                    <a:pt x="33928" y="31924"/>
                  </a:lnTo>
                  <a:lnTo>
                    <a:pt x="40372" y="25560"/>
                  </a:lnTo>
                  <a:lnTo>
                    <a:pt x="47452" y="22087"/>
                  </a:lnTo>
                  <a:lnTo>
                    <a:pt x="54765" y="21787"/>
                  </a:lnTo>
                  <a:lnTo>
                    <a:pt x="62113" y="24160"/>
                  </a:lnTo>
                  <a:lnTo>
                    <a:pt x="69419" y="28333"/>
                  </a:lnTo>
                  <a:lnTo>
                    <a:pt x="76678" y="33567"/>
                  </a:lnTo>
                  <a:lnTo>
                    <a:pt x="84410" y="37779"/>
                  </a:lnTo>
                  <a:lnTo>
                    <a:pt x="92411" y="38293"/>
                  </a:lnTo>
                  <a:lnTo>
                    <a:pt x="99301" y="35101"/>
                  </a:lnTo>
                  <a:lnTo>
                    <a:pt x="105014" y="29258"/>
                  </a:lnTo>
                  <a:lnTo>
                    <a:pt x="109915" y="21724"/>
                  </a:lnTo>
                  <a:lnTo>
                    <a:pt x="114633" y="13787"/>
                  </a:lnTo>
                  <a:lnTo>
                    <a:pt x="119984" y="7075"/>
                  </a:lnTo>
                  <a:lnTo>
                    <a:pt x="126341" y="2362"/>
                  </a:lnTo>
                  <a:lnTo>
                    <a:pt x="133552" y="0"/>
                  </a:lnTo>
                  <a:lnTo>
                    <a:pt x="141150" y="294"/>
                  </a:lnTo>
                  <a:lnTo>
                    <a:pt x="148808" y="3120"/>
                  </a:lnTo>
                  <a:lnTo>
                    <a:pt x="156218" y="8064"/>
                  </a:lnTo>
                  <a:lnTo>
                    <a:pt x="163032" y="14644"/>
                  </a:lnTo>
                  <a:lnTo>
                    <a:pt x="169128" y="22429"/>
                  </a:lnTo>
                  <a:lnTo>
                    <a:pt x="174557" y="31074"/>
                  </a:lnTo>
                  <a:lnTo>
                    <a:pt x="179446" y="40319"/>
                  </a:lnTo>
                  <a:lnTo>
                    <a:pt x="183924" y="49970"/>
                  </a:lnTo>
                  <a:lnTo>
                    <a:pt x="188145" y="59631"/>
                  </a:lnTo>
                  <a:lnTo>
                    <a:pt x="192804" y="69749"/>
                  </a:lnTo>
                  <a:lnTo>
                    <a:pt x="199429" y="82327"/>
                  </a:lnTo>
                  <a:lnTo>
                    <a:pt x="210569" y="100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73136" y="1142934"/>
              <a:ext cx="133678" cy="253389"/>
            </a:xfrm>
            <a:custGeom>
              <a:avLst/>
              <a:gdLst/>
              <a:ahLst/>
              <a:cxnLst/>
              <a:rect l="0" t="0" r="0" b="0"/>
              <a:pathLst>
                <a:path w="133678" h="253389">
                  <a:moveTo>
                    <a:pt x="0" y="0"/>
                  </a:moveTo>
                  <a:lnTo>
                    <a:pt x="68" y="14534"/>
                  </a:lnTo>
                  <a:lnTo>
                    <a:pt x="707" y="27165"/>
                  </a:lnTo>
                  <a:lnTo>
                    <a:pt x="2004" y="39084"/>
                  </a:lnTo>
                  <a:lnTo>
                    <a:pt x="3864" y="51084"/>
                  </a:lnTo>
                  <a:lnTo>
                    <a:pt x="6180" y="64221"/>
                  </a:lnTo>
                  <a:lnTo>
                    <a:pt x="8842" y="78959"/>
                  </a:lnTo>
                  <a:lnTo>
                    <a:pt x="11593" y="94933"/>
                  </a:lnTo>
                  <a:lnTo>
                    <a:pt x="14052" y="111268"/>
                  </a:lnTo>
                  <a:lnTo>
                    <a:pt x="16039" y="127402"/>
                  </a:lnTo>
                  <a:lnTo>
                    <a:pt x="17710" y="143132"/>
                  </a:lnTo>
                  <a:lnTo>
                    <a:pt x="19446" y="158447"/>
                  </a:lnTo>
                  <a:lnTo>
                    <a:pt x="21484" y="173317"/>
                  </a:lnTo>
                  <a:lnTo>
                    <a:pt x="24378" y="184584"/>
                  </a:lnTo>
                  <a:lnTo>
                    <a:pt x="28368" y="188463"/>
                  </a:lnTo>
                  <a:lnTo>
                    <a:pt x="32817" y="186635"/>
                  </a:lnTo>
                  <a:lnTo>
                    <a:pt x="37831" y="181624"/>
                  </a:lnTo>
                  <a:lnTo>
                    <a:pt x="43771" y="175495"/>
                  </a:lnTo>
                  <a:lnTo>
                    <a:pt x="50749" y="169373"/>
                  </a:lnTo>
                  <a:lnTo>
                    <a:pt x="58826" y="164012"/>
                  </a:lnTo>
                  <a:lnTo>
                    <a:pt x="68126" y="160109"/>
                  </a:lnTo>
                  <a:lnTo>
                    <a:pt x="78584" y="157877"/>
                  </a:lnTo>
                  <a:lnTo>
                    <a:pt x="89685" y="157484"/>
                  </a:lnTo>
                  <a:lnTo>
                    <a:pt x="100592" y="159250"/>
                  </a:lnTo>
                  <a:lnTo>
                    <a:pt x="110835" y="163141"/>
                  </a:lnTo>
                  <a:lnTo>
                    <a:pt x="119828" y="169003"/>
                  </a:lnTo>
                  <a:lnTo>
                    <a:pt x="126731" y="176748"/>
                  </a:lnTo>
                  <a:lnTo>
                    <a:pt x="131289" y="186131"/>
                  </a:lnTo>
                  <a:lnTo>
                    <a:pt x="133569" y="196496"/>
                  </a:lnTo>
                  <a:lnTo>
                    <a:pt x="133677" y="206904"/>
                  </a:lnTo>
                  <a:lnTo>
                    <a:pt x="131898" y="216818"/>
                  </a:lnTo>
                  <a:lnTo>
                    <a:pt x="128454" y="225929"/>
                  </a:lnTo>
                  <a:lnTo>
                    <a:pt x="123410" y="233976"/>
                  </a:lnTo>
                  <a:lnTo>
                    <a:pt x="116954" y="240933"/>
                  </a:lnTo>
                  <a:lnTo>
                    <a:pt x="109432" y="246611"/>
                  </a:lnTo>
                  <a:lnTo>
                    <a:pt x="100330" y="251006"/>
                  </a:lnTo>
                  <a:lnTo>
                    <a:pt x="86615" y="253388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83708" y="1273926"/>
              <a:ext cx="94758" cy="139906"/>
            </a:xfrm>
            <a:custGeom>
              <a:avLst/>
              <a:gdLst/>
              <a:ahLst/>
              <a:cxnLst/>
              <a:rect l="0" t="0" r="0" b="0"/>
              <a:pathLst>
                <a:path w="94758" h="139906">
                  <a:moveTo>
                    <a:pt x="0" y="69049"/>
                  </a:moveTo>
                  <a:lnTo>
                    <a:pt x="8801" y="66115"/>
                  </a:lnTo>
                  <a:lnTo>
                    <a:pt x="17148" y="63333"/>
                  </a:lnTo>
                  <a:lnTo>
                    <a:pt x="25838" y="60425"/>
                  </a:lnTo>
                  <a:lnTo>
                    <a:pt x="34613" y="57039"/>
                  </a:lnTo>
                  <a:lnTo>
                    <a:pt x="42812" y="52577"/>
                  </a:lnTo>
                  <a:lnTo>
                    <a:pt x="50088" y="46806"/>
                  </a:lnTo>
                  <a:lnTo>
                    <a:pt x="56105" y="39817"/>
                  </a:lnTo>
                  <a:lnTo>
                    <a:pt x="60390" y="31833"/>
                  </a:lnTo>
                  <a:lnTo>
                    <a:pt x="62844" y="23111"/>
                  </a:lnTo>
                  <a:lnTo>
                    <a:pt x="63202" y="14510"/>
                  </a:lnTo>
                  <a:lnTo>
                    <a:pt x="60873" y="7422"/>
                  </a:lnTo>
                  <a:lnTo>
                    <a:pt x="55800" y="2492"/>
                  </a:lnTo>
                  <a:lnTo>
                    <a:pt x="48837" y="0"/>
                  </a:lnTo>
                  <a:lnTo>
                    <a:pt x="41410" y="216"/>
                  </a:lnTo>
                  <a:lnTo>
                    <a:pt x="34389" y="2994"/>
                  </a:lnTo>
                  <a:lnTo>
                    <a:pt x="28072" y="7908"/>
                  </a:lnTo>
                  <a:lnTo>
                    <a:pt x="22455" y="14469"/>
                  </a:lnTo>
                  <a:lnTo>
                    <a:pt x="17429" y="22247"/>
                  </a:lnTo>
                  <a:lnTo>
                    <a:pt x="13020" y="31056"/>
                  </a:lnTo>
                  <a:lnTo>
                    <a:pt x="9415" y="40945"/>
                  </a:lnTo>
                  <a:lnTo>
                    <a:pt x="6653" y="51850"/>
                  </a:lnTo>
                  <a:lnTo>
                    <a:pt x="4795" y="63443"/>
                  </a:lnTo>
                  <a:lnTo>
                    <a:pt x="3996" y="75224"/>
                  </a:lnTo>
                  <a:lnTo>
                    <a:pt x="4243" y="86886"/>
                  </a:lnTo>
                  <a:lnTo>
                    <a:pt x="5543" y="98157"/>
                  </a:lnTo>
                  <a:lnTo>
                    <a:pt x="8012" y="108727"/>
                  </a:lnTo>
                  <a:lnTo>
                    <a:pt x="11603" y="118487"/>
                  </a:lnTo>
                  <a:lnTo>
                    <a:pt x="16302" y="127023"/>
                  </a:lnTo>
                  <a:lnTo>
                    <a:pt x="22204" y="133554"/>
                  </a:lnTo>
                  <a:lnTo>
                    <a:pt x="29244" y="137830"/>
                  </a:lnTo>
                  <a:lnTo>
                    <a:pt x="37073" y="139905"/>
                  </a:lnTo>
                  <a:lnTo>
                    <a:pt x="45165" y="139868"/>
                  </a:lnTo>
                  <a:lnTo>
                    <a:pt x="53193" y="137993"/>
                  </a:lnTo>
                  <a:lnTo>
                    <a:pt x="60925" y="134578"/>
                  </a:lnTo>
                  <a:lnTo>
                    <a:pt x="68999" y="129307"/>
                  </a:lnTo>
                  <a:lnTo>
                    <a:pt x="79237" y="119487"/>
                  </a:lnTo>
                  <a:lnTo>
                    <a:pt x="94757" y="100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41636" y="1258747"/>
              <a:ext cx="73700" cy="83002"/>
            </a:xfrm>
            <a:custGeom>
              <a:avLst/>
              <a:gdLst/>
              <a:ahLst/>
              <a:cxnLst/>
              <a:rect l="0" t="0" r="0" b="0"/>
              <a:pathLst>
                <a:path w="73700" h="83002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1980" y="74494"/>
                  </a:lnTo>
                  <a:lnTo>
                    <a:pt x="2965" y="81864"/>
                  </a:lnTo>
                  <a:lnTo>
                    <a:pt x="2837" y="83001"/>
                  </a:lnTo>
                  <a:lnTo>
                    <a:pt x="2284" y="79014"/>
                  </a:lnTo>
                  <a:lnTo>
                    <a:pt x="1877" y="71728"/>
                  </a:lnTo>
                  <a:lnTo>
                    <a:pt x="2045" y="62648"/>
                  </a:lnTo>
                  <a:lnTo>
                    <a:pt x="2947" y="52704"/>
                  </a:lnTo>
                  <a:lnTo>
                    <a:pt x="5026" y="42703"/>
                  </a:lnTo>
                  <a:lnTo>
                    <a:pt x="9081" y="33492"/>
                  </a:lnTo>
                  <a:lnTo>
                    <a:pt x="15358" y="25439"/>
                  </a:lnTo>
                  <a:lnTo>
                    <a:pt x="23413" y="18665"/>
                  </a:lnTo>
                  <a:lnTo>
                    <a:pt x="33381" y="12594"/>
                  </a:lnTo>
                  <a:lnTo>
                    <a:pt x="48375" y="669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3213" y="1243615"/>
              <a:ext cx="96984" cy="173061"/>
            </a:xfrm>
            <a:custGeom>
              <a:avLst/>
              <a:gdLst/>
              <a:ahLst/>
              <a:cxnLst/>
              <a:rect l="0" t="0" r="0" b="0"/>
              <a:pathLst>
                <a:path w="96984" h="173061">
                  <a:moveTo>
                    <a:pt x="89521" y="4604"/>
                  </a:moveTo>
                  <a:lnTo>
                    <a:pt x="80720" y="1804"/>
                  </a:lnTo>
                  <a:lnTo>
                    <a:pt x="72373" y="302"/>
                  </a:lnTo>
                  <a:lnTo>
                    <a:pt x="63680" y="0"/>
                  </a:lnTo>
                  <a:lnTo>
                    <a:pt x="54731" y="852"/>
                  </a:lnTo>
                  <a:lnTo>
                    <a:pt x="45884" y="2968"/>
                  </a:lnTo>
                  <a:lnTo>
                    <a:pt x="37346" y="6291"/>
                  </a:lnTo>
                  <a:lnTo>
                    <a:pt x="29157" y="10626"/>
                  </a:lnTo>
                  <a:lnTo>
                    <a:pt x="21280" y="15745"/>
                  </a:lnTo>
                  <a:lnTo>
                    <a:pt x="13668" y="21443"/>
                  </a:lnTo>
                  <a:lnTo>
                    <a:pt x="6914" y="27554"/>
                  </a:lnTo>
                  <a:lnTo>
                    <a:pt x="2194" y="33955"/>
                  </a:lnTo>
                  <a:lnTo>
                    <a:pt x="0" y="40551"/>
                  </a:lnTo>
                  <a:lnTo>
                    <a:pt x="666" y="47115"/>
                  </a:lnTo>
                  <a:lnTo>
                    <a:pt x="4686" y="53295"/>
                  </a:lnTo>
                  <a:lnTo>
                    <a:pt x="11980" y="58938"/>
                  </a:lnTo>
                  <a:lnTo>
                    <a:pt x="21724" y="64219"/>
                  </a:lnTo>
                  <a:lnTo>
                    <a:pt x="32687" y="69533"/>
                  </a:lnTo>
                  <a:lnTo>
                    <a:pt x="44043" y="75111"/>
                  </a:lnTo>
                  <a:lnTo>
                    <a:pt x="55236" y="81012"/>
                  </a:lnTo>
                  <a:lnTo>
                    <a:pt x="65817" y="87206"/>
                  </a:lnTo>
                  <a:lnTo>
                    <a:pt x="75616" y="93645"/>
                  </a:lnTo>
                  <a:lnTo>
                    <a:pt x="84195" y="100597"/>
                  </a:lnTo>
                  <a:lnTo>
                    <a:pt x="90762" y="108628"/>
                  </a:lnTo>
                  <a:lnTo>
                    <a:pt x="95061" y="117945"/>
                  </a:lnTo>
                  <a:lnTo>
                    <a:pt x="96983" y="127965"/>
                  </a:lnTo>
                  <a:lnTo>
                    <a:pt x="96313" y="137543"/>
                  </a:lnTo>
                  <a:lnTo>
                    <a:pt x="93190" y="146049"/>
                  </a:lnTo>
                  <a:lnTo>
                    <a:pt x="87858" y="153215"/>
                  </a:lnTo>
                  <a:lnTo>
                    <a:pt x="80475" y="158878"/>
                  </a:lnTo>
                  <a:lnTo>
                    <a:pt x="71348" y="163126"/>
                  </a:lnTo>
                  <a:lnTo>
                    <a:pt x="61454" y="166205"/>
                  </a:lnTo>
                  <a:lnTo>
                    <a:pt x="51385" y="168712"/>
                  </a:lnTo>
                  <a:lnTo>
                    <a:pt x="40262" y="170871"/>
                  </a:lnTo>
                  <a:lnTo>
                    <a:pt x="26351" y="17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1540" y="1469317"/>
              <a:ext cx="3232250" cy="168457"/>
            </a:xfrm>
            <a:custGeom>
              <a:avLst/>
              <a:gdLst/>
              <a:ahLst/>
              <a:cxnLst/>
              <a:rect l="0" t="0" r="0" b="0"/>
              <a:pathLst>
                <a:path w="3232250" h="168457">
                  <a:moveTo>
                    <a:pt x="3232249" y="0"/>
                  </a:moveTo>
                  <a:lnTo>
                    <a:pt x="3226382" y="5868"/>
                  </a:lnTo>
                  <a:lnTo>
                    <a:pt x="3220817" y="11432"/>
                  </a:lnTo>
                  <a:lnTo>
                    <a:pt x="3215009" y="17218"/>
                  </a:lnTo>
                  <a:lnTo>
                    <a:pt x="3208583" y="22780"/>
                  </a:lnTo>
                  <a:lnTo>
                    <a:pt x="3200956" y="27165"/>
                  </a:lnTo>
                  <a:lnTo>
                    <a:pt x="3191931" y="29928"/>
                  </a:lnTo>
                  <a:lnTo>
                    <a:pt x="3181950" y="30955"/>
                  </a:lnTo>
                  <a:lnTo>
                    <a:pt x="3171871" y="30200"/>
                  </a:lnTo>
                  <a:lnTo>
                    <a:pt x="3162203" y="27841"/>
                  </a:lnTo>
                  <a:lnTo>
                    <a:pt x="3152935" y="24343"/>
                  </a:lnTo>
                  <a:lnTo>
                    <a:pt x="3143725" y="20326"/>
                  </a:lnTo>
                  <a:lnTo>
                    <a:pt x="3134346" y="16199"/>
                  </a:lnTo>
                  <a:lnTo>
                    <a:pt x="3124726" y="12468"/>
                  </a:lnTo>
                  <a:lnTo>
                    <a:pt x="3114874" y="9801"/>
                  </a:lnTo>
                  <a:lnTo>
                    <a:pt x="3104831" y="8458"/>
                  </a:lnTo>
                  <a:lnTo>
                    <a:pt x="3094644" y="8354"/>
                  </a:lnTo>
                  <a:lnTo>
                    <a:pt x="3084353" y="9265"/>
                  </a:lnTo>
                  <a:lnTo>
                    <a:pt x="3073990" y="10952"/>
                  </a:lnTo>
                  <a:lnTo>
                    <a:pt x="3063745" y="13370"/>
                  </a:lnTo>
                  <a:lnTo>
                    <a:pt x="3053939" y="16662"/>
                  </a:lnTo>
                  <a:lnTo>
                    <a:pt x="3044704" y="20827"/>
                  </a:lnTo>
                  <a:lnTo>
                    <a:pt x="3035689" y="25419"/>
                  </a:lnTo>
                  <a:lnTo>
                    <a:pt x="3026183" y="29660"/>
                  </a:lnTo>
                  <a:lnTo>
                    <a:pt x="3015824" y="33135"/>
                  </a:lnTo>
                  <a:lnTo>
                    <a:pt x="3004746" y="35618"/>
                  </a:lnTo>
                  <a:lnTo>
                    <a:pt x="2993384" y="36910"/>
                  </a:lnTo>
                  <a:lnTo>
                    <a:pt x="2982035" y="37034"/>
                  </a:lnTo>
                  <a:lnTo>
                    <a:pt x="2970822" y="36169"/>
                  </a:lnTo>
                  <a:lnTo>
                    <a:pt x="2959767" y="34532"/>
                  </a:lnTo>
                  <a:lnTo>
                    <a:pt x="2948848" y="32332"/>
                  </a:lnTo>
                  <a:lnTo>
                    <a:pt x="2937872" y="29891"/>
                  </a:lnTo>
                  <a:lnTo>
                    <a:pt x="2926504" y="27641"/>
                  </a:lnTo>
                  <a:lnTo>
                    <a:pt x="2914596" y="25808"/>
                  </a:lnTo>
                  <a:lnTo>
                    <a:pt x="2902325" y="24749"/>
                  </a:lnTo>
                  <a:lnTo>
                    <a:pt x="2890087" y="25020"/>
                  </a:lnTo>
                  <a:lnTo>
                    <a:pt x="2878119" y="26799"/>
                  </a:lnTo>
                  <a:lnTo>
                    <a:pt x="2866643" y="29943"/>
                  </a:lnTo>
                  <a:lnTo>
                    <a:pt x="2855936" y="34188"/>
                  </a:lnTo>
                  <a:lnTo>
                    <a:pt x="2846066" y="39257"/>
                  </a:lnTo>
                  <a:lnTo>
                    <a:pt x="2836777" y="44760"/>
                  </a:lnTo>
                  <a:lnTo>
                    <a:pt x="2827611" y="50212"/>
                  </a:lnTo>
                  <a:lnTo>
                    <a:pt x="2818291" y="55354"/>
                  </a:lnTo>
                  <a:lnTo>
                    <a:pt x="2808723" y="60126"/>
                  </a:lnTo>
                  <a:lnTo>
                    <a:pt x="2798913" y="64565"/>
                  </a:lnTo>
                  <a:lnTo>
                    <a:pt x="2788893" y="68733"/>
                  </a:lnTo>
                  <a:lnTo>
                    <a:pt x="2778384" y="72533"/>
                  </a:lnTo>
                  <a:lnTo>
                    <a:pt x="2766812" y="75714"/>
                  </a:lnTo>
                  <a:lnTo>
                    <a:pt x="2753954" y="78183"/>
                  </a:lnTo>
                  <a:lnTo>
                    <a:pt x="2740065" y="79843"/>
                  </a:lnTo>
                  <a:lnTo>
                    <a:pt x="2725671" y="80507"/>
                  </a:lnTo>
                  <a:lnTo>
                    <a:pt x="2711142" y="80175"/>
                  </a:lnTo>
                  <a:lnTo>
                    <a:pt x="2696812" y="78986"/>
                  </a:lnTo>
                  <a:lnTo>
                    <a:pt x="2683043" y="77124"/>
                  </a:lnTo>
                  <a:lnTo>
                    <a:pt x="2669972" y="74764"/>
                  </a:lnTo>
                  <a:lnTo>
                    <a:pt x="2657551" y="72046"/>
                  </a:lnTo>
                  <a:lnTo>
                    <a:pt x="2645663" y="69076"/>
                  </a:lnTo>
                  <a:lnTo>
                    <a:pt x="2634174" y="65936"/>
                  </a:lnTo>
                  <a:lnTo>
                    <a:pt x="2622812" y="62847"/>
                  </a:lnTo>
                  <a:lnTo>
                    <a:pt x="2611182" y="60151"/>
                  </a:lnTo>
                  <a:lnTo>
                    <a:pt x="2599097" y="58011"/>
                  </a:lnTo>
                  <a:lnTo>
                    <a:pt x="2586708" y="56574"/>
                  </a:lnTo>
                  <a:lnTo>
                    <a:pt x="2574391" y="56060"/>
                  </a:lnTo>
                  <a:lnTo>
                    <a:pt x="2562362" y="56497"/>
                  </a:lnTo>
                  <a:lnTo>
                    <a:pt x="2550505" y="57927"/>
                  </a:lnTo>
                  <a:lnTo>
                    <a:pt x="2538477" y="60481"/>
                  </a:lnTo>
                  <a:lnTo>
                    <a:pt x="2526089" y="64120"/>
                  </a:lnTo>
                  <a:lnTo>
                    <a:pt x="2513311" y="68512"/>
                  </a:lnTo>
                  <a:lnTo>
                    <a:pt x="2500194" y="73144"/>
                  </a:lnTo>
                  <a:lnTo>
                    <a:pt x="2486810" y="77694"/>
                  </a:lnTo>
                  <a:lnTo>
                    <a:pt x="2473228" y="81883"/>
                  </a:lnTo>
                  <a:lnTo>
                    <a:pt x="2459504" y="85390"/>
                  </a:lnTo>
                  <a:lnTo>
                    <a:pt x="2445680" y="88116"/>
                  </a:lnTo>
                  <a:lnTo>
                    <a:pt x="2431787" y="90132"/>
                  </a:lnTo>
                  <a:lnTo>
                    <a:pt x="2417847" y="91576"/>
                  </a:lnTo>
                  <a:lnTo>
                    <a:pt x="2403874" y="92579"/>
                  </a:lnTo>
                  <a:lnTo>
                    <a:pt x="2389880" y="92932"/>
                  </a:lnTo>
                  <a:lnTo>
                    <a:pt x="2375872" y="92114"/>
                  </a:lnTo>
                  <a:lnTo>
                    <a:pt x="2361849" y="89937"/>
                  </a:lnTo>
                  <a:lnTo>
                    <a:pt x="2347652" y="86678"/>
                  </a:lnTo>
                  <a:lnTo>
                    <a:pt x="2332974" y="82881"/>
                  </a:lnTo>
                  <a:lnTo>
                    <a:pt x="2317693" y="78921"/>
                  </a:lnTo>
                  <a:lnTo>
                    <a:pt x="2302007" y="74976"/>
                  </a:lnTo>
                  <a:lnTo>
                    <a:pt x="2286323" y="71109"/>
                  </a:lnTo>
                  <a:lnTo>
                    <a:pt x="2270884" y="67331"/>
                  </a:lnTo>
                  <a:lnTo>
                    <a:pt x="2255754" y="63795"/>
                  </a:lnTo>
                  <a:lnTo>
                    <a:pt x="2240909" y="60793"/>
                  </a:lnTo>
                  <a:lnTo>
                    <a:pt x="2226289" y="58448"/>
                  </a:lnTo>
                  <a:lnTo>
                    <a:pt x="2211674" y="57043"/>
                  </a:lnTo>
                  <a:lnTo>
                    <a:pt x="2196708" y="57080"/>
                  </a:lnTo>
                  <a:lnTo>
                    <a:pt x="2181231" y="58702"/>
                  </a:lnTo>
                  <a:lnTo>
                    <a:pt x="2165410" y="61741"/>
                  </a:lnTo>
                  <a:lnTo>
                    <a:pt x="2149636" y="65915"/>
                  </a:lnTo>
                  <a:lnTo>
                    <a:pt x="2134137" y="70938"/>
                  </a:lnTo>
                  <a:lnTo>
                    <a:pt x="2118966" y="76409"/>
                  </a:lnTo>
                  <a:lnTo>
                    <a:pt x="2104094" y="81840"/>
                  </a:lnTo>
                  <a:lnTo>
                    <a:pt x="2089460" y="86968"/>
                  </a:lnTo>
                  <a:lnTo>
                    <a:pt x="2075005" y="91730"/>
                  </a:lnTo>
                  <a:lnTo>
                    <a:pt x="2060680" y="96163"/>
                  </a:lnTo>
                  <a:lnTo>
                    <a:pt x="2046441" y="100322"/>
                  </a:lnTo>
                  <a:lnTo>
                    <a:pt x="2032097" y="103946"/>
                  </a:lnTo>
                  <a:lnTo>
                    <a:pt x="2017320" y="106477"/>
                  </a:lnTo>
                  <a:lnTo>
                    <a:pt x="2001973" y="107697"/>
                  </a:lnTo>
                  <a:lnTo>
                    <a:pt x="1986242" y="107703"/>
                  </a:lnTo>
                  <a:lnTo>
                    <a:pt x="1970528" y="106719"/>
                  </a:lnTo>
                  <a:lnTo>
                    <a:pt x="1955065" y="104978"/>
                  </a:lnTo>
                  <a:lnTo>
                    <a:pt x="1939749" y="102523"/>
                  </a:lnTo>
                  <a:lnTo>
                    <a:pt x="1924246" y="99206"/>
                  </a:lnTo>
                  <a:lnTo>
                    <a:pt x="1908376" y="95023"/>
                  </a:lnTo>
                  <a:lnTo>
                    <a:pt x="1892277" y="90419"/>
                  </a:lnTo>
                  <a:lnTo>
                    <a:pt x="1876309" y="86170"/>
                  </a:lnTo>
                  <a:lnTo>
                    <a:pt x="1860671" y="82686"/>
                  </a:lnTo>
                  <a:lnTo>
                    <a:pt x="1845236" y="80026"/>
                  </a:lnTo>
                  <a:lnTo>
                    <a:pt x="1829654" y="78083"/>
                  </a:lnTo>
                  <a:lnTo>
                    <a:pt x="1813734" y="76709"/>
                  </a:lnTo>
                  <a:lnTo>
                    <a:pt x="1797771" y="75920"/>
                  </a:lnTo>
                  <a:lnTo>
                    <a:pt x="1782427" y="75907"/>
                  </a:lnTo>
                  <a:lnTo>
                    <a:pt x="1768026" y="76710"/>
                  </a:lnTo>
                  <a:lnTo>
                    <a:pt x="1754406" y="78230"/>
                  </a:lnTo>
                  <a:lnTo>
                    <a:pt x="1741112" y="80320"/>
                  </a:lnTo>
                  <a:lnTo>
                    <a:pt x="1727830" y="82837"/>
                  </a:lnTo>
                  <a:lnTo>
                    <a:pt x="1714264" y="85663"/>
                  </a:lnTo>
                  <a:lnTo>
                    <a:pt x="1700077" y="88705"/>
                  </a:lnTo>
                  <a:lnTo>
                    <a:pt x="1685154" y="91897"/>
                  </a:lnTo>
                  <a:lnTo>
                    <a:pt x="1669553" y="95193"/>
                  </a:lnTo>
                  <a:lnTo>
                    <a:pt x="1653402" y="98558"/>
                  </a:lnTo>
                  <a:lnTo>
                    <a:pt x="1636839" y="101966"/>
                  </a:lnTo>
                  <a:lnTo>
                    <a:pt x="1620141" y="105238"/>
                  </a:lnTo>
                  <a:lnTo>
                    <a:pt x="1603706" y="108056"/>
                  </a:lnTo>
                  <a:lnTo>
                    <a:pt x="1587726" y="110284"/>
                  </a:lnTo>
                  <a:lnTo>
                    <a:pt x="1572217" y="111948"/>
                  </a:lnTo>
                  <a:lnTo>
                    <a:pt x="1557109" y="113148"/>
                  </a:lnTo>
                  <a:lnTo>
                    <a:pt x="1542310" y="113988"/>
                  </a:lnTo>
                  <a:lnTo>
                    <a:pt x="1527572" y="114401"/>
                  </a:lnTo>
                  <a:lnTo>
                    <a:pt x="1512524" y="114154"/>
                  </a:lnTo>
                  <a:lnTo>
                    <a:pt x="1496986" y="113178"/>
                  </a:lnTo>
                  <a:lnTo>
                    <a:pt x="1480956" y="111710"/>
                  </a:lnTo>
                  <a:lnTo>
                    <a:pt x="1464509" y="110186"/>
                  </a:lnTo>
                  <a:lnTo>
                    <a:pt x="1447748" y="108862"/>
                  </a:lnTo>
                  <a:lnTo>
                    <a:pt x="1431086" y="107653"/>
                  </a:lnTo>
                  <a:lnTo>
                    <a:pt x="1415207" y="106234"/>
                  </a:lnTo>
                  <a:lnTo>
                    <a:pt x="1400414" y="104436"/>
                  </a:lnTo>
                  <a:lnTo>
                    <a:pt x="1386516" y="102568"/>
                  </a:lnTo>
                  <a:lnTo>
                    <a:pt x="1373028" y="101300"/>
                  </a:lnTo>
                  <a:lnTo>
                    <a:pt x="1359612" y="100967"/>
                  </a:lnTo>
                  <a:lnTo>
                    <a:pt x="1345955" y="101575"/>
                  </a:lnTo>
                  <a:lnTo>
                    <a:pt x="1331706" y="102979"/>
                  </a:lnTo>
                  <a:lnTo>
                    <a:pt x="1316741" y="105005"/>
                  </a:lnTo>
                  <a:lnTo>
                    <a:pt x="1301112" y="107653"/>
                  </a:lnTo>
                  <a:lnTo>
                    <a:pt x="1284942" y="111101"/>
                  </a:lnTo>
                  <a:lnTo>
                    <a:pt x="1268362" y="115376"/>
                  </a:lnTo>
                  <a:lnTo>
                    <a:pt x="1251483" y="120210"/>
                  </a:lnTo>
                  <a:lnTo>
                    <a:pt x="1234394" y="125147"/>
                  </a:lnTo>
                  <a:lnTo>
                    <a:pt x="1217157" y="129906"/>
                  </a:lnTo>
                  <a:lnTo>
                    <a:pt x="1199820" y="134237"/>
                  </a:lnTo>
                  <a:lnTo>
                    <a:pt x="1182414" y="137839"/>
                  </a:lnTo>
                  <a:lnTo>
                    <a:pt x="1164966" y="140629"/>
                  </a:lnTo>
                  <a:lnTo>
                    <a:pt x="1147656" y="142688"/>
                  </a:lnTo>
                  <a:lnTo>
                    <a:pt x="1130799" y="144161"/>
                  </a:lnTo>
                  <a:lnTo>
                    <a:pt x="1114538" y="145187"/>
                  </a:lnTo>
                  <a:lnTo>
                    <a:pt x="1099008" y="145726"/>
                  </a:lnTo>
                  <a:lnTo>
                    <a:pt x="1084418" y="145565"/>
                  </a:lnTo>
                  <a:lnTo>
                    <a:pt x="1070779" y="144642"/>
                  </a:lnTo>
                  <a:lnTo>
                    <a:pt x="1057635" y="143040"/>
                  </a:lnTo>
                  <a:lnTo>
                    <a:pt x="1044196" y="140893"/>
                  </a:lnTo>
                  <a:lnTo>
                    <a:pt x="1030039" y="138334"/>
                  </a:lnTo>
                  <a:lnTo>
                    <a:pt x="1015257" y="135310"/>
                  </a:lnTo>
                  <a:lnTo>
                    <a:pt x="1000254" y="131602"/>
                  </a:lnTo>
                  <a:lnTo>
                    <a:pt x="985304" y="127155"/>
                  </a:lnTo>
                  <a:lnTo>
                    <a:pt x="970349" y="122372"/>
                  </a:lnTo>
                  <a:lnTo>
                    <a:pt x="955097" y="118001"/>
                  </a:lnTo>
                  <a:lnTo>
                    <a:pt x="939393" y="114436"/>
                  </a:lnTo>
                  <a:lnTo>
                    <a:pt x="923238" y="111721"/>
                  </a:lnTo>
                  <a:lnTo>
                    <a:pt x="906700" y="109742"/>
                  </a:lnTo>
                  <a:lnTo>
                    <a:pt x="889876" y="108343"/>
                  </a:lnTo>
                  <a:lnTo>
                    <a:pt x="873170" y="107539"/>
                  </a:lnTo>
                  <a:lnTo>
                    <a:pt x="857260" y="107515"/>
                  </a:lnTo>
                  <a:lnTo>
                    <a:pt x="842441" y="108314"/>
                  </a:lnTo>
                  <a:lnTo>
                    <a:pt x="828356" y="110003"/>
                  </a:lnTo>
                  <a:lnTo>
                    <a:pt x="814211" y="112738"/>
                  </a:lnTo>
                  <a:lnTo>
                    <a:pt x="799540" y="116502"/>
                  </a:lnTo>
                  <a:lnTo>
                    <a:pt x="784226" y="120978"/>
                  </a:lnTo>
                  <a:lnTo>
                    <a:pt x="768327" y="125668"/>
                  </a:lnTo>
                  <a:lnTo>
                    <a:pt x="751961" y="130258"/>
                  </a:lnTo>
                  <a:lnTo>
                    <a:pt x="735411" y="134473"/>
                  </a:lnTo>
                  <a:lnTo>
                    <a:pt x="719080" y="137998"/>
                  </a:lnTo>
                  <a:lnTo>
                    <a:pt x="703170" y="140730"/>
                  </a:lnTo>
                  <a:lnTo>
                    <a:pt x="687539" y="142581"/>
                  </a:lnTo>
                  <a:lnTo>
                    <a:pt x="671818" y="143382"/>
                  </a:lnTo>
                  <a:lnTo>
                    <a:pt x="655793" y="143145"/>
                  </a:lnTo>
                  <a:lnTo>
                    <a:pt x="639419" y="142021"/>
                  </a:lnTo>
                  <a:lnTo>
                    <a:pt x="622733" y="140204"/>
                  </a:lnTo>
                  <a:lnTo>
                    <a:pt x="605800" y="137873"/>
                  </a:lnTo>
                  <a:lnTo>
                    <a:pt x="588681" y="135175"/>
                  </a:lnTo>
                  <a:lnTo>
                    <a:pt x="571429" y="132219"/>
                  </a:lnTo>
                  <a:lnTo>
                    <a:pt x="554088" y="129084"/>
                  </a:lnTo>
                  <a:lnTo>
                    <a:pt x="536851" y="125828"/>
                  </a:lnTo>
                  <a:lnTo>
                    <a:pt x="520044" y="122488"/>
                  </a:lnTo>
                  <a:lnTo>
                    <a:pt x="503812" y="119097"/>
                  </a:lnTo>
                  <a:lnTo>
                    <a:pt x="488132" y="115837"/>
                  </a:lnTo>
                  <a:lnTo>
                    <a:pt x="472908" y="113027"/>
                  </a:lnTo>
                  <a:lnTo>
                    <a:pt x="458036" y="110810"/>
                  </a:lnTo>
                  <a:lnTo>
                    <a:pt x="443419" y="109321"/>
                  </a:lnTo>
                  <a:lnTo>
                    <a:pt x="428984" y="108772"/>
                  </a:lnTo>
                  <a:lnTo>
                    <a:pt x="414677" y="109187"/>
                  </a:lnTo>
                  <a:lnTo>
                    <a:pt x="400456" y="110600"/>
                  </a:lnTo>
                  <a:lnTo>
                    <a:pt x="386295" y="113145"/>
                  </a:lnTo>
                  <a:lnTo>
                    <a:pt x="372175" y="116773"/>
                  </a:lnTo>
                  <a:lnTo>
                    <a:pt x="358081" y="120987"/>
                  </a:lnTo>
                  <a:lnTo>
                    <a:pt x="344006" y="124967"/>
                  </a:lnTo>
                  <a:lnTo>
                    <a:pt x="329948" y="128272"/>
                  </a:lnTo>
                  <a:lnTo>
                    <a:pt x="316066" y="130979"/>
                  </a:lnTo>
                  <a:lnTo>
                    <a:pt x="302665" y="133485"/>
                  </a:lnTo>
                  <a:lnTo>
                    <a:pt x="289864" y="136056"/>
                  </a:lnTo>
                  <a:lnTo>
                    <a:pt x="277301" y="138632"/>
                  </a:lnTo>
                  <a:lnTo>
                    <a:pt x="264260" y="140916"/>
                  </a:lnTo>
                  <a:lnTo>
                    <a:pt x="250378" y="142747"/>
                  </a:lnTo>
                  <a:lnTo>
                    <a:pt x="235951" y="143962"/>
                  </a:lnTo>
                  <a:lnTo>
                    <a:pt x="221721" y="144320"/>
                  </a:lnTo>
                  <a:lnTo>
                    <a:pt x="208106" y="143783"/>
                  </a:lnTo>
                  <a:lnTo>
                    <a:pt x="195032" y="142625"/>
                  </a:lnTo>
                  <a:lnTo>
                    <a:pt x="182114" y="141316"/>
                  </a:lnTo>
                  <a:lnTo>
                    <a:pt x="169091" y="140149"/>
                  </a:lnTo>
                  <a:lnTo>
                    <a:pt x="155871" y="139385"/>
                  </a:lnTo>
                  <a:lnTo>
                    <a:pt x="142449" y="139331"/>
                  </a:lnTo>
                  <a:lnTo>
                    <a:pt x="128857" y="140077"/>
                  </a:lnTo>
                  <a:lnTo>
                    <a:pt x="115134" y="141546"/>
                  </a:lnTo>
                  <a:lnTo>
                    <a:pt x="101314" y="143595"/>
                  </a:lnTo>
                  <a:lnTo>
                    <a:pt x="87430" y="146081"/>
                  </a:lnTo>
                  <a:lnTo>
                    <a:pt x="73667" y="148884"/>
                  </a:lnTo>
                  <a:lnTo>
                    <a:pt x="60347" y="151910"/>
                  </a:lnTo>
                  <a:lnTo>
                    <a:pt x="47622" y="155087"/>
                  </a:lnTo>
                  <a:lnTo>
                    <a:pt x="35919" y="158214"/>
                  </a:lnTo>
                  <a:lnTo>
                    <a:pt x="24871" y="161265"/>
                  </a:lnTo>
                  <a:lnTo>
                    <a:pt x="13508" y="16450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129428" y="1043834"/>
            <a:ext cx="1853016" cy="491086"/>
            <a:chOff x="6129428" y="1043834"/>
            <a:chExt cx="1853016" cy="491086"/>
          </a:xfrm>
        </p:grpSpPr>
        <p:sp>
          <p:nvSpPr>
            <p:cNvPr id="32" name="Freeform 31"/>
            <p:cNvSpPr/>
            <p:nvPr/>
          </p:nvSpPr>
          <p:spPr>
            <a:xfrm>
              <a:off x="6230132" y="1079481"/>
              <a:ext cx="154016" cy="345778"/>
            </a:xfrm>
            <a:custGeom>
              <a:avLst/>
              <a:gdLst/>
              <a:ahLst/>
              <a:cxnLst/>
              <a:rect l="0" t="0" r="0" b="0"/>
              <a:pathLst>
                <a:path w="154016" h="345778">
                  <a:moveTo>
                    <a:pt x="4581" y="90695"/>
                  </a:moveTo>
                  <a:lnTo>
                    <a:pt x="4581" y="105297"/>
                  </a:lnTo>
                  <a:lnTo>
                    <a:pt x="4581" y="118568"/>
                  </a:lnTo>
                  <a:lnTo>
                    <a:pt x="4585" y="131770"/>
                  </a:lnTo>
                  <a:lnTo>
                    <a:pt x="4757" y="145111"/>
                  </a:lnTo>
                  <a:lnTo>
                    <a:pt x="5406" y="158620"/>
                  </a:lnTo>
                  <a:lnTo>
                    <a:pt x="6655" y="172273"/>
                  </a:lnTo>
                  <a:lnTo>
                    <a:pt x="8308" y="186040"/>
                  </a:lnTo>
                  <a:lnTo>
                    <a:pt x="9956" y="199889"/>
                  </a:lnTo>
                  <a:lnTo>
                    <a:pt x="11359" y="213798"/>
                  </a:lnTo>
                  <a:lnTo>
                    <a:pt x="12452" y="227747"/>
                  </a:lnTo>
                  <a:lnTo>
                    <a:pt x="13259" y="241726"/>
                  </a:lnTo>
                  <a:lnTo>
                    <a:pt x="13826" y="255693"/>
                  </a:lnTo>
                  <a:lnTo>
                    <a:pt x="13788" y="268507"/>
                  </a:lnTo>
                  <a:lnTo>
                    <a:pt x="12544" y="276604"/>
                  </a:lnTo>
                  <a:lnTo>
                    <a:pt x="10553" y="277829"/>
                  </a:lnTo>
                  <a:lnTo>
                    <a:pt x="8775" y="273942"/>
                  </a:lnTo>
                  <a:lnTo>
                    <a:pt x="7452" y="266494"/>
                  </a:lnTo>
                  <a:lnTo>
                    <a:pt x="6525" y="256317"/>
                  </a:lnTo>
                  <a:lnTo>
                    <a:pt x="5886" y="244033"/>
                  </a:lnTo>
                  <a:lnTo>
                    <a:pt x="5283" y="230175"/>
                  </a:lnTo>
                  <a:lnTo>
                    <a:pt x="4344" y="215178"/>
                  </a:lnTo>
                  <a:lnTo>
                    <a:pt x="2905" y="199381"/>
                  </a:lnTo>
                  <a:lnTo>
                    <a:pt x="1295" y="183192"/>
                  </a:lnTo>
                  <a:lnTo>
                    <a:pt x="207" y="167095"/>
                  </a:lnTo>
                  <a:lnTo>
                    <a:pt x="0" y="151340"/>
                  </a:lnTo>
                  <a:lnTo>
                    <a:pt x="693" y="135981"/>
                  </a:lnTo>
                  <a:lnTo>
                    <a:pt x="2155" y="120973"/>
                  </a:lnTo>
                  <a:lnTo>
                    <a:pt x="4215" y="106244"/>
                  </a:lnTo>
                  <a:lnTo>
                    <a:pt x="6717" y="91724"/>
                  </a:lnTo>
                  <a:lnTo>
                    <a:pt x="9534" y="77353"/>
                  </a:lnTo>
                  <a:lnTo>
                    <a:pt x="12577" y="63098"/>
                  </a:lnTo>
                  <a:lnTo>
                    <a:pt x="15939" y="49251"/>
                  </a:lnTo>
                  <a:lnTo>
                    <a:pt x="19882" y="36406"/>
                  </a:lnTo>
                  <a:lnTo>
                    <a:pt x="24505" y="24819"/>
                  </a:lnTo>
                  <a:lnTo>
                    <a:pt x="29916" y="14903"/>
                  </a:lnTo>
                  <a:lnTo>
                    <a:pt x="36305" y="7372"/>
                  </a:lnTo>
                  <a:lnTo>
                    <a:pt x="43676" y="2394"/>
                  </a:lnTo>
                  <a:lnTo>
                    <a:pt x="51727" y="0"/>
                  </a:lnTo>
                  <a:lnTo>
                    <a:pt x="59970" y="348"/>
                  </a:lnTo>
                  <a:lnTo>
                    <a:pt x="68099" y="3247"/>
                  </a:lnTo>
                  <a:lnTo>
                    <a:pt x="75843" y="8257"/>
                  </a:lnTo>
                  <a:lnTo>
                    <a:pt x="82890" y="14891"/>
                  </a:lnTo>
                  <a:lnTo>
                    <a:pt x="89141" y="22720"/>
                  </a:lnTo>
                  <a:lnTo>
                    <a:pt x="94508" y="31566"/>
                  </a:lnTo>
                  <a:lnTo>
                    <a:pt x="98822" y="41480"/>
                  </a:lnTo>
                  <a:lnTo>
                    <a:pt x="102092" y="52403"/>
                  </a:lnTo>
                  <a:lnTo>
                    <a:pt x="104306" y="64008"/>
                  </a:lnTo>
                  <a:lnTo>
                    <a:pt x="105352" y="75797"/>
                  </a:lnTo>
                  <a:lnTo>
                    <a:pt x="105274" y="87464"/>
                  </a:lnTo>
                  <a:lnTo>
                    <a:pt x="104088" y="98739"/>
                  </a:lnTo>
                  <a:lnTo>
                    <a:pt x="101696" y="109310"/>
                  </a:lnTo>
                  <a:lnTo>
                    <a:pt x="98162" y="119086"/>
                  </a:lnTo>
                  <a:lnTo>
                    <a:pt x="93671" y="128142"/>
                  </a:lnTo>
                  <a:lnTo>
                    <a:pt x="88440" y="136619"/>
                  </a:lnTo>
                  <a:lnTo>
                    <a:pt x="82660" y="144655"/>
                  </a:lnTo>
                  <a:lnTo>
                    <a:pt x="76322" y="152207"/>
                  </a:lnTo>
                  <a:lnTo>
                    <a:pt x="69236" y="159060"/>
                  </a:lnTo>
                  <a:lnTo>
                    <a:pt x="61407" y="165104"/>
                  </a:lnTo>
                  <a:lnTo>
                    <a:pt x="54688" y="168733"/>
                  </a:lnTo>
                  <a:lnTo>
                    <a:pt x="51946" y="168645"/>
                  </a:lnTo>
                  <a:lnTo>
                    <a:pt x="53397" y="166636"/>
                  </a:lnTo>
                  <a:lnTo>
                    <a:pt x="58136" y="163977"/>
                  </a:lnTo>
                  <a:lnTo>
                    <a:pt x="65436" y="161433"/>
                  </a:lnTo>
                  <a:lnTo>
                    <a:pt x="74682" y="159335"/>
                  </a:lnTo>
                  <a:lnTo>
                    <a:pt x="85037" y="158067"/>
                  </a:lnTo>
                  <a:lnTo>
                    <a:pt x="95481" y="158184"/>
                  </a:lnTo>
                  <a:lnTo>
                    <a:pt x="105439" y="159861"/>
                  </a:lnTo>
                  <a:lnTo>
                    <a:pt x="114589" y="163273"/>
                  </a:lnTo>
                  <a:lnTo>
                    <a:pt x="122667" y="168761"/>
                  </a:lnTo>
                  <a:lnTo>
                    <a:pt x="129657" y="176300"/>
                  </a:lnTo>
                  <a:lnTo>
                    <a:pt x="135708" y="185429"/>
                  </a:lnTo>
                  <a:lnTo>
                    <a:pt x="141023" y="195457"/>
                  </a:lnTo>
                  <a:lnTo>
                    <a:pt x="145782" y="205900"/>
                  </a:lnTo>
                  <a:lnTo>
                    <a:pt x="149812" y="216501"/>
                  </a:lnTo>
                  <a:lnTo>
                    <a:pt x="152616" y="227144"/>
                  </a:lnTo>
                  <a:lnTo>
                    <a:pt x="154015" y="237781"/>
                  </a:lnTo>
                  <a:lnTo>
                    <a:pt x="153971" y="248398"/>
                  </a:lnTo>
                  <a:lnTo>
                    <a:pt x="152422" y="258994"/>
                  </a:lnTo>
                  <a:lnTo>
                    <a:pt x="149487" y="269566"/>
                  </a:lnTo>
                  <a:lnTo>
                    <a:pt x="145417" y="279956"/>
                  </a:lnTo>
                  <a:lnTo>
                    <a:pt x="140476" y="289860"/>
                  </a:lnTo>
                  <a:lnTo>
                    <a:pt x="134893" y="299148"/>
                  </a:lnTo>
                  <a:lnTo>
                    <a:pt x="128689" y="307689"/>
                  </a:lnTo>
                  <a:lnTo>
                    <a:pt x="121694" y="315280"/>
                  </a:lnTo>
                  <a:lnTo>
                    <a:pt x="113876" y="321904"/>
                  </a:lnTo>
                  <a:lnTo>
                    <a:pt x="105339" y="327692"/>
                  </a:lnTo>
                  <a:lnTo>
                    <a:pt x="96229" y="332822"/>
                  </a:lnTo>
                  <a:lnTo>
                    <a:pt x="86692" y="337453"/>
                  </a:lnTo>
                  <a:lnTo>
                    <a:pt x="76848" y="341395"/>
                  </a:lnTo>
                  <a:lnTo>
                    <a:pt x="66786" y="344139"/>
                  </a:lnTo>
                  <a:lnTo>
                    <a:pt x="56583" y="345507"/>
                  </a:lnTo>
                  <a:lnTo>
                    <a:pt x="46549" y="345777"/>
                  </a:lnTo>
                  <a:lnTo>
                    <a:pt x="36140" y="345538"/>
                  </a:lnTo>
                  <a:lnTo>
                    <a:pt x="23325" y="344770"/>
                  </a:lnTo>
                  <a:lnTo>
                    <a:pt x="4581" y="343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03169" y="1203364"/>
              <a:ext cx="284270" cy="207180"/>
            </a:xfrm>
            <a:custGeom>
              <a:avLst/>
              <a:gdLst/>
              <a:ahLst/>
              <a:cxnLst/>
              <a:rect l="0" t="0" r="0" b="0"/>
              <a:pathLst>
                <a:path w="284270" h="207180">
                  <a:moveTo>
                    <a:pt x="0" y="93154"/>
                  </a:moveTo>
                  <a:lnTo>
                    <a:pt x="8868" y="90287"/>
                  </a:lnTo>
                  <a:lnTo>
                    <a:pt x="17855" y="88145"/>
                  </a:lnTo>
                  <a:lnTo>
                    <a:pt x="27846" y="86533"/>
                  </a:lnTo>
                  <a:lnTo>
                    <a:pt x="38654" y="85007"/>
                  </a:lnTo>
                  <a:lnTo>
                    <a:pt x="49817" y="82862"/>
                  </a:lnTo>
                  <a:lnTo>
                    <a:pt x="61018" y="79758"/>
                  </a:lnTo>
                  <a:lnTo>
                    <a:pt x="71957" y="75693"/>
                  </a:lnTo>
                  <a:lnTo>
                    <a:pt x="82293" y="70815"/>
                  </a:lnTo>
                  <a:lnTo>
                    <a:pt x="91901" y="65305"/>
                  </a:lnTo>
                  <a:lnTo>
                    <a:pt x="100672" y="59165"/>
                  </a:lnTo>
                  <a:lnTo>
                    <a:pt x="108425" y="52219"/>
                  </a:lnTo>
                  <a:lnTo>
                    <a:pt x="115147" y="44443"/>
                  </a:lnTo>
                  <a:lnTo>
                    <a:pt x="120493" y="36104"/>
                  </a:lnTo>
                  <a:lnTo>
                    <a:pt x="123730" y="27661"/>
                  </a:lnTo>
                  <a:lnTo>
                    <a:pt x="124636" y="19404"/>
                  </a:lnTo>
                  <a:lnTo>
                    <a:pt x="123125" y="11912"/>
                  </a:lnTo>
                  <a:lnTo>
                    <a:pt x="118995" y="6098"/>
                  </a:lnTo>
                  <a:lnTo>
                    <a:pt x="112406" y="2306"/>
                  </a:lnTo>
                  <a:lnTo>
                    <a:pt x="103933" y="389"/>
                  </a:lnTo>
                  <a:lnTo>
                    <a:pt x="94352" y="0"/>
                  </a:lnTo>
                  <a:lnTo>
                    <a:pt x="84217" y="776"/>
                  </a:lnTo>
                  <a:lnTo>
                    <a:pt x="73995" y="2564"/>
                  </a:lnTo>
                  <a:lnTo>
                    <a:pt x="64139" y="5425"/>
                  </a:lnTo>
                  <a:lnTo>
                    <a:pt x="54853" y="9311"/>
                  </a:lnTo>
                  <a:lnTo>
                    <a:pt x="46295" y="14223"/>
                  </a:lnTo>
                  <a:lnTo>
                    <a:pt x="38686" y="20276"/>
                  </a:lnTo>
                  <a:lnTo>
                    <a:pt x="32046" y="27426"/>
                  </a:lnTo>
                  <a:lnTo>
                    <a:pt x="26245" y="35499"/>
                  </a:lnTo>
                  <a:lnTo>
                    <a:pt x="21107" y="44288"/>
                  </a:lnTo>
                  <a:lnTo>
                    <a:pt x="16465" y="53612"/>
                  </a:lnTo>
                  <a:lnTo>
                    <a:pt x="12345" y="63481"/>
                  </a:lnTo>
                  <a:lnTo>
                    <a:pt x="8949" y="74092"/>
                  </a:lnTo>
                  <a:lnTo>
                    <a:pt x="6335" y="85485"/>
                  </a:lnTo>
                  <a:lnTo>
                    <a:pt x="4580" y="97407"/>
                  </a:lnTo>
                  <a:lnTo>
                    <a:pt x="3851" y="109410"/>
                  </a:lnTo>
                  <a:lnTo>
                    <a:pt x="4144" y="121225"/>
                  </a:lnTo>
                  <a:lnTo>
                    <a:pt x="5478" y="132768"/>
                  </a:lnTo>
                  <a:lnTo>
                    <a:pt x="7968" y="144052"/>
                  </a:lnTo>
                  <a:lnTo>
                    <a:pt x="11578" y="155115"/>
                  </a:lnTo>
                  <a:lnTo>
                    <a:pt x="16459" y="165679"/>
                  </a:lnTo>
                  <a:lnTo>
                    <a:pt x="23016" y="175175"/>
                  </a:lnTo>
                  <a:lnTo>
                    <a:pt x="31314" y="183368"/>
                  </a:lnTo>
                  <a:lnTo>
                    <a:pt x="40971" y="190023"/>
                  </a:lnTo>
                  <a:lnTo>
                    <a:pt x="51362" y="194745"/>
                  </a:lnTo>
                  <a:lnTo>
                    <a:pt x="62047" y="197506"/>
                  </a:lnTo>
                  <a:lnTo>
                    <a:pt x="72643" y="198412"/>
                  </a:lnTo>
                  <a:lnTo>
                    <a:pt x="82751" y="197515"/>
                  </a:lnTo>
                  <a:lnTo>
                    <a:pt x="92211" y="195027"/>
                  </a:lnTo>
                  <a:lnTo>
                    <a:pt x="101053" y="191258"/>
                  </a:lnTo>
                  <a:lnTo>
                    <a:pt x="109386" y="186521"/>
                  </a:lnTo>
                  <a:lnTo>
                    <a:pt x="117321" y="181066"/>
                  </a:lnTo>
                  <a:lnTo>
                    <a:pt x="124635" y="174608"/>
                  </a:lnTo>
                  <a:lnTo>
                    <a:pt x="130797" y="166378"/>
                  </a:lnTo>
                  <a:lnTo>
                    <a:pt x="135607" y="156100"/>
                  </a:lnTo>
                  <a:lnTo>
                    <a:pt x="139178" y="144111"/>
                  </a:lnTo>
                  <a:lnTo>
                    <a:pt x="141740" y="131076"/>
                  </a:lnTo>
                  <a:lnTo>
                    <a:pt x="143552" y="117523"/>
                  </a:lnTo>
                  <a:lnTo>
                    <a:pt x="145293" y="104875"/>
                  </a:lnTo>
                  <a:lnTo>
                    <a:pt x="147791" y="97164"/>
                  </a:lnTo>
                  <a:lnTo>
                    <a:pt x="150638" y="97233"/>
                  </a:lnTo>
                  <a:lnTo>
                    <a:pt x="152949" y="103601"/>
                  </a:lnTo>
                  <a:lnTo>
                    <a:pt x="154757" y="114171"/>
                  </a:lnTo>
                  <a:lnTo>
                    <a:pt x="156518" y="126989"/>
                  </a:lnTo>
                  <a:lnTo>
                    <a:pt x="158516" y="140819"/>
                  </a:lnTo>
                  <a:lnTo>
                    <a:pt x="160838" y="155033"/>
                  </a:lnTo>
                  <a:lnTo>
                    <a:pt x="163466" y="169347"/>
                  </a:lnTo>
                  <a:lnTo>
                    <a:pt x="166319" y="183617"/>
                  </a:lnTo>
                  <a:lnTo>
                    <a:pt x="168500" y="196687"/>
                  </a:lnTo>
                  <a:lnTo>
                    <a:pt x="168244" y="205160"/>
                  </a:lnTo>
                  <a:lnTo>
                    <a:pt x="165564" y="207179"/>
                  </a:lnTo>
                  <a:lnTo>
                    <a:pt x="162069" y="204634"/>
                  </a:lnTo>
                  <a:lnTo>
                    <a:pt x="158587" y="198894"/>
                  </a:lnTo>
                  <a:lnTo>
                    <a:pt x="155588" y="190398"/>
                  </a:lnTo>
                  <a:lnTo>
                    <a:pt x="153230" y="179541"/>
                  </a:lnTo>
                  <a:lnTo>
                    <a:pt x="151643" y="166962"/>
                  </a:lnTo>
                  <a:lnTo>
                    <a:pt x="151026" y="153429"/>
                  </a:lnTo>
                  <a:lnTo>
                    <a:pt x="151390" y="139467"/>
                  </a:lnTo>
                  <a:lnTo>
                    <a:pt x="152599" y="125512"/>
                  </a:lnTo>
                  <a:lnTo>
                    <a:pt x="154475" y="111993"/>
                  </a:lnTo>
                  <a:lnTo>
                    <a:pt x="156849" y="99091"/>
                  </a:lnTo>
                  <a:lnTo>
                    <a:pt x="159746" y="86954"/>
                  </a:lnTo>
                  <a:lnTo>
                    <a:pt x="163369" y="75787"/>
                  </a:lnTo>
                  <a:lnTo>
                    <a:pt x="167777" y="65618"/>
                  </a:lnTo>
                  <a:lnTo>
                    <a:pt x="173214" y="56805"/>
                  </a:lnTo>
                  <a:lnTo>
                    <a:pt x="180151" y="50087"/>
                  </a:lnTo>
                  <a:lnTo>
                    <a:pt x="188708" y="45690"/>
                  </a:lnTo>
                  <a:lnTo>
                    <a:pt x="198540" y="43703"/>
                  </a:lnTo>
                  <a:lnTo>
                    <a:pt x="209049" y="44332"/>
                  </a:lnTo>
                  <a:lnTo>
                    <a:pt x="219809" y="47427"/>
                  </a:lnTo>
                  <a:lnTo>
                    <a:pt x="230285" y="52740"/>
                  </a:lnTo>
                  <a:lnTo>
                    <a:pt x="239780" y="60110"/>
                  </a:lnTo>
                  <a:lnTo>
                    <a:pt x="248011" y="69247"/>
                  </a:lnTo>
                  <a:lnTo>
                    <a:pt x="255044" y="79786"/>
                  </a:lnTo>
                  <a:lnTo>
                    <a:pt x="261092" y="91375"/>
                  </a:lnTo>
                  <a:lnTo>
                    <a:pt x="266382" y="103722"/>
                  </a:lnTo>
                  <a:lnTo>
                    <a:pt x="270955" y="116605"/>
                  </a:lnTo>
                  <a:lnTo>
                    <a:pt x="274663" y="129858"/>
                  </a:lnTo>
                  <a:lnTo>
                    <a:pt x="277496" y="143348"/>
                  </a:lnTo>
                  <a:lnTo>
                    <a:pt x="279572" y="156387"/>
                  </a:lnTo>
                  <a:lnTo>
                    <a:pt x="281277" y="169008"/>
                  </a:lnTo>
                  <a:lnTo>
                    <a:pt x="282757" y="182318"/>
                  </a:lnTo>
                  <a:lnTo>
                    <a:pt x="284269" y="198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23533" y="1248902"/>
              <a:ext cx="153419" cy="192254"/>
            </a:xfrm>
            <a:custGeom>
              <a:avLst/>
              <a:gdLst/>
              <a:ahLst/>
              <a:cxnLst/>
              <a:rect l="0" t="0" r="0" b="0"/>
              <a:pathLst>
                <a:path w="153419" h="192254">
                  <a:moveTo>
                    <a:pt x="90247" y="37088"/>
                  </a:moveTo>
                  <a:lnTo>
                    <a:pt x="87246" y="28353"/>
                  </a:lnTo>
                  <a:lnTo>
                    <a:pt x="83824" y="20647"/>
                  </a:lnTo>
                  <a:lnTo>
                    <a:pt x="79623" y="13263"/>
                  </a:lnTo>
                  <a:lnTo>
                    <a:pt x="74550" y="6693"/>
                  </a:lnTo>
                  <a:lnTo>
                    <a:pt x="68420" y="2108"/>
                  </a:lnTo>
                  <a:lnTo>
                    <a:pt x="61242" y="0"/>
                  </a:lnTo>
                  <a:lnTo>
                    <a:pt x="53327" y="384"/>
                  </a:lnTo>
                  <a:lnTo>
                    <a:pt x="45180" y="3152"/>
                  </a:lnTo>
                  <a:lnTo>
                    <a:pt x="37118" y="7979"/>
                  </a:lnTo>
                  <a:lnTo>
                    <a:pt x="29419" y="14437"/>
                  </a:lnTo>
                  <a:lnTo>
                    <a:pt x="22403" y="22118"/>
                  </a:lnTo>
                  <a:lnTo>
                    <a:pt x="16172" y="30691"/>
                  </a:lnTo>
                  <a:lnTo>
                    <a:pt x="10820" y="40223"/>
                  </a:lnTo>
                  <a:lnTo>
                    <a:pt x="6516" y="51137"/>
                  </a:lnTo>
                  <a:lnTo>
                    <a:pt x="3252" y="63547"/>
                  </a:lnTo>
                  <a:lnTo>
                    <a:pt x="1042" y="76967"/>
                  </a:lnTo>
                  <a:lnTo>
                    <a:pt x="0" y="90514"/>
                  </a:lnTo>
                  <a:lnTo>
                    <a:pt x="79" y="103662"/>
                  </a:lnTo>
                  <a:lnTo>
                    <a:pt x="1267" y="116251"/>
                  </a:lnTo>
                  <a:lnTo>
                    <a:pt x="3659" y="128312"/>
                  </a:lnTo>
                  <a:lnTo>
                    <a:pt x="7193" y="139937"/>
                  </a:lnTo>
                  <a:lnTo>
                    <a:pt x="11684" y="151065"/>
                  </a:lnTo>
                  <a:lnTo>
                    <a:pt x="16916" y="161479"/>
                  </a:lnTo>
                  <a:lnTo>
                    <a:pt x="22700" y="171107"/>
                  </a:lnTo>
                  <a:lnTo>
                    <a:pt x="29211" y="179540"/>
                  </a:lnTo>
                  <a:lnTo>
                    <a:pt x="36945" y="185995"/>
                  </a:lnTo>
                  <a:lnTo>
                    <a:pt x="46073" y="190216"/>
                  </a:lnTo>
                  <a:lnTo>
                    <a:pt x="56304" y="192253"/>
                  </a:lnTo>
                  <a:lnTo>
                    <a:pt x="67088" y="192190"/>
                  </a:lnTo>
                  <a:lnTo>
                    <a:pt x="78042" y="190297"/>
                  </a:lnTo>
                  <a:lnTo>
                    <a:pt x="88819" y="186944"/>
                  </a:lnTo>
                  <a:lnTo>
                    <a:pt x="99049" y="182494"/>
                  </a:lnTo>
                  <a:lnTo>
                    <a:pt x="108587" y="177254"/>
                  </a:lnTo>
                  <a:lnTo>
                    <a:pt x="117370" y="171570"/>
                  </a:lnTo>
                  <a:lnTo>
                    <a:pt x="126278" y="165176"/>
                  </a:lnTo>
                  <a:lnTo>
                    <a:pt x="137214" y="156398"/>
                  </a:lnTo>
                  <a:lnTo>
                    <a:pt x="153418" y="142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6951" y="1043834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72"/>
                  </a:lnTo>
                  <a:lnTo>
                    <a:pt x="3687" y="46978"/>
                  </a:lnTo>
                  <a:lnTo>
                    <a:pt x="5355" y="60935"/>
                  </a:lnTo>
                  <a:lnTo>
                    <a:pt x="6773" y="76498"/>
                  </a:lnTo>
                  <a:lnTo>
                    <a:pt x="8043" y="93501"/>
                  </a:lnTo>
                  <a:lnTo>
                    <a:pt x="9502" y="111659"/>
                  </a:lnTo>
                  <a:lnTo>
                    <a:pt x="11330" y="130682"/>
                  </a:lnTo>
                  <a:lnTo>
                    <a:pt x="13389" y="150164"/>
                  </a:lnTo>
                  <a:lnTo>
                    <a:pt x="15317" y="169615"/>
                  </a:lnTo>
                  <a:lnTo>
                    <a:pt x="16911" y="188764"/>
                  </a:lnTo>
                  <a:lnTo>
                    <a:pt x="18133" y="207384"/>
                  </a:lnTo>
                  <a:lnTo>
                    <a:pt x="19028" y="225200"/>
                  </a:lnTo>
                  <a:lnTo>
                    <a:pt x="19666" y="242149"/>
                  </a:lnTo>
                  <a:lnTo>
                    <a:pt x="20110" y="258329"/>
                  </a:lnTo>
                  <a:lnTo>
                    <a:pt x="20417" y="273896"/>
                  </a:lnTo>
                  <a:lnTo>
                    <a:pt x="20614" y="288974"/>
                  </a:lnTo>
                  <a:lnTo>
                    <a:pt x="20307" y="302573"/>
                  </a:lnTo>
                  <a:lnTo>
                    <a:pt x="19031" y="311076"/>
                  </a:lnTo>
                  <a:lnTo>
                    <a:pt x="17547" y="312046"/>
                  </a:lnTo>
                  <a:lnTo>
                    <a:pt x="16935" y="307163"/>
                  </a:lnTo>
                  <a:lnTo>
                    <a:pt x="17386" y="298551"/>
                  </a:lnTo>
                  <a:lnTo>
                    <a:pt x="18724" y="288107"/>
                  </a:lnTo>
                  <a:lnTo>
                    <a:pt x="20727" y="276977"/>
                  </a:lnTo>
                  <a:lnTo>
                    <a:pt x="23203" y="265708"/>
                  </a:lnTo>
                  <a:lnTo>
                    <a:pt x="26009" y="254515"/>
                  </a:lnTo>
                  <a:lnTo>
                    <a:pt x="29059" y="243477"/>
                  </a:lnTo>
                  <a:lnTo>
                    <a:pt x="32766" y="233246"/>
                  </a:lnTo>
                  <a:lnTo>
                    <a:pt x="38006" y="225028"/>
                  </a:lnTo>
                  <a:lnTo>
                    <a:pt x="45123" y="219323"/>
                  </a:lnTo>
                  <a:lnTo>
                    <a:pt x="53667" y="216304"/>
                  </a:lnTo>
                  <a:lnTo>
                    <a:pt x="62704" y="216164"/>
                  </a:lnTo>
                  <a:lnTo>
                    <a:pt x="71627" y="218702"/>
                  </a:lnTo>
                  <a:lnTo>
                    <a:pt x="80039" y="223455"/>
                  </a:lnTo>
                  <a:lnTo>
                    <a:pt x="87602" y="229908"/>
                  </a:lnTo>
                  <a:lnTo>
                    <a:pt x="94235" y="237613"/>
                  </a:lnTo>
                  <a:lnTo>
                    <a:pt x="100044" y="246374"/>
                  </a:lnTo>
                  <a:lnTo>
                    <a:pt x="105195" y="256230"/>
                  </a:lnTo>
                  <a:lnTo>
                    <a:pt x="109852" y="267123"/>
                  </a:lnTo>
                  <a:lnTo>
                    <a:pt x="114154" y="279047"/>
                  </a:lnTo>
                  <a:lnTo>
                    <a:pt x="118204" y="292115"/>
                  </a:lnTo>
                  <a:lnTo>
                    <a:pt x="122085" y="306268"/>
                  </a:lnTo>
                  <a:lnTo>
                    <a:pt x="126014" y="320840"/>
                  </a:lnTo>
                  <a:lnTo>
                    <a:pt x="130339" y="334703"/>
                  </a:lnTo>
                  <a:lnTo>
                    <a:pt x="135210" y="347267"/>
                  </a:lnTo>
                  <a:lnTo>
                    <a:pt x="140496" y="357993"/>
                  </a:lnTo>
                  <a:lnTo>
                    <a:pt x="146508" y="367077"/>
                  </a:lnTo>
                  <a:lnTo>
                    <a:pt x="154892" y="374192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5935" y="1266452"/>
              <a:ext cx="200043" cy="145881"/>
            </a:xfrm>
            <a:custGeom>
              <a:avLst/>
              <a:gdLst/>
              <a:ahLst/>
              <a:cxnLst/>
              <a:rect l="0" t="0" r="0" b="0"/>
              <a:pathLst>
                <a:path w="200043" h="145881">
                  <a:moveTo>
                    <a:pt x="0" y="30066"/>
                  </a:moveTo>
                  <a:lnTo>
                    <a:pt x="67" y="41801"/>
                  </a:lnTo>
                  <a:lnTo>
                    <a:pt x="707" y="52930"/>
                  </a:lnTo>
                  <a:lnTo>
                    <a:pt x="2004" y="64529"/>
                  </a:lnTo>
                  <a:lnTo>
                    <a:pt x="3864" y="76690"/>
                  </a:lnTo>
                  <a:lnTo>
                    <a:pt x="6180" y="89350"/>
                  </a:lnTo>
                  <a:lnTo>
                    <a:pt x="8852" y="102318"/>
                  </a:lnTo>
                  <a:lnTo>
                    <a:pt x="11934" y="112399"/>
                  </a:lnTo>
                  <a:lnTo>
                    <a:pt x="15016" y="115476"/>
                  </a:lnTo>
                  <a:lnTo>
                    <a:pt x="17260" y="112481"/>
                  </a:lnTo>
                  <a:lnTo>
                    <a:pt x="18693" y="105404"/>
                  </a:lnTo>
                  <a:lnTo>
                    <a:pt x="19575" y="95591"/>
                  </a:lnTo>
                  <a:lnTo>
                    <a:pt x="20119" y="83705"/>
                  </a:lnTo>
                  <a:lnTo>
                    <a:pt x="20466" y="70227"/>
                  </a:lnTo>
                  <a:lnTo>
                    <a:pt x="21024" y="56047"/>
                  </a:lnTo>
                  <a:lnTo>
                    <a:pt x="22456" y="42418"/>
                  </a:lnTo>
                  <a:lnTo>
                    <a:pt x="25055" y="30001"/>
                  </a:lnTo>
                  <a:lnTo>
                    <a:pt x="28935" y="19541"/>
                  </a:lnTo>
                  <a:lnTo>
                    <a:pt x="34212" y="12098"/>
                  </a:lnTo>
                  <a:lnTo>
                    <a:pt x="40793" y="7955"/>
                  </a:lnTo>
                  <a:lnTo>
                    <a:pt x="48126" y="6919"/>
                  </a:lnTo>
                  <a:lnTo>
                    <a:pt x="55346" y="8708"/>
                  </a:lnTo>
                  <a:lnTo>
                    <a:pt x="61970" y="12866"/>
                  </a:lnTo>
                  <a:lnTo>
                    <a:pt x="67889" y="18872"/>
                  </a:lnTo>
                  <a:lnTo>
                    <a:pt x="73172" y="26247"/>
                  </a:lnTo>
                  <a:lnTo>
                    <a:pt x="77931" y="34533"/>
                  </a:lnTo>
                  <a:lnTo>
                    <a:pt x="81778" y="40885"/>
                  </a:lnTo>
                  <a:lnTo>
                    <a:pt x="84397" y="42132"/>
                  </a:lnTo>
                  <a:lnTo>
                    <a:pt x="86648" y="39549"/>
                  </a:lnTo>
                  <a:lnTo>
                    <a:pt x="89380" y="34802"/>
                  </a:lnTo>
                  <a:lnTo>
                    <a:pt x="92946" y="28925"/>
                  </a:lnTo>
                  <a:lnTo>
                    <a:pt x="97360" y="22476"/>
                  </a:lnTo>
                  <a:lnTo>
                    <a:pt x="102495" y="15755"/>
                  </a:lnTo>
                  <a:lnTo>
                    <a:pt x="108352" y="9396"/>
                  </a:lnTo>
                  <a:lnTo>
                    <a:pt x="115092" y="4393"/>
                  </a:lnTo>
                  <a:lnTo>
                    <a:pt x="122718" y="1179"/>
                  </a:lnTo>
                  <a:lnTo>
                    <a:pt x="130785" y="0"/>
                  </a:lnTo>
                  <a:lnTo>
                    <a:pt x="138510" y="1177"/>
                  </a:lnTo>
                  <a:lnTo>
                    <a:pt x="145485" y="4637"/>
                  </a:lnTo>
                  <a:lnTo>
                    <a:pt x="151811" y="10027"/>
                  </a:lnTo>
                  <a:lnTo>
                    <a:pt x="157900" y="16916"/>
                  </a:lnTo>
                  <a:lnTo>
                    <a:pt x="164032" y="24912"/>
                  </a:lnTo>
                  <a:lnTo>
                    <a:pt x="170150" y="33700"/>
                  </a:lnTo>
                  <a:lnTo>
                    <a:pt x="175966" y="43042"/>
                  </a:lnTo>
                  <a:lnTo>
                    <a:pt x="181318" y="52767"/>
                  </a:lnTo>
                  <a:lnTo>
                    <a:pt x="185878" y="62754"/>
                  </a:lnTo>
                  <a:lnTo>
                    <a:pt x="189104" y="72918"/>
                  </a:lnTo>
                  <a:lnTo>
                    <a:pt x="190832" y="83197"/>
                  </a:lnTo>
                  <a:lnTo>
                    <a:pt x="191559" y="93483"/>
                  </a:lnTo>
                  <a:lnTo>
                    <a:pt x="192428" y="104834"/>
                  </a:lnTo>
                  <a:lnTo>
                    <a:pt x="194634" y="120480"/>
                  </a:lnTo>
                  <a:lnTo>
                    <a:pt x="200042" y="145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85667" y="1258428"/>
              <a:ext cx="180881" cy="131695"/>
            </a:xfrm>
            <a:custGeom>
              <a:avLst/>
              <a:gdLst/>
              <a:ahLst/>
              <a:cxnLst/>
              <a:rect l="0" t="0" r="0" b="0"/>
              <a:pathLst>
                <a:path w="180881" h="131695">
                  <a:moveTo>
                    <a:pt x="44009" y="101261"/>
                  </a:moveTo>
                  <a:lnTo>
                    <a:pt x="49810" y="92460"/>
                  </a:lnTo>
                  <a:lnTo>
                    <a:pt x="54733" y="84113"/>
                  </a:lnTo>
                  <a:lnTo>
                    <a:pt x="59232" y="75410"/>
                  </a:lnTo>
                  <a:lnTo>
                    <a:pt x="63280" y="66116"/>
                  </a:lnTo>
                  <a:lnTo>
                    <a:pt x="66645" y="55973"/>
                  </a:lnTo>
                  <a:lnTo>
                    <a:pt x="69241" y="44941"/>
                  </a:lnTo>
                  <a:lnTo>
                    <a:pt x="70649" y="33620"/>
                  </a:lnTo>
                  <a:lnTo>
                    <a:pt x="70083" y="23095"/>
                  </a:lnTo>
                  <a:lnTo>
                    <a:pt x="67289" y="13926"/>
                  </a:lnTo>
                  <a:lnTo>
                    <a:pt x="62479" y="6638"/>
                  </a:lnTo>
                  <a:lnTo>
                    <a:pt x="56046" y="1951"/>
                  </a:lnTo>
                  <a:lnTo>
                    <a:pt x="48398" y="0"/>
                  </a:lnTo>
                  <a:lnTo>
                    <a:pt x="40198" y="775"/>
                  </a:lnTo>
                  <a:lnTo>
                    <a:pt x="32321" y="4396"/>
                  </a:lnTo>
                  <a:lnTo>
                    <a:pt x="25220" y="10637"/>
                  </a:lnTo>
                  <a:lnTo>
                    <a:pt x="18965" y="18873"/>
                  </a:lnTo>
                  <a:lnTo>
                    <a:pt x="13447" y="28293"/>
                  </a:lnTo>
                  <a:lnTo>
                    <a:pt x="8521" y="38324"/>
                  </a:lnTo>
                  <a:lnTo>
                    <a:pt x="4363" y="48647"/>
                  </a:lnTo>
                  <a:lnTo>
                    <a:pt x="1468" y="59103"/>
                  </a:lnTo>
                  <a:lnTo>
                    <a:pt x="3" y="69611"/>
                  </a:lnTo>
                  <a:lnTo>
                    <a:pt x="0" y="79971"/>
                  </a:lnTo>
                  <a:lnTo>
                    <a:pt x="1519" y="89862"/>
                  </a:lnTo>
                  <a:lnTo>
                    <a:pt x="4440" y="99140"/>
                  </a:lnTo>
                  <a:lnTo>
                    <a:pt x="8842" y="107506"/>
                  </a:lnTo>
                  <a:lnTo>
                    <a:pt x="15071" y="114449"/>
                  </a:lnTo>
                  <a:lnTo>
                    <a:pt x="23135" y="119806"/>
                  </a:lnTo>
                  <a:lnTo>
                    <a:pt x="32294" y="123251"/>
                  </a:lnTo>
                  <a:lnTo>
                    <a:pt x="41286" y="124139"/>
                  </a:lnTo>
                  <a:lnTo>
                    <a:pt x="49401" y="122364"/>
                  </a:lnTo>
                  <a:lnTo>
                    <a:pt x="56472" y="118257"/>
                  </a:lnTo>
                  <a:lnTo>
                    <a:pt x="62604" y="112304"/>
                  </a:lnTo>
                  <a:lnTo>
                    <a:pt x="67999" y="105005"/>
                  </a:lnTo>
                  <a:lnTo>
                    <a:pt x="73375" y="97986"/>
                  </a:lnTo>
                  <a:lnTo>
                    <a:pt x="79646" y="94559"/>
                  </a:lnTo>
                  <a:lnTo>
                    <a:pt x="86444" y="95770"/>
                  </a:lnTo>
                  <a:lnTo>
                    <a:pt x="93006" y="99554"/>
                  </a:lnTo>
                  <a:lnTo>
                    <a:pt x="99540" y="104645"/>
                  </a:lnTo>
                  <a:lnTo>
                    <a:pt x="106548" y="110467"/>
                  </a:lnTo>
                  <a:lnTo>
                    <a:pt x="114260" y="116711"/>
                  </a:lnTo>
                  <a:lnTo>
                    <a:pt x="122669" y="122721"/>
                  </a:lnTo>
                  <a:lnTo>
                    <a:pt x="131663" y="127476"/>
                  </a:lnTo>
                  <a:lnTo>
                    <a:pt x="141095" y="130521"/>
                  </a:lnTo>
                  <a:lnTo>
                    <a:pt x="150389" y="131694"/>
                  </a:lnTo>
                  <a:lnTo>
                    <a:pt x="159464" y="130755"/>
                  </a:lnTo>
                  <a:lnTo>
                    <a:pt x="169117" y="125379"/>
                  </a:lnTo>
                  <a:lnTo>
                    <a:pt x="180880" y="111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66547" y="1201762"/>
              <a:ext cx="115815" cy="168119"/>
            </a:xfrm>
            <a:custGeom>
              <a:avLst/>
              <a:gdLst/>
              <a:ahLst/>
              <a:cxnLst/>
              <a:rect l="0" t="0" r="0" b="0"/>
              <a:pathLst>
                <a:path w="115815" h="168119">
                  <a:moveTo>
                    <a:pt x="0" y="94756"/>
                  </a:moveTo>
                  <a:lnTo>
                    <a:pt x="134" y="106424"/>
                  </a:lnTo>
                  <a:lnTo>
                    <a:pt x="1414" y="116913"/>
                  </a:lnTo>
                  <a:lnTo>
                    <a:pt x="4003" y="127215"/>
                  </a:lnTo>
                  <a:lnTo>
                    <a:pt x="7549" y="137516"/>
                  </a:lnTo>
                  <a:lnTo>
                    <a:pt x="11534" y="147860"/>
                  </a:lnTo>
                  <a:lnTo>
                    <a:pt x="15578" y="158179"/>
                  </a:lnTo>
                  <a:lnTo>
                    <a:pt x="18237" y="165977"/>
                  </a:lnTo>
                  <a:lnTo>
                    <a:pt x="18154" y="168118"/>
                  </a:lnTo>
                  <a:lnTo>
                    <a:pt x="16300" y="165572"/>
                  </a:lnTo>
                  <a:lnTo>
                    <a:pt x="13556" y="159970"/>
                  </a:lnTo>
                  <a:lnTo>
                    <a:pt x="10553" y="152160"/>
                  </a:lnTo>
                  <a:lnTo>
                    <a:pt x="7827" y="142259"/>
                  </a:lnTo>
                  <a:lnTo>
                    <a:pt x="5627" y="130460"/>
                  </a:lnTo>
                  <a:lnTo>
                    <a:pt x="4300" y="117584"/>
                  </a:lnTo>
                  <a:lnTo>
                    <a:pt x="4380" y="104915"/>
                  </a:lnTo>
                  <a:lnTo>
                    <a:pt x="6026" y="93166"/>
                  </a:lnTo>
                  <a:lnTo>
                    <a:pt x="9078" y="82495"/>
                  </a:lnTo>
                  <a:lnTo>
                    <a:pt x="13260" y="72790"/>
                  </a:lnTo>
                  <a:lnTo>
                    <a:pt x="18296" y="63860"/>
                  </a:lnTo>
                  <a:lnTo>
                    <a:pt x="24116" y="55676"/>
                  </a:lnTo>
                  <a:lnTo>
                    <a:pt x="30846" y="48383"/>
                  </a:lnTo>
                  <a:lnTo>
                    <a:pt x="38480" y="41982"/>
                  </a:lnTo>
                  <a:lnTo>
                    <a:pt x="46895" y="36189"/>
                  </a:lnTo>
                  <a:lnTo>
                    <a:pt x="55920" y="30529"/>
                  </a:lnTo>
                  <a:lnTo>
                    <a:pt x="65393" y="24728"/>
                  </a:lnTo>
                  <a:lnTo>
                    <a:pt x="74918" y="18995"/>
                  </a:lnTo>
                  <a:lnTo>
                    <a:pt x="84923" y="13372"/>
                  </a:lnTo>
                  <a:lnTo>
                    <a:pt x="97400" y="73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24474" y="104383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1" y="11936"/>
                  </a:lnTo>
                  <a:lnTo>
                    <a:pt x="1" y="24986"/>
                  </a:lnTo>
                  <a:lnTo>
                    <a:pt x="5" y="40474"/>
                  </a:lnTo>
                  <a:lnTo>
                    <a:pt x="177" y="58214"/>
                  </a:lnTo>
                  <a:lnTo>
                    <a:pt x="826" y="77824"/>
                  </a:lnTo>
                  <a:lnTo>
                    <a:pt x="2075" y="98875"/>
                  </a:lnTo>
                  <a:lnTo>
                    <a:pt x="3728" y="120825"/>
                  </a:lnTo>
                  <a:lnTo>
                    <a:pt x="5377" y="143063"/>
                  </a:lnTo>
                  <a:lnTo>
                    <a:pt x="6780" y="165226"/>
                  </a:lnTo>
                  <a:lnTo>
                    <a:pt x="7872" y="187019"/>
                  </a:lnTo>
                  <a:lnTo>
                    <a:pt x="8680" y="208117"/>
                  </a:lnTo>
                  <a:lnTo>
                    <a:pt x="9258" y="228418"/>
                  </a:lnTo>
                  <a:lnTo>
                    <a:pt x="9663" y="247832"/>
                  </a:lnTo>
                  <a:lnTo>
                    <a:pt x="9943" y="266191"/>
                  </a:lnTo>
                  <a:lnTo>
                    <a:pt x="10134" y="283499"/>
                  </a:lnTo>
                  <a:lnTo>
                    <a:pt x="10264" y="299694"/>
                  </a:lnTo>
                  <a:lnTo>
                    <a:pt x="10366" y="316356"/>
                  </a:lnTo>
                  <a:lnTo>
                    <a:pt x="10449" y="337186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47520" y="1170176"/>
              <a:ext cx="113826" cy="189514"/>
            </a:xfrm>
            <a:custGeom>
              <a:avLst/>
              <a:gdLst/>
              <a:ahLst/>
              <a:cxnLst/>
              <a:rect l="0" t="0" r="0" b="0"/>
              <a:pathLst>
                <a:path w="113826" h="189514">
                  <a:moveTo>
                    <a:pt x="113825" y="0"/>
                  </a:moveTo>
                  <a:lnTo>
                    <a:pt x="102089" y="3001"/>
                  </a:lnTo>
                  <a:lnTo>
                    <a:pt x="90961" y="6423"/>
                  </a:lnTo>
                  <a:lnTo>
                    <a:pt x="79371" y="10620"/>
                  </a:lnTo>
                  <a:lnTo>
                    <a:pt x="67556" y="15520"/>
                  </a:lnTo>
                  <a:lnTo>
                    <a:pt x="56193" y="21001"/>
                  </a:lnTo>
                  <a:lnTo>
                    <a:pt x="45644" y="26936"/>
                  </a:lnTo>
                  <a:lnTo>
                    <a:pt x="35942" y="33371"/>
                  </a:lnTo>
                  <a:lnTo>
                    <a:pt x="26970" y="40517"/>
                  </a:lnTo>
                  <a:lnTo>
                    <a:pt x="18581" y="48435"/>
                  </a:lnTo>
                  <a:lnTo>
                    <a:pt x="11117" y="57039"/>
                  </a:lnTo>
                  <a:lnTo>
                    <a:pt x="5381" y="66192"/>
                  </a:lnTo>
                  <a:lnTo>
                    <a:pt x="1675" y="75754"/>
                  </a:lnTo>
                  <a:lnTo>
                    <a:pt x="0" y="85445"/>
                  </a:lnTo>
                  <a:lnTo>
                    <a:pt x="311" y="94871"/>
                  </a:lnTo>
                  <a:lnTo>
                    <a:pt x="2380" y="103839"/>
                  </a:lnTo>
                  <a:lnTo>
                    <a:pt x="6022" y="112333"/>
                  </a:lnTo>
                  <a:lnTo>
                    <a:pt x="11198" y="120425"/>
                  </a:lnTo>
                  <a:lnTo>
                    <a:pt x="17750" y="128204"/>
                  </a:lnTo>
                  <a:lnTo>
                    <a:pt x="25416" y="135751"/>
                  </a:lnTo>
                  <a:lnTo>
                    <a:pt x="33931" y="143133"/>
                  </a:lnTo>
                  <a:lnTo>
                    <a:pt x="43065" y="150394"/>
                  </a:lnTo>
                  <a:lnTo>
                    <a:pt x="52639" y="157408"/>
                  </a:lnTo>
                  <a:lnTo>
                    <a:pt x="62519" y="163891"/>
                  </a:lnTo>
                  <a:lnTo>
                    <a:pt x="72595" y="169729"/>
                  </a:lnTo>
                  <a:lnTo>
                    <a:pt x="82344" y="174816"/>
                  </a:lnTo>
                  <a:lnTo>
                    <a:pt x="91788" y="179479"/>
                  </a:lnTo>
                  <a:lnTo>
                    <a:pt x="101752" y="184125"/>
                  </a:lnTo>
                  <a:lnTo>
                    <a:pt x="11382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17135" y="1207189"/>
              <a:ext cx="121959" cy="184087"/>
            </a:xfrm>
            <a:custGeom>
              <a:avLst/>
              <a:gdLst/>
              <a:ahLst/>
              <a:cxnLst/>
              <a:rect l="0" t="0" r="0" b="0"/>
              <a:pathLst>
                <a:path w="121959" h="184087">
                  <a:moveTo>
                    <a:pt x="102138" y="15630"/>
                  </a:moveTo>
                  <a:lnTo>
                    <a:pt x="93269" y="9896"/>
                  </a:lnTo>
                  <a:lnTo>
                    <a:pt x="84281" y="5612"/>
                  </a:lnTo>
                  <a:lnTo>
                    <a:pt x="74291" y="2415"/>
                  </a:lnTo>
                  <a:lnTo>
                    <a:pt x="63483" y="400"/>
                  </a:lnTo>
                  <a:lnTo>
                    <a:pt x="52321" y="0"/>
                  </a:lnTo>
                  <a:lnTo>
                    <a:pt x="41124" y="1315"/>
                  </a:lnTo>
                  <a:lnTo>
                    <a:pt x="30358" y="4310"/>
                  </a:lnTo>
                  <a:lnTo>
                    <a:pt x="20670" y="8984"/>
                  </a:lnTo>
                  <a:lnTo>
                    <a:pt x="12325" y="15157"/>
                  </a:lnTo>
                  <a:lnTo>
                    <a:pt x="5724" y="22385"/>
                  </a:lnTo>
                  <a:lnTo>
                    <a:pt x="1565" y="30066"/>
                  </a:lnTo>
                  <a:lnTo>
                    <a:pt x="0" y="37809"/>
                  </a:lnTo>
                  <a:lnTo>
                    <a:pt x="1051" y="45123"/>
                  </a:lnTo>
                  <a:lnTo>
                    <a:pt x="4864" y="51350"/>
                  </a:lnTo>
                  <a:lnTo>
                    <a:pt x="11237" y="56241"/>
                  </a:lnTo>
                  <a:lnTo>
                    <a:pt x="19563" y="60050"/>
                  </a:lnTo>
                  <a:lnTo>
                    <a:pt x="29044" y="63312"/>
                  </a:lnTo>
                  <a:lnTo>
                    <a:pt x="39112" y="66407"/>
                  </a:lnTo>
                  <a:lnTo>
                    <a:pt x="49291" y="69676"/>
                  </a:lnTo>
                  <a:lnTo>
                    <a:pt x="59116" y="73491"/>
                  </a:lnTo>
                  <a:lnTo>
                    <a:pt x="68388" y="77992"/>
                  </a:lnTo>
                  <a:lnTo>
                    <a:pt x="77104" y="83136"/>
                  </a:lnTo>
                  <a:lnTo>
                    <a:pt x="85352" y="88806"/>
                  </a:lnTo>
                  <a:lnTo>
                    <a:pt x="93235" y="94882"/>
                  </a:lnTo>
                  <a:lnTo>
                    <a:pt x="100684" y="101418"/>
                  </a:lnTo>
                  <a:lnTo>
                    <a:pt x="107468" y="108636"/>
                  </a:lnTo>
                  <a:lnTo>
                    <a:pt x="113502" y="116598"/>
                  </a:lnTo>
                  <a:lnTo>
                    <a:pt x="118368" y="125063"/>
                  </a:lnTo>
                  <a:lnTo>
                    <a:pt x="121274" y="133591"/>
                  </a:lnTo>
                  <a:lnTo>
                    <a:pt x="121958" y="141915"/>
                  </a:lnTo>
                  <a:lnTo>
                    <a:pt x="120468" y="149792"/>
                  </a:lnTo>
                  <a:lnTo>
                    <a:pt x="116883" y="156928"/>
                  </a:lnTo>
                  <a:lnTo>
                    <a:pt x="111468" y="163239"/>
                  </a:lnTo>
                  <a:lnTo>
                    <a:pt x="104427" y="168646"/>
                  </a:lnTo>
                  <a:lnTo>
                    <a:pt x="95816" y="172987"/>
                  </a:lnTo>
                  <a:lnTo>
                    <a:pt x="85820" y="176280"/>
                  </a:lnTo>
                  <a:lnTo>
                    <a:pt x="75125" y="178684"/>
                  </a:lnTo>
                  <a:lnTo>
                    <a:pt x="63677" y="180650"/>
                  </a:lnTo>
                  <a:lnTo>
                    <a:pt x="49360" y="182352"/>
                  </a:lnTo>
                  <a:lnTo>
                    <a:pt x="28438" y="184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29428" y="1432010"/>
              <a:ext cx="1853016" cy="102910"/>
            </a:xfrm>
            <a:custGeom>
              <a:avLst/>
              <a:gdLst/>
              <a:ahLst/>
              <a:cxnLst/>
              <a:rect l="0" t="0" r="0" b="0"/>
              <a:pathLst>
                <a:path w="1853016" h="102910">
                  <a:moveTo>
                    <a:pt x="1853015" y="11907"/>
                  </a:moveTo>
                  <a:lnTo>
                    <a:pt x="1844281" y="17775"/>
                  </a:lnTo>
                  <a:lnTo>
                    <a:pt x="1836574" y="23339"/>
                  </a:lnTo>
                  <a:lnTo>
                    <a:pt x="1829172" y="29138"/>
                  </a:lnTo>
                  <a:lnTo>
                    <a:pt x="1821911" y="35219"/>
                  </a:lnTo>
                  <a:lnTo>
                    <a:pt x="1814732" y="41549"/>
                  </a:lnTo>
                  <a:lnTo>
                    <a:pt x="1807598" y="48063"/>
                  </a:lnTo>
                  <a:lnTo>
                    <a:pt x="1800162" y="54221"/>
                  </a:lnTo>
                  <a:lnTo>
                    <a:pt x="1791798" y="59059"/>
                  </a:lnTo>
                  <a:lnTo>
                    <a:pt x="1782246" y="62156"/>
                  </a:lnTo>
                  <a:lnTo>
                    <a:pt x="1771726" y="63589"/>
                  </a:lnTo>
                  <a:lnTo>
                    <a:pt x="1760749" y="63645"/>
                  </a:lnTo>
                  <a:lnTo>
                    <a:pt x="1749662" y="62637"/>
                  </a:lnTo>
                  <a:lnTo>
                    <a:pt x="1738626" y="60522"/>
                  </a:lnTo>
                  <a:lnTo>
                    <a:pt x="1727690" y="56908"/>
                  </a:lnTo>
                  <a:lnTo>
                    <a:pt x="1716856" y="51704"/>
                  </a:lnTo>
                  <a:lnTo>
                    <a:pt x="1706107" y="45092"/>
                  </a:lnTo>
                  <a:lnTo>
                    <a:pt x="1695423" y="37359"/>
                  </a:lnTo>
                  <a:lnTo>
                    <a:pt x="1684782" y="28799"/>
                  </a:lnTo>
                  <a:lnTo>
                    <a:pt x="1674007" y="20138"/>
                  </a:lnTo>
                  <a:lnTo>
                    <a:pt x="1662780" y="12476"/>
                  </a:lnTo>
                  <a:lnTo>
                    <a:pt x="1650969" y="6342"/>
                  </a:lnTo>
                  <a:lnTo>
                    <a:pt x="1638765" y="2058"/>
                  </a:lnTo>
                  <a:lnTo>
                    <a:pt x="1626573" y="0"/>
                  </a:lnTo>
                  <a:lnTo>
                    <a:pt x="1614631" y="141"/>
                  </a:lnTo>
                  <a:lnTo>
                    <a:pt x="1603003" y="2320"/>
                  </a:lnTo>
                  <a:lnTo>
                    <a:pt x="1591662" y="6432"/>
                  </a:lnTo>
                  <a:lnTo>
                    <a:pt x="1580551" y="12219"/>
                  </a:lnTo>
                  <a:lnTo>
                    <a:pt x="1569617" y="19015"/>
                  </a:lnTo>
                  <a:lnTo>
                    <a:pt x="1558807" y="25873"/>
                  </a:lnTo>
                  <a:lnTo>
                    <a:pt x="1548082" y="32254"/>
                  </a:lnTo>
                  <a:lnTo>
                    <a:pt x="1537249" y="38010"/>
                  </a:lnTo>
                  <a:lnTo>
                    <a:pt x="1525986" y="43184"/>
                  </a:lnTo>
                  <a:lnTo>
                    <a:pt x="1514144" y="47876"/>
                  </a:lnTo>
                  <a:lnTo>
                    <a:pt x="1501751" y="51876"/>
                  </a:lnTo>
                  <a:lnTo>
                    <a:pt x="1488900" y="54666"/>
                  </a:lnTo>
                  <a:lnTo>
                    <a:pt x="1475702" y="56064"/>
                  </a:lnTo>
                  <a:lnTo>
                    <a:pt x="1462416" y="56190"/>
                  </a:lnTo>
                  <a:lnTo>
                    <a:pt x="1449424" y="55288"/>
                  </a:lnTo>
                  <a:lnTo>
                    <a:pt x="1436908" y="53607"/>
                  </a:lnTo>
                  <a:lnTo>
                    <a:pt x="1424878" y="51362"/>
                  </a:lnTo>
                  <a:lnTo>
                    <a:pt x="1413260" y="48717"/>
                  </a:lnTo>
                  <a:lnTo>
                    <a:pt x="1401961" y="45795"/>
                  </a:lnTo>
                  <a:lnTo>
                    <a:pt x="1390896" y="42683"/>
                  </a:lnTo>
                  <a:lnTo>
                    <a:pt x="1380001" y="39441"/>
                  </a:lnTo>
                  <a:lnTo>
                    <a:pt x="1369221" y="36120"/>
                  </a:lnTo>
                  <a:lnTo>
                    <a:pt x="1358523" y="33077"/>
                  </a:lnTo>
                  <a:lnTo>
                    <a:pt x="1347879" y="30944"/>
                  </a:lnTo>
                  <a:lnTo>
                    <a:pt x="1337275" y="30000"/>
                  </a:lnTo>
                  <a:lnTo>
                    <a:pt x="1326695" y="30350"/>
                  </a:lnTo>
                  <a:lnTo>
                    <a:pt x="1316131" y="32106"/>
                  </a:lnTo>
                  <a:lnTo>
                    <a:pt x="1305580" y="35173"/>
                  </a:lnTo>
                  <a:lnTo>
                    <a:pt x="1295035" y="39164"/>
                  </a:lnTo>
                  <a:lnTo>
                    <a:pt x="1284496" y="43518"/>
                  </a:lnTo>
                  <a:lnTo>
                    <a:pt x="1273961" y="47884"/>
                  </a:lnTo>
                  <a:lnTo>
                    <a:pt x="1263427" y="52118"/>
                  </a:lnTo>
                  <a:lnTo>
                    <a:pt x="1252897" y="56186"/>
                  </a:lnTo>
                  <a:lnTo>
                    <a:pt x="1242362" y="60102"/>
                  </a:lnTo>
                  <a:lnTo>
                    <a:pt x="1231659" y="63732"/>
                  </a:lnTo>
                  <a:lnTo>
                    <a:pt x="1220482" y="66797"/>
                  </a:lnTo>
                  <a:lnTo>
                    <a:pt x="1208703" y="69185"/>
                  </a:lnTo>
                  <a:lnTo>
                    <a:pt x="1196523" y="70620"/>
                  </a:lnTo>
                  <a:lnTo>
                    <a:pt x="1184344" y="70602"/>
                  </a:lnTo>
                  <a:lnTo>
                    <a:pt x="1172410" y="68993"/>
                  </a:lnTo>
                  <a:lnTo>
                    <a:pt x="1160615" y="65962"/>
                  </a:lnTo>
                  <a:lnTo>
                    <a:pt x="1148630" y="61794"/>
                  </a:lnTo>
                  <a:lnTo>
                    <a:pt x="1136270" y="56775"/>
                  </a:lnTo>
                  <a:lnTo>
                    <a:pt x="1123511" y="51307"/>
                  </a:lnTo>
                  <a:lnTo>
                    <a:pt x="1110406" y="45878"/>
                  </a:lnTo>
                  <a:lnTo>
                    <a:pt x="1097031" y="40751"/>
                  </a:lnTo>
                  <a:lnTo>
                    <a:pt x="1083454" y="35989"/>
                  </a:lnTo>
                  <a:lnTo>
                    <a:pt x="1069734" y="31557"/>
                  </a:lnTo>
                  <a:lnTo>
                    <a:pt x="1055917" y="27398"/>
                  </a:lnTo>
                  <a:lnTo>
                    <a:pt x="1042198" y="23774"/>
                  </a:lnTo>
                  <a:lnTo>
                    <a:pt x="1028907" y="21244"/>
                  </a:lnTo>
                  <a:lnTo>
                    <a:pt x="1016190" y="20028"/>
                  </a:lnTo>
                  <a:lnTo>
                    <a:pt x="1004021" y="20195"/>
                  </a:lnTo>
                  <a:lnTo>
                    <a:pt x="992309" y="21828"/>
                  </a:lnTo>
                  <a:lnTo>
                    <a:pt x="980943" y="24817"/>
                  </a:lnTo>
                  <a:lnTo>
                    <a:pt x="969665" y="28925"/>
                  </a:lnTo>
                  <a:lnTo>
                    <a:pt x="958092" y="33891"/>
                  </a:lnTo>
                  <a:lnTo>
                    <a:pt x="946031" y="39480"/>
                  </a:lnTo>
                  <a:lnTo>
                    <a:pt x="933149" y="45349"/>
                  </a:lnTo>
                  <a:lnTo>
                    <a:pt x="918904" y="51055"/>
                  </a:lnTo>
                  <a:lnTo>
                    <a:pt x="903145" y="56362"/>
                  </a:lnTo>
                  <a:lnTo>
                    <a:pt x="886511" y="60906"/>
                  </a:lnTo>
                  <a:lnTo>
                    <a:pt x="870192" y="64129"/>
                  </a:lnTo>
                  <a:lnTo>
                    <a:pt x="854853" y="65848"/>
                  </a:lnTo>
                  <a:lnTo>
                    <a:pt x="840624" y="66207"/>
                  </a:lnTo>
                  <a:lnTo>
                    <a:pt x="827382" y="65467"/>
                  </a:lnTo>
                  <a:lnTo>
                    <a:pt x="814915" y="63894"/>
                  </a:lnTo>
                  <a:lnTo>
                    <a:pt x="802864" y="61553"/>
                  </a:lnTo>
                  <a:lnTo>
                    <a:pt x="790758" y="58313"/>
                  </a:lnTo>
                  <a:lnTo>
                    <a:pt x="778345" y="54177"/>
                  </a:lnTo>
                  <a:lnTo>
                    <a:pt x="765734" y="49436"/>
                  </a:lnTo>
                  <a:lnTo>
                    <a:pt x="753267" y="44562"/>
                  </a:lnTo>
                  <a:lnTo>
                    <a:pt x="741136" y="39844"/>
                  </a:lnTo>
                  <a:lnTo>
                    <a:pt x="729211" y="35542"/>
                  </a:lnTo>
                  <a:lnTo>
                    <a:pt x="717138" y="31959"/>
                  </a:lnTo>
                  <a:lnTo>
                    <a:pt x="704724" y="29186"/>
                  </a:lnTo>
                  <a:lnTo>
                    <a:pt x="692099" y="27308"/>
                  </a:lnTo>
                  <a:lnTo>
                    <a:pt x="679616" y="26489"/>
                  </a:lnTo>
                  <a:lnTo>
                    <a:pt x="667477" y="26719"/>
                  </a:lnTo>
                  <a:lnTo>
                    <a:pt x="655714" y="28008"/>
                  </a:lnTo>
                  <a:lnTo>
                    <a:pt x="644282" y="30468"/>
                  </a:lnTo>
                  <a:lnTo>
                    <a:pt x="633111" y="34048"/>
                  </a:lnTo>
                  <a:lnTo>
                    <a:pt x="622135" y="38569"/>
                  </a:lnTo>
                  <a:lnTo>
                    <a:pt x="611297" y="43820"/>
                  </a:lnTo>
                  <a:lnTo>
                    <a:pt x="600554" y="49605"/>
                  </a:lnTo>
                  <a:lnTo>
                    <a:pt x="589709" y="55606"/>
                  </a:lnTo>
                  <a:lnTo>
                    <a:pt x="578436" y="61402"/>
                  </a:lnTo>
                  <a:lnTo>
                    <a:pt x="566595" y="66768"/>
                  </a:lnTo>
                  <a:lnTo>
                    <a:pt x="554370" y="71353"/>
                  </a:lnTo>
                  <a:lnTo>
                    <a:pt x="542164" y="74603"/>
                  </a:lnTo>
                  <a:lnTo>
                    <a:pt x="530214" y="76336"/>
                  </a:lnTo>
                  <a:lnTo>
                    <a:pt x="518579" y="76533"/>
                  </a:lnTo>
                  <a:lnTo>
                    <a:pt x="507235" y="75153"/>
                  </a:lnTo>
                  <a:lnTo>
                    <a:pt x="496117" y="72342"/>
                  </a:lnTo>
                  <a:lnTo>
                    <a:pt x="485007" y="68525"/>
                  </a:lnTo>
                  <a:lnTo>
                    <a:pt x="473548" y="64287"/>
                  </a:lnTo>
                  <a:lnTo>
                    <a:pt x="461575" y="60008"/>
                  </a:lnTo>
                  <a:lnTo>
                    <a:pt x="449089" y="56173"/>
                  </a:lnTo>
                  <a:lnTo>
                    <a:pt x="436176" y="53437"/>
                  </a:lnTo>
                  <a:lnTo>
                    <a:pt x="422937" y="52051"/>
                  </a:lnTo>
                  <a:lnTo>
                    <a:pt x="409623" y="52088"/>
                  </a:lnTo>
                  <a:lnTo>
                    <a:pt x="396612" y="53626"/>
                  </a:lnTo>
                  <a:lnTo>
                    <a:pt x="384079" y="56548"/>
                  </a:lnTo>
                  <a:lnTo>
                    <a:pt x="371868" y="60609"/>
                  </a:lnTo>
                  <a:lnTo>
                    <a:pt x="359596" y="65543"/>
                  </a:lnTo>
                  <a:lnTo>
                    <a:pt x="347039" y="71106"/>
                  </a:lnTo>
                  <a:lnTo>
                    <a:pt x="334148" y="76788"/>
                  </a:lnTo>
                  <a:lnTo>
                    <a:pt x="320953" y="81835"/>
                  </a:lnTo>
                  <a:lnTo>
                    <a:pt x="307516" y="85882"/>
                  </a:lnTo>
                  <a:lnTo>
                    <a:pt x="293899" y="88597"/>
                  </a:lnTo>
                  <a:lnTo>
                    <a:pt x="280151" y="89519"/>
                  </a:lnTo>
                  <a:lnTo>
                    <a:pt x="266307" y="88590"/>
                  </a:lnTo>
                  <a:lnTo>
                    <a:pt x="252230" y="86374"/>
                  </a:lnTo>
                  <a:lnTo>
                    <a:pt x="237635" y="83826"/>
                  </a:lnTo>
                  <a:lnTo>
                    <a:pt x="222414" y="81539"/>
                  </a:lnTo>
                  <a:lnTo>
                    <a:pt x="206937" y="80044"/>
                  </a:lnTo>
                  <a:lnTo>
                    <a:pt x="191927" y="79957"/>
                  </a:lnTo>
                  <a:lnTo>
                    <a:pt x="177758" y="81459"/>
                  </a:lnTo>
                  <a:lnTo>
                    <a:pt x="164464" y="84232"/>
                  </a:lnTo>
                  <a:lnTo>
                    <a:pt x="151923" y="87687"/>
                  </a:lnTo>
                  <a:lnTo>
                    <a:pt x="139960" y="91406"/>
                  </a:lnTo>
                  <a:lnTo>
                    <a:pt x="128094" y="95016"/>
                  </a:lnTo>
                  <a:lnTo>
                    <a:pt x="115586" y="98126"/>
                  </a:lnTo>
                  <a:lnTo>
                    <a:pt x="102095" y="100577"/>
                  </a:lnTo>
                  <a:lnTo>
                    <a:pt x="87946" y="102237"/>
                  </a:lnTo>
                  <a:lnTo>
                    <a:pt x="73909" y="102909"/>
                  </a:lnTo>
                  <a:lnTo>
                    <a:pt x="60441" y="102589"/>
                  </a:lnTo>
                  <a:lnTo>
                    <a:pt x="47906" y="101572"/>
                  </a:lnTo>
                  <a:lnTo>
                    <a:pt x="35399" y="100257"/>
                  </a:lnTo>
                  <a:lnTo>
                    <a:pt x="20710" y="98529"/>
                  </a:lnTo>
                  <a:lnTo>
                    <a:pt x="0" y="96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4044259" y="918677"/>
            <a:ext cx="0" cy="55169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1225122" y="1855678"/>
            <a:ext cx="1273949" cy="831458"/>
            <a:chOff x="1225122" y="1855678"/>
            <a:chExt cx="1273949" cy="831458"/>
          </a:xfrm>
        </p:grpSpPr>
        <p:sp>
          <p:nvSpPr>
            <p:cNvPr id="45" name="Freeform 44"/>
            <p:cNvSpPr/>
            <p:nvPr/>
          </p:nvSpPr>
          <p:spPr>
            <a:xfrm>
              <a:off x="1313926" y="1855678"/>
              <a:ext cx="121523" cy="336619"/>
            </a:xfrm>
            <a:custGeom>
              <a:avLst/>
              <a:gdLst/>
              <a:ahLst/>
              <a:cxnLst/>
              <a:rect l="0" t="0" r="0" b="0"/>
              <a:pathLst>
                <a:path w="121523" h="336619">
                  <a:moveTo>
                    <a:pt x="100709" y="104991"/>
                  </a:moveTo>
                  <a:lnTo>
                    <a:pt x="103576" y="96123"/>
                  </a:lnTo>
                  <a:lnTo>
                    <a:pt x="105718" y="87136"/>
                  </a:lnTo>
                  <a:lnTo>
                    <a:pt x="107312" y="77145"/>
                  </a:lnTo>
                  <a:lnTo>
                    <a:pt x="108146" y="66337"/>
                  </a:lnTo>
                  <a:lnTo>
                    <a:pt x="107698" y="55174"/>
                  </a:lnTo>
                  <a:lnTo>
                    <a:pt x="105785" y="43978"/>
                  </a:lnTo>
                  <a:lnTo>
                    <a:pt x="102375" y="33212"/>
                  </a:lnTo>
                  <a:lnTo>
                    <a:pt x="97418" y="23524"/>
                  </a:lnTo>
                  <a:lnTo>
                    <a:pt x="91046" y="15173"/>
                  </a:lnTo>
                  <a:lnTo>
                    <a:pt x="83515" y="8400"/>
                  </a:lnTo>
                  <a:lnTo>
                    <a:pt x="75097" y="3593"/>
                  </a:lnTo>
                  <a:lnTo>
                    <a:pt x="66037" y="775"/>
                  </a:lnTo>
                  <a:lnTo>
                    <a:pt x="56685" y="0"/>
                  </a:lnTo>
                  <a:lnTo>
                    <a:pt x="47487" y="1516"/>
                  </a:lnTo>
                  <a:lnTo>
                    <a:pt x="38678" y="5238"/>
                  </a:lnTo>
                  <a:lnTo>
                    <a:pt x="30459" y="10819"/>
                  </a:lnTo>
                  <a:lnTo>
                    <a:pt x="23085" y="17844"/>
                  </a:lnTo>
                  <a:lnTo>
                    <a:pt x="16610" y="25944"/>
                  </a:lnTo>
                  <a:lnTo>
                    <a:pt x="11092" y="35143"/>
                  </a:lnTo>
                  <a:lnTo>
                    <a:pt x="6676" y="45827"/>
                  </a:lnTo>
                  <a:lnTo>
                    <a:pt x="3337" y="58079"/>
                  </a:lnTo>
                  <a:lnTo>
                    <a:pt x="1077" y="71392"/>
                  </a:lnTo>
                  <a:lnTo>
                    <a:pt x="0" y="84866"/>
                  </a:lnTo>
                  <a:lnTo>
                    <a:pt x="57" y="97960"/>
                  </a:lnTo>
                  <a:lnTo>
                    <a:pt x="1230" y="110344"/>
                  </a:lnTo>
                  <a:lnTo>
                    <a:pt x="3612" y="121735"/>
                  </a:lnTo>
                  <a:lnTo>
                    <a:pt x="7145" y="132091"/>
                  </a:lnTo>
                  <a:lnTo>
                    <a:pt x="11804" y="141384"/>
                  </a:lnTo>
                  <a:lnTo>
                    <a:pt x="17680" y="149495"/>
                  </a:lnTo>
                  <a:lnTo>
                    <a:pt x="24708" y="156467"/>
                  </a:lnTo>
                  <a:lnTo>
                    <a:pt x="32697" y="162151"/>
                  </a:lnTo>
                  <a:lnTo>
                    <a:pt x="41430" y="166148"/>
                  </a:lnTo>
                  <a:lnTo>
                    <a:pt x="50706" y="168383"/>
                  </a:lnTo>
                  <a:lnTo>
                    <a:pt x="60205" y="168748"/>
                  </a:lnTo>
                  <a:lnTo>
                    <a:pt x="69501" y="166949"/>
                  </a:lnTo>
                  <a:lnTo>
                    <a:pt x="78376" y="163033"/>
                  </a:lnTo>
                  <a:lnTo>
                    <a:pt x="86640" y="157320"/>
                  </a:lnTo>
                  <a:lnTo>
                    <a:pt x="94045" y="150206"/>
                  </a:lnTo>
                  <a:lnTo>
                    <a:pt x="100548" y="142113"/>
                  </a:lnTo>
                  <a:lnTo>
                    <a:pt x="106379" y="135386"/>
                  </a:lnTo>
                  <a:lnTo>
                    <a:pt x="111366" y="133429"/>
                  </a:lnTo>
                  <a:lnTo>
                    <a:pt x="114953" y="136661"/>
                  </a:lnTo>
                  <a:lnTo>
                    <a:pt x="117330" y="144119"/>
                  </a:lnTo>
                  <a:lnTo>
                    <a:pt x="118872" y="154691"/>
                  </a:lnTo>
                  <a:lnTo>
                    <a:pt x="119871" y="167304"/>
                  </a:lnTo>
                  <a:lnTo>
                    <a:pt x="120519" y="180973"/>
                  </a:lnTo>
                  <a:lnTo>
                    <a:pt x="120943" y="195087"/>
                  </a:lnTo>
                  <a:lnTo>
                    <a:pt x="121222" y="209343"/>
                  </a:lnTo>
                  <a:lnTo>
                    <a:pt x="121405" y="223610"/>
                  </a:lnTo>
                  <a:lnTo>
                    <a:pt x="121522" y="237837"/>
                  </a:lnTo>
                  <a:lnTo>
                    <a:pt x="121429" y="251853"/>
                  </a:lnTo>
                  <a:lnTo>
                    <a:pt x="120834" y="265352"/>
                  </a:lnTo>
                  <a:lnTo>
                    <a:pt x="119621" y="278207"/>
                  </a:lnTo>
                  <a:lnTo>
                    <a:pt x="117983" y="290197"/>
                  </a:lnTo>
                  <a:lnTo>
                    <a:pt x="116175" y="302215"/>
                  </a:lnTo>
                  <a:lnTo>
                    <a:pt x="114035" y="316433"/>
                  </a:lnTo>
                  <a:lnTo>
                    <a:pt x="111237" y="336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25122" y="2234410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332839" y="67"/>
                  </a:lnTo>
                  <a:lnTo>
                    <a:pt x="319568" y="707"/>
                  </a:lnTo>
                  <a:lnTo>
                    <a:pt x="306366" y="2004"/>
                  </a:lnTo>
                  <a:lnTo>
                    <a:pt x="293024" y="3864"/>
                  </a:lnTo>
                  <a:lnTo>
                    <a:pt x="279516" y="6180"/>
                  </a:lnTo>
                  <a:lnTo>
                    <a:pt x="265867" y="8846"/>
                  </a:lnTo>
                  <a:lnTo>
                    <a:pt x="252273" y="11770"/>
                  </a:lnTo>
                  <a:lnTo>
                    <a:pt x="239072" y="14877"/>
                  </a:lnTo>
                  <a:lnTo>
                    <a:pt x="226417" y="18112"/>
                  </a:lnTo>
                  <a:lnTo>
                    <a:pt x="214293" y="21436"/>
                  </a:lnTo>
                  <a:lnTo>
                    <a:pt x="202611" y="24821"/>
                  </a:lnTo>
                  <a:lnTo>
                    <a:pt x="191260" y="28246"/>
                  </a:lnTo>
                  <a:lnTo>
                    <a:pt x="179822" y="31699"/>
                  </a:lnTo>
                  <a:lnTo>
                    <a:pt x="167610" y="35171"/>
                  </a:lnTo>
                  <a:lnTo>
                    <a:pt x="154311" y="38655"/>
                  </a:lnTo>
                  <a:lnTo>
                    <a:pt x="139954" y="42148"/>
                  </a:lnTo>
                  <a:lnTo>
                    <a:pt x="124712" y="45646"/>
                  </a:lnTo>
                  <a:lnTo>
                    <a:pt x="108795" y="49148"/>
                  </a:lnTo>
                  <a:lnTo>
                    <a:pt x="92549" y="52652"/>
                  </a:lnTo>
                  <a:lnTo>
                    <a:pt x="76424" y="56159"/>
                  </a:lnTo>
                  <a:lnTo>
                    <a:pt x="60674" y="59661"/>
                  </a:lnTo>
                  <a:lnTo>
                    <a:pt x="45948" y="63009"/>
                  </a:lnTo>
                  <a:lnTo>
                    <a:pt x="31930" y="66232"/>
                  </a:lnTo>
                  <a:lnTo>
                    <a:pt x="17391" y="696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36351" y="2455509"/>
              <a:ext cx="15114" cy="231627"/>
            </a:xfrm>
            <a:custGeom>
              <a:avLst/>
              <a:gdLst/>
              <a:ahLst/>
              <a:cxnLst/>
              <a:rect l="0" t="0" r="0" b="0"/>
              <a:pathLst>
                <a:path w="15114" h="231627">
                  <a:moveTo>
                    <a:pt x="15113" y="0"/>
                  </a:moveTo>
                  <a:lnTo>
                    <a:pt x="12246" y="14668"/>
                  </a:lnTo>
                  <a:lnTo>
                    <a:pt x="10104" y="28579"/>
                  </a:lnTo>
                  <a:lnTo>
                    <a:pt x="8501" y="43073"/>
                  </a:lnTo>
                  <a:lnTo>
                    <a:pt x="7320" y="58102"/>
                  </a:lnTo>
                  <a:lnTo>
                    <a:pt x="6472" y="73278"/>
                  </a:lnTo>
                  <a:lnTo>
                    <a:pt x="5870" y="88350"/>
                  </a:lnTo>
                  <a:lnTo>
                    <a:pt x="5283" y="103387"/>
                  </a:lnTo>
                  <a:lnTo>
                    <a:pt x="4350" y="118695"/>
                  </a:lnTo>
                  <a:lnTo>
                    <a:pt x="2913" y="134428"/>
                  </a:lnTo>
                  <a:lnTo>
                    <a:pt x="1302" y="150263"/>
                  </a:lnTo>
                  <a:lnTo>
                    <a:pt x="214" y="165521"/>
                  </a:lnTo>
                  <a:lnTo>
                    <a:pt x="0" y="179845"/>
                  </a:lnTo>
                  <a:lnTo>
                    <a:pt x="527" y="192778"/>
                  </a:lnTo>
                  <a:lnTo>
                    <a:pt x="1394" y="204860"/>
                  </a:lnTo>
                  <a:lnTo>
                    <a:pt x="2685" y="217148"/>
                  </a:lnTo>
                  <a:lnTo>
                    <a:pt x="4584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20479" y="2392337"/>
              <a:ext cx="155979" cy="246363"/>
            </a:xfrm>
            <a:custGeom>
              <a:avLst/>
              <a:gdLst/>
              <a:ahLst/>
              <a:cxnLst/>
              <a:rect l="0" t="0" r="0" b="0"/>
              <a:pathLst>
                <a:path w="155979" h="246363">
                  <a:moveTo>
                    <a:pt x="88912" y="0"/>
                  </a:moveTo>
                  <a:lnTo>
                    <a:pt x="82978" y="5935"/>
                  </a:lnTo>
                  <a:lnTo>
                    <a:pt x="76773" y="12140"/>
                  </a:lnTo>
                  <a:lnTo>
                    <a:pt x="69682" y="19231"/>
                  </a:lnTo>
                  <a:lnTo>
                    <a:pt x="61914" y="26998"/>
                  </a:lnTo>
                  <a:lnTo>
                    <a:pt x="53916" y="34996"/>
                  </a:lnTo>
                  <a:lnTo>
                    <a:pt x="45975" y="42947"/>
                  </a:lnTo>
                  <a:lnTo>
                    <a:pt x="38201" y="51066"/>
                  </a:lnTo>
                  <a:lnTo>
                    <a:pt x="30608" y="59956"/>
                  </a:lnTo>
                  <a:lnTo>
                    <a:pt x="23180" y="69904"/>
                  </a:lnTo>
                  <a:lnTo>
                    <a:pt x="16210" y="81043"/>
                  </a:lnTo>
                  <a:lnTo>
                    <a:pt x="10282" y="93510"/>
                  </a:lnTo>
                  <a:lnTo>
                    <a:pt x="5633" y="107231"/>
                  </a:lnTo>
                  <a:lnTo>
                    <a:pt x="2341" y="121836"/>
                  </a:lnTo>
                  <a:lnTo>
                    <a:pt x="498" y="136777"/>
                  </a:lnTo>
                  <a:lnTo>
                    <a:pt x="0" y="151706"/>
                  </a:lnTo>
                  <a:lnTo>
                    <a:pt x="614" y="166321"/>
                  </a:lnTo>
                  <a:lnTo>
                    <a:pt x="2080" y="180288"/>
                  </a:lnTo>
                  <a:lnTo>
                    <a:pt x="4182" y="193487"/>
                  </a:lnTo>
                  <a:lnTo>
                    <a:pt x="7064" y="205654"/>
                  </a:lnTo>
                  <a:lnTo>
                    <a:pt x="11208" y="216309"/>
                  </a:lnTo>
                  <a:lnTo>
                    <a:pt x="16781" y="225324"/>
                  </a:lnTo>
                  <a:lnTo>
                    <a:pt x="23812" y="232719"/>
                  </a:lnTo>
                  <a:lnTo>
                    <a:pt x="32361" y="238478"/>
                  </a:lnTo>
                  <a:lnTo>
                    <a:pt x="42295" y="242752"/>
                  </a:lnTo>
                  <a:lnTo>
                    <a:pt x="53202" y="245490"/>
                  </a:lnTo>
                  <a:lnTo>
                    <a:pt x="64508" y="246362"/>
                  </a:lnTo>
                  <a:lnTo>
                    <a:pt x="75843" y="245358"/>
                  </a:lnTo>
                  <a:lnTo>
                    <a:pt x="86892" y="242736"/>
                  </a:lnTo>
                  <a:lnTo>
                    <a:pt x="97311" y="238842"/>
                  </a:lnTo>
                  <a:lnTo>
                    <a:pt x="106979" y="233999"/>
                  </a:lnTo>
                  <a:lnTo>
                    <a:pt x="115793" y="228309"/>
                  </a:lnTo>
                  <a:lnTo>
                    <a:pt x="123575" y="221666"/>
                  </a:lnTo>
                  <a:lnTo>
                    <a:pt x="130327" y="214079"/>
                  </a:lnTo>
                  <a:lnTo>
                    <a:pt x="136032" y="205357"/>
                  </a:lnTo>
                  <a:lnTo>
                    <a:pt x="140575" y="195060"/>
                  </a:lnTo>
                  <a:lnTo>
                    <a:pt x="144008" y="183099"/>
                  </a:lnTo>
                  <a:lnTo>
                    <a:pt x="146671" y="169999"/>
                  </a:lnTo>
                  <a:lnTo>
                    <a:pt x="149082" y="156673"/>
                  </a:lnTo>
                  <a:lnTo>
                    <a:pt x="151552" y="143678"/>
                  </a:lnTo>
                  <a:lnTo>
                    <a:pt x="153875" y="131193"/>
                  </a:lnTo>
                  <a:lnTo>
                    <a:pt x="155449" y="119202"/>
                  </a:lnTo>
                  <a:lnTo>
                    <a:pt x="155978" y="107625"/>
                  </a:lnTo>
                  <a:lnTo>
                    <a:pt x="155162" y="96528"/>
                  </a:lnTo>
                  <a:lnTo>
                    <a:pt x="152553" y="86135"/>
                  </a:lnTo>
                  <a:lnTo>
                    <a:pt x="148091" y="76509"/>
                  </a:lnTo>
                  <a:lnTo>
                    <a:pt x="142179" y="67567"/>
                  </a:lnTo>
                  <a:lnTo>
                    <a:pt x="135462" y="59173"/>
                  </a:lnTo>
                  <a:lnTo>
                    <a:pt x="128391" y="51206"/>
                  </a:lnTo>
                  <a:lnTo>
                    <a:pt x="121037" y="44041"/>
                  </a:lnTo>
                  <a:lnTo>
                    <a:pt x="113196" y="38513"/>
                  </a:lnTo>
                  <a:lnTo>
                    <a:pt x="104788" y="34941"/>
                  </a:lnTo>
                  <a:lnTo>
                    <a:pt x="96314" y="33019"/>
                  </a:lnTo>
                  <a:lnTo>
                    <a:pt x="87939" y="31886"/>
                  </a:lnTo>
                  <a:lnTo>
                    <a:pt x="78929" y="31447"/>
                  </a:lnTo>
                  <a:lnTo>
                    <a:pt x="6785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30490" y="225546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99417" y="5934"/>
                  </a:lnTo>
                  <a:lnTo>
                    <a:pt x="93853" y="12139"/>
                  </a:lnTo>
                  <a:lnTo>
                    <a:pt x="88049" y="19235"/>
                  </a:lnTo>
                  <a:lnTo>
                    <a:pt x="81795" y="27175"/>
                  </a:lnTo>
                  <a:lnTo>
                    <a:pt x="74817" y="35822"/>
                  </a:lnTo>
                  <a:lnTo>
                    <a:pt x="67040" y="45012"/>
                  </a:lnTo>
                  <a:lnTo>
                    <a:pt x="58712" y="54438"/>
                  </a:lnTo>
                  <a:lnTo>
                    <a:pt x="50281" y="63680"/>
                  </a:lnTo>
                  <a:lnTo>
                    <a:pt x="42025" y="72515"/>
                  </a:lnTo>
                  <a:lnTo>
                    <a:pt x="34140" y="80807"/>
                  </a:lnTo>
                  <a:lnTo>
                    <a:pt x="25947" y="89324"/>
                  </a:lnTo>
                  <a:lnTo>
                    <a:pt x="15611" y="9993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30490" y="2276524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8734" y="5868"/>
                  </a:lnTo>
                  <a:lnTo>
                    <a:pt x="16440" y="11432"/>
                  </a:lnTo>
                  <a:lnTo>
                    <a:pt x="23838" y="17236"/>
                  </a:lnTo>
                  <a:lnTo>
                    <a:pt x="30926" y="23489"/>
                  </a:lnTo>
                  <a:lnTo>
                    <a:pt x="37457" y="30468"/>
                  </a:lnTo>
                  <a:lnTo>
                    <a:pt x="43333" y="38244"/>
                  </a:lnTo>
                  <a:lnTo>
                    <a:pt x="48771" y="46573"/>
                  </a:lnTo>
                  <a:lnTo>
                    <a:pt x="54190" y="55004"/>
                  </a:lnTo>
                  <a:lnTo>
                    <a:pt x="59838" y="63259"/>
                  </a:lnTo>
                  <a:lnTo>
                    <a:pt x="65865" y="71144"/>
                  </a:lnTo>
                  <a:lnTo>
                    <a:pt x="73206" y="79338"/>
                  </a:lnTo>
                  <a:lnTo>
                    <a:pt x="84747" y="89673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54822" y="1878823"/>
              <a:ext cx="212622" cy="295439"/>
            </a:xfrm>
            <a:custGeom>
              <a:avLst/>
              <a:gdLst/>
              <a:ahLst/>
              <a:cxnLst/>
              <a:rect l="0" t="0" r="0" b="0"/>
              <a:pathLst>
                <a:path w="212622" h="295439">
                  <a:moveTo>
                    <a:pt x="23108" y="50261"/>
                  </a:moveTo>
                  <a:lnTo>
                    <a:pt x="26109" y="38660"/>
                  </a:lnTo>
                  <a:lnTo>
                    <a:pt x="29531" y="28811"/>
                  </a:lnTo>
                  <a:lnTo>
                    <a:pt x="33732" y="19820"/>
                  </a:lnTo>
                  <a:lnTo>
                    <a:pt x="38805" y="11896"/>
                  </a:lnTo>
                  <a:lnTo>
                    <a:pt x="44935" y="5814"/>
                  </a:lnTo>
                  <a:lnTo>
                    <a:pt x="52114" y="1856"/>
                  </a:lnTo>
                  <a:lnTo>
                    <a:pt x="60028" y="0"/>
                  </a:lnTo>
                  <a:lnTo>
                    <a:pt x="68175" y="187"/>
                  </a:lnTo>
                  <a:lnTo>
                    <a:pt x="76242" y="2164"/>
                  </a:lnTo>
                  <a:lnTo>
                    <a:pt x="84113" y="5573"/>
                  </a:lnTo>
                  <a:lnTo>
                    <a:pt x="91778" y="10062"/>
                  </a:lnTo>
                  <a:lnTo>
                    <a:pt x="99262" y="15346"/>
                  </a:lnTo>
                  <a:lnTo>
                    <a:pt x="106440" y="21688"/>
                  </a:lnTo>
                  <a:lnTo>
                    <a:pt x="113041" y="29840"/>
                  </a:lnTo>
                  <a:lnTo>
                    <a:pt x="118960" y="40065"/>
                  </a:lnTo>
                  <a:lnTo>
                    <a:pt x="124089" y="52018"/>
                  </a:lnTo>
                  <a:lnTo>
                    <a:pt x="128236" y="65030"/>
                  </a:lnTo>
                  <a:lnTo>
                    <a:pt x="131395" y="78602"/>
                  </a:lnTo>
                  <a:lnTo>
                    <a:pt x="133703" y="92612"/>
                  </a:lnTo>
                  <a:lnTo>
                    <a:pt x="135343" y="107222"/>
                  </a:lnTo>
                  <a:lnTo>
                    <a:pt x="136483" y="122481"/>
                  </a:lnTo>
                  <a:lnTo>
                    <a:pt x="137097" y="137999"/>
                  </a:lnTo>
                  <a:lnTo>
                    <a:pt x="136986" y="153043"/>
                  </a:lnTo>
                  <a:lnTo>
                    <a:pt x="136097" y="167243"/>
                  </a:lnTo>
                  <a:lnTo>
                    <a:pt x="134517" y="180728"/>
                  </a:lnTo>
                  <a:lnTo>
                    <a:pt x="132386" y="193931"/>
                  </a:lnTo>
                  <a:lnTo>
                    <a:pt x="129836" y="207139"/>
                  </a:lnTo>
                  <a:lnTo>
                    <a:pt x="126819" y="220146"/>
                  </a:lnTo>
                  <a:lnTo>
                    <a:pt x="123116" y="232362"/>
                  </a:lnTo>
                  <a:lnTo>
                    <a:pt x="118662" y="243507"/>
                  </a:lnTo>
                  <a:lnTo>
                    <a:pt x="113535" y="253620"/>
                  </a:lnTo>
                  <a:lnTo>
                    <a:pt x="107870" y="262874"/>
                  </a:lnTo>
                  <a:lnTo>
                    <a:pt x="101789" y="271459"/>
                  </a:lnTo>
                  <a:lnTo>
                    <a:pt x="95079" y="279225"/>
                  </a:lnTo>
                  <a:lnTo>
                    <a:pt x="87211" y="285696"/>
                  </a:lnTo>
                  <a:lnTo>
                    <a:pt x="77998" y="290709"/>
                  </a:lnTo>
                  <a:lnTo>
                    <a:pt x="67878" y="294077"/>
                  </a:lnTo>
                  <a:lnTo>
                    <a:pt x="57701" y="295438"/>
                  </a:lnTo>
                  <a:lnTo>
                    <a:pt x="47974" y="294791"/>
                  </a:lnTo>
                  <a:lnTo>
                    <a:pt x="39004" y="292253"/>
                  </a:lnTo>
                  <a:lnTo>
                    <a:pt x="31059" y="287892"/>
                  </a:lnTo>
                  <a:lnTo>
                    <a:pt x="24165" y="281925"/>
                  </a:lnTo>
                  <a:lnTo>
                    <a:pt x="18180" y="274666"/>
                  </a:lnTo>
                  <a:lnTo>
                    <a:pt x="12911" y="266433"/>
                  </a:lnTo>
                  <a:lnTo>
                    <a:pt x="8183" y="257491"/>
                  </a:lnTo>
                  <a:lnTo>
                    <a:pt x="4174" y="248048"/>
                  </a:lnTo>
                  <a:lnTo>
                    <a:pt x="1385" y="238258"/>
                  </a:lnTo>
                  <a:lnTo>
                    <a:pt x="0" y="228233"/>
                  </a:lnTo>
                  <a:lnTo>
                    <a:pt x="223" y="218213"/>
                  </a:lnTo>
                  <a:lnTo>
                    <a:pt x="2426" y="208558"/>
                  </a:lnTo>
                  <a:lnTo>
                    <a:pt x="6616" y="199448"/>
                  </a:lnTo>
                  <a:lnTo>
                    <a:pt x="12514" y="191364"/>
                  </a:lnTo>
                  <a:lnTo>
                    <a:pt x="19754" y="185145"/>
                  </a:lnTo>
                  <a:lnTo>
                    <a:pt x="27988" y="181077"/>
                  </a:lnTo>
                  <a:lnTo>
                    <a:pt x="36938" y="178974"/>
                  </a:lnTo>
                  <a:lnTo>
                    <a:pt x="46390" y="178460"/>
                  </a:lnTo>
                  <a:lnTo>
                    <a:pt x="56184" y="179151"/>
                  </a:lnTo>
                  <a:lnTo>
                    <a:pt x="66047" y="180883"/>
                  </a:lnTo>
                  <a:lnTo>
                    <a:pt x="75596" y="183706"/>
                  </a:lnTo>
                  <a:lnTo>
                    <a:pt x="84658" y="187562"/>
                  </a:lnTo>
                  <a:lnTo>
                    <a:pt x="93558" y="192285"/>
                  </a:lnTo>
                  <a:lnTo>
                    <a:pt x="102987" y="197678"/>
                  </a:lnTo>
                  <a:lnTo>
                    <a:pt x="113295" y="203562"/>
                  </a:lnTo>
                  <a:lnTo>
                    <a:pt x="124338" y="209632"/>
                  </a:lnTo>
                  <a:lnTo>
                    <a:pt x="135678" y="215473"/>
                  </a:lnTo>
                  <a:lnTo>
                    <a:pt x="147006" y="220867"/>
                  </a:lnTo>
                  <a:lnTo>
                    <a:pt x="158037" y="225300"/>
                  </a:lnTo>
                  <a:lnTo>
                    <a:pt x="168436" y="227915"/>
                  </a:lnTo>
                  <a:lnTo>
                    <a:pt x="178126" y="228400"/>
                  </a:lnTo>
                  <a:lnTo>
                    <a:pt x="187802" y="227365"/>
                  </a:lnTo>
                  <a:lnTo>
                    <a:pt x="198638" y="224363"/>
                  </a:lnTo>
                  <a:lnTo>
                    <a:pt x="212621" y="218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77972" y="1856509"/>
              <a:ext cx="189514" cy="304202"/>
            </a:xfrm>
            <a:custGeom>
              <a:avLst/>
              <a:gdLst/>
              <a:ahLst/>
              <a:cxnLst/>
              <a:rect l="0" t="0" r="0" b="0"/>
              <a:pathLst>
                <a:path w="189514" h="304202">
                  <a:moveTo>
                    <a:pt x="0" y="51517"/>
                  </a:moveTo>
                  <a:lnTo>
                    <a:pt x="3000" y="42783"/>
                  </a:lnTo>
                  <a:lnTo>
                    <a:pt x="6423" y="35077"/>
                  </a:lnTo>
                  <a:lnTo>
                    <a:pt x="10623" y="27679"/>
                  </a:lnTo>
                  <a:lnTo>
                    <a:pt x="15696" y="20591"/>
                  </a:lnTo>
                  <a:lnTo>
                    <a:pt x="21826" y="14060"/>
                  </a:lnTo>
                  <a:lnTo>
                    <a:pt x="29010" y="8202"/>
                  </a:lnTo>
                  <a:lnTo>
                    <a:pt x="37097" y="3455"/>
                  </a:lnTo>
                  <a:lnTo>
                    <a:pt x="45892" y="630"/>
                  </a:lnTo>
                  <a:lnTo>
                    <a:pt x="55208" y="0"/>
                  </a:lnTo>
                  <a:lnTo>
                    <a:pt x="64732" y="1527"/>
                  </a:lnTo>
                  <a:lnTo>
                    <a:pt x="74045" y="5136"/>
                  </a:lnTo>
                  <a:lnTo>
                    <a:pt x="82931" y="10567"/>
                  </a:lnTo>
                  <a:lnTo>
                    <a:pt x="91202" y="17619"/>
                  </a:lnTo>
                  <a:lnTo>
                    <a:pt x="98611" y="26238"/>
                  </a:lnTo>
                  <a:lnTo>
                    <a:pt x="105109" y="36252"/>
                  </a:lnTo>
                  <a:lnTo>
                    <a:pt x="110642" y="47398"/>
                  </a:lnTo>
                  <a:lnTo>
                    <a:pt x="115069" y="59403"/>
                  </a:lnTo>
                  <a:lnTo>
                    <a:pt x="118419" y="72033"/>
                  </a:lnTo>
                  <a:lnTo>
                    <a:pt x="120857" y="85107"/>
                  </a:lnTo>
                  <a:lnTo>
                    <a:pt x="122585" y="98489"/>
                  </a:lnTo>
                  <a:lnTo>
                    <a:pt x="123783" y="112084"/>
                  </a:lnTo>
                  <a:lnTo>
                    <a:pt x="124437" y="125823"/>
                  </a:lnTo>
                  <a:lnTo>
                    <a:pt x="124352" y="139660"/>
                  </a:lnTo>
                  <a:lnTo>
                    <a:pt x="123481" y="153564"/>
                  </a:lnTo>
                  <a:lnTo>
                    <a:pt x="121913" y="167512"/>
                  </a:lnTo>
                  <a:lnTo>
                    <a:pt x="119790" y="181490"/>
                  </a:lnTo>
                  <a:lnTo>
                    <a:pt x="117245" y="195483"/>
                  </a:lnTo>
                  <a:lnTo>
                    <a:pt x="114232" y="209321"/>
                  </a:lnTo>
                  <a:lnTo>
                    <a:pt x="110532" y="222693"/>
                  </a:lnTo>
                  <a:lnTo>
                    <a:pt x="106074" y="235461"/>
                  </a:lnTo>
                  <a:lnTo>
                    <a:pt x="100776" y="247493"/>
                  </a:lnTo>
                  <a:lnTo>
                    <a:pt x="94462" y="258580"/>
                  </a:lnTo>
                  <a:lnTo>
                    <a:pt x="87138" y="268692"/>
                  </a:lnTo>
                  <a:lnTo>
                    <a:pt x="78948" y="277466"/>
                  </a:lnTo>
                  <a:lnTo>
                    <a:pt x="70080" y="284156"/>
                  </a:lnTo>
                  <a:lnTo>
                    <a:pt x="60714" y="288534"/>
                  </a:lnTo>
                  <a:lnTo>
                    <a:pt x="51154" y="290507"/>
                  </a:lnTo>
                  <a:lnTo>
                    <a:pt x="41817" y="289870"/>
                  </a:lnTo>
                  <a:lnTo>
                    <a:pt x="32919" y="286770"/>
                  </a:lnTo>
                  <a:lnTo>
                    <a:pt x="24810" y="281452"/>
                  </a:lnTo>
                  <a:lnTo>
                    <a:pt x="18042" y="274080"/>
                  </a:lnTo>
                  <a:lnTo>
                    <a:pt x="12797" y="264950"/>
                  </a:lnTo>
                  <a:lnTo>
                    <a:pt x="9259" y="254756"/>
                  </a:lnTo>
                  <a:lnTo>
                    <a:pt x="7775" y="244463"/>
                  </a:lnTo>
                  <a:lnTo>
                    <a:pt x="8342" y="234626"/>
                  </a:lnTo>
                  <a:lnTo>
                    <a:pt x="10992" y="225567"/>
                  </a:lnTo>
                  <a:lnTo>
                    <a:pt x="15961" y="217554"/>
                  </a:lnTo>
                  <a:lnTo>
                    <a:pt x="23145" y="210624"/>
                  </a:lnTo>
                  <a:lnTo>
                    <a:pt x="31865" y="205124"/>
                  </a:lnTo>
                  <a:lnTo>
                    <a:pt x="41087" y="201776"/>
                  </a:lnTo>
                  <a:lnTo>
                    <a:pt x="50174" y="200782"/>
                  </a:lnTo>
                  <a:lnTo>
                    <a:pt x="59051" y="201893"/>
                  </a:lnTo>
                  <a:lnTo>
                    <a:pt x="67997" y="204688"/>
                  </a:lnTo>
                  <a:lnTo>
                    <a:pt x="77196" y="208755"/>
                  </a:lnTo>
                  <a:lnTo>
                    <a:pt x="86526" y="213906"/>
                  </a:lnTo>
                  <a:lnTo>
                    <a:pt x="95651" y="220179"/>
                  </a:lnTo>
                  <a:lnTo>
                    <a:pt x="104387" y="227500"/>
                  </a:lnTo>
                  <a:lnTo>
                    <a:pt x="112713" y="235532"/>
                  </a:lnTo>
                  <a:lnTo>
                    <a:pt x="120686" y="243769"/>
                  </a:lnTo>
                  <a:lnTo>
                    <a:pt x="128380" y="251902"/>
                  </a:lnTo>
                  <a:lnTo>
                    <a:pt x="135870" y="259820"/>
                  </a:lnTo>
                  <a:lnTo>
                    <a:pt x="143213" y="267517"/>
                  </a:lnTo>
                  <a:lnTo>
                    <a:pt x="150448" y="275019"/>
                  </a:lnTo>
                  <a:lnTo>
                    <a:pt x="157497" y="282064"/>
                  </a:lnTo>
                  <a:lnTo>
                    <a:pt x="164966" y="288793"/>
                  </a:lnTo>
                  <a:lnTo>
                    <a:pt x="174629" y="295797"/>
                  </a:lnTo>
                  <a:lnTo>
                    <a:pt x="189513" y="304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56873" y="2223882"/>
              <a:ext cx="442198" cy="31586"/>
            </a:xfrm>
            <a:custGeom>
              <a:avLst/>
              <a:gdLst/>
              <a:ahLst/>
              <a:cxnLst/>
              <a:rect l="0" t="0" r="0" b="0"/>
              <a:pathLst>
                <a:path w="442198" h="31586">
                  <a:moveTo>
                    <a:pt x="442197" y="0"/>
                  </a:moveTo>
                  <a:lnTo>
                    <a:pt x="427662" y="67"/>
                  </a:lnTo>
                  <a:lnTo>
                    <a:pt x="415031" y="707"/>
                  </a:lnTo>
                  <a:lnTo>
                    <a:pt x="403122" y="1999"/>
                  </a:lnTo>
                  <a:lnTo>
                    <a:pt x="391467" y="3686"/>
                  </a:lnTo>
                  <a:lnTo>
                    <a:pt x="379627" y="5354"/>
                  </a:lnTo>
                  <a:lnTo>
                    <a:pt x="367387" y="6772"/>
                  </a:lnTo>
                  <a:lnTo>
                    <a:pt x="354718" y="8043"/>
                  </a:lnTo>
                  <a:lnTo>
                    <a:pt x="341680" y="9502"/>
                  </a:lnTo>
                  <a:lnTo>
                    <a:pt x="328350" y="11330"/>
                  </a:lnTo>
                  <a:lnTo>
                    <a:pt x="314806" y="13388"/>
                  </a:lnTo>
                  <a:lnTo>
                    <a:pt x="301108" y="15316"/>
                  </a:lnTo>
                  <a:lnTo>
                    <a:pt x="287301" y="16910"/>
                  </a:lnTo>
                  <a:lnTo>
                    <a:pt x="273420" y="18133"/>
                  </a:lnTo>
                  <a:lnTo>
                    <a:pt x="259488" y="19028"/>
                  </a:lnTo>
                  <a:lnTo>
                    <a:pt x="245521" y="19665"/>
                  </a:lnTo>
                  <a:lnTo>
                    <a:pt x="231531" y="20110"/>
                  </a:lnTo>
                  <a:lnTo>
                    <a:pt x="217525" y="20416"/>
                  </a:lnTo>
                  <a:lnTo>
                    <a:pt x="203504" y="20625"/>
                  </a:lnTo>
                  <a:lnTo>
                    <a:pt x="189307" y="20767"/>
                  </a:lnTo>
                  <a:lnTo>
                    <a:pt x="174630" y="20862"/>
                  </a:lnTo>
                  <a:lnTo>
                    <a:pt x="159350" y="20931"/>
                  </a:lnTo>
                  <a:lnTo>
                    <a:pt x="143664" y="21147"/>
                  </a:lnTo>
                  <a:lnTo>
                    <a:pt x="127980" y="21824"/>
                  </a:lnTo>
                  <a:lnTo>
                    <a:pt x="112537" y="23092"/>
                  </a:lnTo>
                  <a:lnTo>
                    <a:pt x="97235" y="24758"/>
                  </a:lnTo>
                  <a:lnTo>
                    <a:pt x="81741" y="26415"/>
                  </a:lnTo>
                  <a:lnTo>
                    <a:pt x="65895" y="27823"/>
                  </a:lnTo>
                  <a:lnTo>
                    <a:pt x="50433" y="28922"/>
                  </a:lnTo>
                  <a:lnTo>
                    <a:pt x="35383" y="29853"/>
                  </a:lnTo>
                  <a:lnTo>
                    <a:pt x="19420" y="306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59769" y="2350223"/>
              <a:ext cx="18204" cy="294799"/>
            </a:xfrm>
            <a:custGeom>
              <a:avLst/>
              <a:gdLst/>
              <a:ahLst/>
              <a:cxnLst/>
              <a:rect l="0" t="0" r="0" b="0"/>
              <a:pathLst>
                <a:path w="18204" h="294799">
                  <a:moveTo>
                    <a:pt x="18203" y="0"/>
                  </a:moveTo>
                  <a:lnTo>
                    <a:pt x="15336" y="9003"/>
                  </a:lnTo>
                  <a:lnTo>
                    <a:pt x="13194" y="19270"/>
                  </a:lnTo>
                  <a:lnTo>
                    <a:pt x="11586" y="31863"/>
                  </a:lnTo>
                  <a:lnTo>
                    <a:pt x="10233" y="46736"/>
                  </a:lnTo>
                  <a:lnTo>
                    <a:pt x="8736" y="63829"/>
                  </a:lnTo>
                  <a:lnTo>
                    <a:pt x="6890" y="82860"/>
                  </a:lnTo>
                  <a:lnTo>
                    <a:pt x="4823" y="102952"/>
                  </a:lnTo>
                  <a:lnTo>
                    <a:pt x="2890" y="122798"/>
                  </a:lnTo>
                  <a:lnTo>
                    <a:pt x="1299" y="141687"/>
                  </a:lnTo>
                  <a:lnTo>
                    <a:pt x="248" y="159465"/>
                  </a:lnTo>
                  <a:lnTo>
                    <a:pt x="0" y="176251"/>
                  </a:lnTo>
                  <a:lnTo>
                    <a:pt x="611" y="192247"/>
                  </a:lnTo>
                  <a:lnTo>
                    <a:pt x="1819" y="207653"/>
                  </a:lnTo>
                  <a:lnTo>
                    <a:pt x="3161" y="222633"/>
                  </a:lnTo>
                  <a:lnTo>
                    <a:pt x="4355" y="237297"/>
                  </a:lnTo>
                  <a:lnTo>
                    <a:pt x="5309" y="251130"/>
                  </a:lnTo>
                  <a:lnTo>
                    <a:pt x="6126" y="264372"/>
                  </a:lnTo>
                  <a:lnTo>
                    <a:pt x="6873" y="278190"/>
                  </a:lnTo>
                  <a:lnTo>
                    <a:pt x="767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6425139" y="1799636"/>
            <a:ext cx="142510" cy="347520"/>
          </a:xfrm>
          <a:custGeom>
            <a:avLst/>
            <a:gdLst/>
            <a:ahLst/>
            <a:cxnLst/>
            <a:rect l="0" t="0" r="0" b="0"/>
            <a:pathLst>
              <a:path w="142510" h="347520">
                <a:moveTo>
                  <a:pt x="128588" y="126421"/>
                </a:moveTo>
                <a:lnTo>
                  <a:pt x="131521" y="117619"/>
                </a:lnTo>
                <a:lnTo>
                  <a:pt x="134304" y="109273"/>
                </a:lnTo>
                <a:lnTo>
                  <a:pt x="137193" y="100574"/>
                </a:lnTo>
                <a:lnTo>
                  <a:pt x="139888" y="91453"/>
                </a:lnTo>
                <a:lnTo>
                  <a:pt x="141757" y="81958"/>
                </a:lnTo>
                <a:lnTo>
                  <a:pt x="142509" y="72166"/>
                </a:lnTo>
                <a:lnTo>
                  <a:pt x="142024" y="62152"/>
                </a:lnTo>
                <a:lnTo>
                  <a:pt x="140174" y="51978"/>
                </a:lnTo>
                <a:lnTo>
                  <a:pt x="137033" y="41701"/>
                </a:lnTo>
                <a:lnTo>
                  <a:pt x="132652" y="31682"/>
                </a:lnTo>
                <a:lnTo>
                  <a:pt x="126971" y="22561"/>
                </a:lnTo>
                <a:lnTo>
                  <a:pt x="120079" y="14623"/>
                </a:lnTo>
                <a:lnTo>
                  <a:pt x="112181" y="8141"/>
                </a:lnTo>
                <a:lnTo>
                  <a:pt x="103510" y="3536"/>
                </a:lnTo>
                <a:lnTo>
                  <a:pt x="94277" y="853"/>
                </a:lnTo>
                <a:lnTo>
                  <a:pt x="84806" y="0"/>
                </a:lnTo>
                <a:lnTo>
                  <a:pt x="75529" y="932"/>
                </a:lnTo>
                <a:lnTo>
                  <a:pt x="66661" y="3448"/>
                </a:lnTo>
                <a:lnTo>
                  <a:pt x="58233" y="7406"/>
                </a:lnTo>
                <a:lnTo>
                  <a:pt x="50186" y="12802"/>
                </a:lnTo>
                <a:lnTo>
                  <a:pt x="42442" y="19503"/>
                </a:lnTo>
                <a:lnTo>
                  <a:pt x="35087" y="27273"/>
                </a:lnTo>
                <a:lnTo>
                  <a:pt x="28367" y="35857"/>
                </a:lnTo>
                <a:lnTo>
                  <a:pt x="22363" y="45039"/>
                </a:lnTo>
                <a:lnTo>
                  <a:pt x="17009" y="54643"/>
                </a:lnTo>
                <a:lnTo>
                  <a:pt x="12178" y="64543"/>
                </a:lnTo>
                <a:lnTo>
                  <a:pt x="7750" y="74656"/>
                </a:lnTo>
                <a:lnTo>
                  <a:pt x="3946" y="85243"/>
                </a:lnTo>
                <a:lnTo>
                  <a:pt x="1295" y="96876"/>
                </a:lnTo>
                <a:lnTo>
                  <a:pt x="0" y="109768"/>
                </a:lnTo>
                <a:lnTo>
                  <a:pt x="113" y="123343"/>
                </a:lnTo>
                <a:lnTo>
                  <a:pt x="1710" y="136461"/>
                </a:lnTo>
                <a:lnTo>
                  <a:pt x="4684" y="148495"/>
                </a:lnTo>
                <a:lnTo>
                  <a:pt x="9121" y="159012"/>
                </a:lnTo>
                <a:lnTo>
                  <a:pt x="15373" y="167546"/>
                </a:lnTo>
                <a:lnTo>
                  <a:pt x="23458" y="174043"/>
                </a:lnTo>
                <a:lnTo>
                  <a:pt x="32800" y="178286"/>
                </a:lnTo>
                <a:lnTo>
                  <a:pt x="42448" y="179725"/>
                </a:lnTo>
                <a:lnTo>
                  <a:pt x="51819" y="178323"/>
                </a:lnTo>
                <a:lnTo>
                  <a:pt x="60720" y="174299"/>
                </a:lnTo>
                <a:lnTo>
                  <a:pt x="69151" y="167870"/>
                </a:lnTo>
                <a:lnTo>
                  <a:pt x="77184" y="159406"/>
                </a:lnTo>
                <a:lnTo>
                  <a:pt x="84748" y="149505"/>
                </a:lnTo>
                <a:lnTo>
                  <a:pt x="91616" y="138885"/>
                </a:lnTo>
                <a:lnTo>
                  <a:pt x="97710" y="128100"/>
                </a:lnTo>
                <a:lnTo>
                  <a:pt x="102650" y="120576"/>
                </a:lnTo>
                <a:lnTo>
                  <a:pt x="105816" y="120095"/>
                </a:lnTo>
                <a:lnTo>
                  <a:pt x="107370" y="124993"/>
                </a:lnTo>
                <a:lnTo>
                  <a:pt x="107960" y="133288"/>
                </a:lnTo>
                <a:lnTo>
                  <a:pt x="108094" y="143854"/>
                </a:lnTo>
                <a:lnTo>
                  <a:pt x="108045" y="156204"/>
                </a:lnTo>
                <a:lnTo>
                  <a:pt x="107942" y="169981"/>
                </a:lnTo>
                <a:lnTo>
                  <a:pt x="107840" y="184689"/>
                </a:lnTo>
                <a:lnTo>
                  <a:pt x="107753" y="199731"/>
                </a:lnTo>
                <a:lnTo>
                  <a:pt x="107687" y="214748"/>
                </a:lnTo>
                <a:lnTo>
                  <a:pt x="107638" y="229599"/>
                </a:lnTo>
                <a:lnTo>
                  <a:pt x="107604" y="244260"/>
                </a:lnTo>
                <a:lnTo>
                  <a:pt x="107581" y="258749"/>
                </a:lnTo>
                <a:lnTo>
                  <a:pt x="107564" y="273073"/>
                </a:lnTo>
                <a:lnTo>
                  <a:pt x="107552" y="288939"/>
                </a:lnTo>
                <a:lnTo>
                  <a:pt x="107541" y="311093"/>
                </a:lnTo>
                <a:lnTo>
                  <a:pt x="107530" y="3475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343156" y="2210326"/>
            <a:ext cx="315856" cy="63172"/>
          </a:xfrm>
          <a:custGeom>
            <a:avLst/>
            <a:gdLst/>
            <a:ahLst/>
            <a:cxnLst/>
            <a:rect l="0" t="0" r="0" b="0"/>
            <a:pathLst>
              <a:path w="315856" h="63172">
                <a:moveTo>
                  <a:pt x="315855" y="0"/>
                </a:moveTo>
                <a:lnTo>
                  <a:pt x="304120" y="2867"/>
                </a:lnTo>
                <a:lnTo>
                  <a:pt x="292991" y="5009"/>
                </a:lnTo>
                <a:lnTo>
                  <a:pt x="281389" y="6616"/>
                </a:lnTo>
                <a:lnTo>
                  <a:pt x="269054" y="7970"/>
                </a:lnTo>
                <a:lnTo>
                  <a:pt x="255746" y="9466"/>
                </a:lnTo>
                <a:lnTo>
                  <a:pt x="241437" y="11317"/>
                </a:lnTo>
                <a:lnTo>
                  <a:pt x="226259" y="13557"/>
                </a:lnTo>
                <a:lnTo>
                  <a:pt x="210398" y="16138"/>
                </a:lnTo>
                <a:lnTo>
                  <a:pt x="194027" y="18987"/>
                </a:lnTo>
                <a:lnTo>
                  <a:pt x="177289" y="22037"/>
                </a:lnTo>
                <a:lnTo>
                  <a:pt x="160295" y="25229"/>
                </a:lnTo>
                <a:lnTo>
                  <a:pt x="143122" y="28523"/>
                </a:lnTo>
                <a:lnTo>
                  <a:pt x="125827" y="31886"/>
                </a:lnTo>
                <a:lnTo>
                  <a:pt x="108450" y="35296"/>
                </a:lnTo>
                <a:lnTo>
                  <a:pt x="91031" y="38739"/>
                </a:lnTo>
                <a:lnTo>
                  <a:pt x="73960" y="42245"/>
                </a:lnTo>
                <a:lnTo>
                  <a:pt x="56091" y="46337"/>
                </a:lnTo>
                <a:lnTo>
                  <a:pt x="33621" y="52491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406327" y="2410367"/>
            <a:ext cx="31587" cy="210571"/>
          </a:xfrm>
          <a:custGeom>
            <a:avLst/>
            <a:gdLst/>
            <a:ahLst/>
            <a:cxnLst/>
            <a:rect l="0" t="0" r="0" b="0"/>
            <a:pathLst>
              <a:path w="31587" h="210571">
                <a:moveTo>
                  <a:pt x="0" y="0"/>
                </a:moveTo>
                <a:lnTo>
                  <a:pt x="5733" y="8869"/>
                </a:lnTo>
                <a:lnTo>
                  <a:pt x="10017" y="17856"/>
                </a:lnTo>
                <a:lnTo>
                  <a:pt x="13228" y="27856"/>
                </a:lnTo>
                <a:lnTo>
                  <a:pt x="15762" y="39009"/>
                </a:lnTo>
                <a:lnTo>
                  <a:pt x="18108" y="51469"/>
                </a:lnTo>
                <a:lnTo>
                  <a:pt x="20552" y="65176"/>
                </a:lnTo>
                <a:lnTo>
                  <a:pt x="23033" y="79766"/>
                </a:lnTo>
                <a:lnTo>
                  <a:pt x="25250" y="94695"/>
                </a:lnTo>
                <a:lnTo>
                  <a:pt x="27039" y="109620"/>
                </a:lnTo>
                <a:lnTo>
                  <a:pt x="28393" y="124401"/>
                </a:lnTo>
                <a:lnTo>
                  <a:pt x="29378" y="139011"/>
                </a:lnTo>
                <a:lnTo>
                  <a:pt x="30075" y="153450"/>
                </a:lnTo>
                <a:lnTo>
                  <a:pt x="30560" y="167145"/>
                </a:lnTo>
                <a:lnTo>
                  <a:pt x="30946" y="180285"/>
                </a:lnTo>
                <a:lnTo>
                  <a:pt x="31268" y="194027"/>
                </a:lnTo>
                <a:lnTo>
                  <a:pt x="31586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6537036" y="2378782"/>
            <a:ext cx="140278" cy="221663"/>
          </a:xfrm>
          <a:custGeom>
            <a:avLst/>
            <a:gdLst/>
            <a:ahLst/>
            <a:cxnLst/>
            <a:rect l="0" t="0" r="0" b="0"/>
            <a:pathLst>
              <a:path w="140278" h="221663">
                <a:moveTo>
                  <a:pt x="79860" y="0"/>
                </a:moveTo>
                <a:lnTo>
                  <a:pt x="71127" y="3068"/>
                </a:lnTo>
                <a:lnTo>
                  <a:pt x="63420" y="7130"/>
                </a:lnTo>
                <a:lnTo>
                  <a:pt x="56018" y="12628"/>
                </a:lnTo>
                <a:lnTo>
                  <a:pt x="48756" y="19560"/>
                </a:lnTo>
                <a:lnTo>
                  <a:pt x="41577" y="28006"/>
                </a:lnTo>
                <a:lnTo>
                  <a:pt x="34457" y="37852"/>
                </a:lnTo>
                <a:lnTo>
                  <a:pt x="27540" y="48690"/>
                </a:lnTo>
                <a:lnTo>
                  <a:pt x="21121" y="59944"/>
                </a:lnTo>
                <a:lnTo>
                  <a:pt x="15329" y="71251"/>
                </a:lnTo>
                <a:lnTo>
                  <a:pt x="10286" y="82619"/>
                </a:lnTo>
                <a:lnTo>
                  <a:pt x="6198" y="94317"/>
                </a:lnTo>
                <a:lnTo>
                  <a:pt x="3084" y="106483"/>
                </a:lnTo>
                <a:lnTo>
                  <a:pt x="975" y="119113"/>
                </a:lnTo>
                <a:lnTo>
                  <a:pt x="0" y="132131"/>
                </a:lnTo>
                <a:lnTo>
                  <a:pt x="127" y="145439"/>
                </a:lnTo>
                <a:lnTo>
                  <a:pt x="1346" y="158631"/>
                </a:lnTo>
                <a:lnTo>
                  <a:pt x="3759" y="171029"/>
                </a:lnTo>
                <a:lnTo>
                  <a:pt x="7312" y="182322"/>
                </a:lnTo>
                <a:lnTo>
                  <a:pt x="11985" y="192378"/>
                </a:lnTo>
                <a:lnTo>
                  <a:pt x="17870" y="201069"/>
                </a:lnTo>
                <a:lnTo>
                  <a:pt x="24904" y="208460"/>
                </a:lnTo>
                <a:lnTo>
                  <a:pt x="32897" y="214442"/>
                </a:lnTo>
                <a:lnTo>
                  <a:pt x="41634" y="218646"/>
                </a:lnTo>
                <a:lnTo>
                  <a:pt x="50916" y="221027"/>
                </a:lnTo>
                <a:lnTo>
                  <a:pt x="60589" y="221662"/>
                </a:lnTo>
                <a:lnTo>
                  <a:pt x="70535" y="220577"/>
                </a:lnTo>
                <a:lnTo>
                  <a:pt x="80663" y="217954"/>
                </a:lnTo>
                <a:lnTo>
                  <a:pt x="90753" y="213923"/>
                </a:lnTo>
                <a:lnTo>
                  <a:pt x="100454" y="208478"/>
                </a:lnTo>
                <a:lnTo>
                  <a:pt x="109600" y="201738"/>
                </a:lnTo>
                <a:lnTo>
                  <a:pt x="117877" y="193773"/>
                </a:lnTo>
                <a:lnTo>
                  <a:pt x="124760" y="184525"/>
                </a:lnTo>
                <a:lnTo>
                  <a:pt x="130090" y="174080"/>
                </a:lnTo>
                <a:lnTo>
                  <a:pt x="134025" y="162643"/>
                </a:lnTo>
                <a:lnTo>
                  <a:pt x="136840" y="150442"/>
                </a:lnTo>
                <a:lnTo>
                  <a:pt x="138806" y="137684"/>
                </a:lnTo>
                <a:lnTo>
                  <a:pt x="139995" y="124695"/>
                </a:lnTo>
                <a:lnTo>
                  <a:pt x="140277" y="111901"/>
                </a:lnTo>
                <a:lnTo>
                  <a:pt x="139652" y="99525"/>
                </a:lnTo>
                <a:lnTo>
                  <a:pt x="138080" y="87757"/>
                </a:lnTo>
                <a:lnTo>
                  <a:pt x="135423" y="76847"/>
                </a:lnTo>
                <a:lnTo>
                  <a:pt x="131698" y="66850"/>
                </a:lnTo>
                <a:lnTo>
                  <a:pt x="126737" y="57983"/>
                </a:lnTo>
                <a:lnTo>
                  <a:pt x="120126" y="50698"/>
                </a:lnTo>
                <a:lnTo>
                  <a:pt x="111796" y="45098"/>
                </a:lnTo>
                <a:lnTo>
                  <a:pt x="102190" y="41170"/>
                </a:lnTo>
                <a:lnTo>
                  <a:pt x="90929" y="38678"/>
                </a:lnTo>
                <a:lnTo>
                  <a:pt x="74791" y="38521"/>
                </a:lnTo>
                <a:lnTo>
                  <a:pt x="48275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869581" y="2178741"/>
            <a:ext cx="115815" cy="189513"/>
          </a:xfrm>
          <a:custGeom>
            <a:avLst/>
            <a:gdLst/>
            <a:ahLst/>
            <a:cxnLst/>
            <a:rect l="0" t="0" r="0" b="0"/>
            <a:pathLst>
              <a:path w="115815" h="189513">
                <a:moveTo>
                  <a:pt x="115814" y="0"/>
                </a:moveTo>
                <a:lnTo>
                  <a:pt x="109946" y="6001"/>
                </a:lnTo>
                <a:lnTo>
                  <a:pt x="104382" y="12846"/>
                </a:lnTo>
                <a:lnTo>
                  <a:pt x="98578" y="21238"/>
                </a:lnTo>
                <a:lnTo>
                  <a:pt x="92325" y="31038"/>
                </a:lnTo>
                <a:lnTo>
                  <a:pt x="85346" y="42001"/>
                </a:lnTo>
                <a:lnTo>
                  <a:pt x="77570" y="53862"/>
                </a:lnTo>
                <a:lnTo>
                  <a:pt x="69241" y="66386"/>
                </a:lnTo>
                <a:lnTo>
                  <a:pt x="60810" y="79382"/>
                </a:lnTo>
                <a:lnTo>
                  <a:pt x="52554" y="92706"/>
                </a:lnTo>
                <a:lnTo>
                  <a:pt x="44725" y="106091"/>
                </a:lnTo>
                <a:lnTo>
                  <a:pt x="37620" y="119156"/>
                </a:lnTo>
                <a:lnTo>
                  <a:pt x="31326" y="131714"/>
                </a:lnTo>
                <a:lnTo>
                  <a:pt x="25715" y="143503"/>
                </a:lnTo>
                <a:lnTo>
                  <a:pt x="19893" y="155363"/>
                </a:lnTo>
                <a:lnTo>
                  <a:pt x="12229" y="169452"/>
                </a:lnTo>
                <a:lnTo>
                  <a:pt x="0" y="189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869581" y="2210326"/>
            <a:ext cx="115815" cy="178985"/>
          </a:xfrm>
          <a:custGeom>
            <a:avLst/>
            <a:gdLst/>
            <a:ahLst/>
            <a:cxnLst/>
            <a:rect l="0" t="0" r="0" b="0"/>
            <a:pathLst>
              <a:path w="115815" h="178985">
                <a:moveTo>
                  <a:pt x="0" y="0"/>
                </a:moveTo>
                <a:lnTo>
                  <a:pt x="3001" y="8801"/>
                </a:lnTo>
                <a:lnTo>
                  <a:pt x="6424" y="17148"/>
                </a:lnTo>
                <a:lnTo>
                  <a:pt x="10620" y="25851"/>
                </a:lnTo>
                <a:lnTo>
                  <a:pt x="15520" y="35145"/>
                </a:lnTo>
                <a:lnTo>
                  <a:pt x="21001" y="45288"/>
                </a:lnTo>
                <a:lnTo>
                  <a:pt x="26932" y="56329"/>
                </a:lnTo>
                <a:lnTo>
                  <a:pt x="33193" y="67996"/>
                </a:lnTo>
                <a:lnTo>
                  <a:pt x="39691" y="79818"/>
                </a:lnTo>
                <a:lnTo>
                  <a:pt x="46355" y="91502"/>
                </a:lnTo>
                <a:lnTo>
                  <a:pt x="53134" y="102786"/>
                </a:lnTo>
                <a:lnTo>
                  <a:pt x="59991" y="113364"/>
                </a:lnTo>
                <a:lnTo>
                  <a:pt x="66901" y="123142"/>
                </a:lnTo>
                <a:lnTo>
                  <a:pt x="73847" y="132200"/>
                </a:lnTo>
                <a:lnTo>
                  <a:pt x="80817" y="140678"/>
                </a:lnTo>
                <a:lnTo>
                  <a:pt x="87794" y="148711"/>
                </a:lnTo>
                <a:lnTo>
                  <a:pt x="94470" y="156115"/>
                </a:lnTo>
                <a:lnTo>
                  <a:pt x="100903" y="163126"/>
                </a:lnTo>
                <a:lnTo>
                  <a:pt x="107658" y="170360"/>
                </a:lnTo>
                <a:lnTo>
                  <a:pt x="115814" y="1789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235163" y="1800181"/>
            <a:ext cx="224015" cy="291821"/>
          </a:xfrm>
          <a:custGeom>
            <a:avLst/>
            <a:gdLst/>
            <a:ahLst/>
            <a:cxnLst/>
            <a:rect l="0" t="0" r="0" b="0"/>
            <a:pathLst>
              <a:path w="224015" h="291821">
                <a:moveTo>
                  <a:pt x="2916" y="51518"/>
                </a:moveTo>
                <a:lnTo>
                  <a:pt x="5916" y="42784"/>
                </a:lnTo>
                <a:lnTo>
                  <a:pt x="9338" y="35077"/>
                </a:lnTo>
                <a:lnTo>
                  <a:pt x="13540" y="27680"/>
                </a:lnTo>
                <a:lnTo>
                  <a:pt x="18612" y="20591"/>
                </a:lnTo>
                <a:lnTo>
                  <a:pt x="24742" y="14061"/>
                </a:lnTo>
                <a:lnTo>
                  <a:pt x="31925" y="8202"/>
                </a:lnTo>
                <a:lnTo>
                  <a:pt x="40013" y="3456"/>
                </a:lnTo>
                <a:lnTo>
                  <a:pt x="48807" y="631"/>
                </a:lnTo>
                <a:lnTo>
                  <a:pt x="58118" y="0"/>
                </a:lnTo>
                <a:lnTo>
                  <a:pt x="67470" y="1528"/>
                </a:lnTo>
                <a:lnTo>
                  <a:pt x="76134" y="5137"/>
                </a:lnTo>
                <a:lnTo>
                  <a:pt x="83772" y="10564"/>
                </a:lnTo>
                <a:lnTo>
                  <a:pt x="90390" y="17442"/>
                </a:lnTo>
                <a:lnTo>
                  <a:pt x="96152" y="25413"/>
                </a:lnTo>
                <a:lnTo>
                  <a:pt x="101251" y="34175"/>
                </a:lnTo>
                <a:lnTo>
                  <a:pt x="105864" y="43495"/>
                </a:lnTo>
                <a:lnTo>
                  <a:pt x="110132" y="53203"/>
                </a:lnTo>
                <a:lnTo>
                  <a:pt x="114151" y="63182"/>
                </a:lnTo>
                <a:lnTo>
                  <a:pt x="117838" y="73509"/>
                </a:lnTo>
                <a:lnTo>
                  <a:pt x="120935" y="84436"/>
                </a:lnTo>
                <a:lnTo>
                  <a:pt x="123345" y="96049"/>
                </a:lnTo>
                <a:lnTo>
                  <a:pt x="124961" y="108291"/>
                </a:lnTo>
                <a:lnTo>
                  <a:pt x="125597" y="121041"/>
                </a:lnTo>
                <a:lnTo>
                  <a:pt x="125245" y="134175"/>
                </a:lnTo>
                <a:lnTo>
                  <a:pt x="124042" y="147589"/>
                </a:lnTo>
                <a:lnTo>
                  <a:pt x="122172" y="161199"/>
                </a:lnTo>
                <a:lnTo>
                  <a:pt x="119801" y="174942"/>
                </a:lnTo>
                <a:lnTo>
                  <a:pt x="116905" y="188611"/>
                </a:lnTo>
                <a:lnTo>
                  <a:pt x="113284" y="201869"/>
                </a:lnTo>
                <a:lnTo>
                  <a:pt x="108885" y="214560"/>
                </a:lnTo>
                <a:lnTo>
                  <a:pt x="103796" y="226540"/>
                </a:lnTo>
                <a:lnTo>
                  <a:pt x="98155" y="237594"/>
                </a:lnTo>
                <a:lnTo>
                  <a:pt x="92101" y="247696"/>
                </a:lnTo>
                <a:lnTo>
                  <a:pt x="85747" y="256973"/>
                </a:lnTo>
                <a:lnTo>
                  <a:pt x="79182" y="265597"/>
                </a:lnTo>
                <a:lnTo>
                  <a:pt x="72468" y="273724"/>
                </a:lnTo>
                <a:lnTo>
                  <a:pt x="65484" y="280996"/>
                </a:lnTo>
                <a:lnTo>
                  <a:pt x="57957" y="286597"/>
                </a:lnTo>
                <a:lnTo>
                  <a:pt x="49783" y="290210"/>
                </a:lnTo>
                <a:lnTo>
                  <a:pt x="41175" y="291820"/>
                </a:lnTo>
                <a:lnTo>
                  <a:pt x="32550" y="291464"/>
                </a:lnTo>
                <a:lnTo>
                  <a:pt x="24165" y="289361"/>
                </a:lnTo>
                <a:lnTo>
                  <a:pt x="16419" y="285527"/>
                </a:lnTo>
                <a:lnTo>
                  <a:pt x="9901" y="279688"/>
                </a:lnTo>
                <a:lnTo>
                  <a:pt x="4829" y="271884"/>
                </a:lnTo>
                <a:lnTo>
                  <a:pt x="1406" y="262731"/>
                </a:lnTo>
                <a:lnTo>
                  <a:pt x="0" y="253212"/>
                </a:lnTo>
                <a:lnTo>
                  <a:pt x="616" y="243925"/>
                </a:lnTo>
                <a:lnTo>
                  <a:pt x="3130" y="235083"/>
                </a:lnTo>
                <a:lnTo>
                  <a:pt x="7474" y="226691"/>
                </a:lnTo>
                <a:lnTo>
                  <a:pt x="13440" y="218688"/>
                </a:lnTo>
                <a:lnTo>
                  <a:pt x="21035" y="211314"/>
                </a:lnTo>
                <a:lnTo>
                  <a:pt x="30561" y="205106"/>
                </a:lnTo>
                <a:lnTo>
                  <a:pt x="42001" y="200264"/>
                </a:lnTo>
                <a:lnTo>
                  <a:pt x="54919" y="196842"/>
                </a:lnTo>
                <a:lnTo>
                  <a:pt x="68653" y="194911"/>
                </a:lnTo>
                <a:lnTo>
                  <a:pt x="82741" y="194345"/>
                </a:lnTo>
                <a:lnTo>
                  <a:pt x="96944" y="194573"/>
                </a:lnTo>
                <a:lnTo>
                  <a:pt x="111159" y="194716"/>
                </a:lnTo>
                <a:lnTo>
                  <a:pt x="125344" y="194283"/>
                </a:lnTo>
                <a:lnTo>
                  <a:pt x="139326" y="193157"/>
                </a:lnTo>
                <a:lnTo>
                  <a:pt x="152802" y="191404"/>
                </a:lnTo>
                <a:lnTo>
                  <a:pt x="165640" y="189148"/>
                </a:lnTo>
                <a:lnTo>
                  <a:pt x="177618" y="186476"/>
                </a:lnTo>
                <a:lnTo>
                  <a:pt x="189627" y="183051"/>
                </a:lnTo>
                <a:lnTo>
                  <a:pt x="203837" y="177457"/>
                </a:lnTo>
                <a:lnTo>
                  <a:pt x="224014" y="1673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447736" y="1809560"/>
            <a:ext cx="253598" cy="242049"/>
          </a:xfrm>
          <a:custGeom>
            <a:avLst/>
            <a:gdLst/>
            <a:ahLst/>
            <a:cxnLst/>
            <a:rect l="0" t="0" r="0" b="0"/>
            <a:pathLst>
              <a:path w="253598" h="242049">
                <a:moveTo>
                  <a:pt x="21970" y="21082"/>
                </a:moveTo>
                <a:lnTo>
                  <a:pt x="27905" y="15281"/>
                </a:lnTo>
                <a:lnTo>
                  <a:pt x="34108" y="10357"/>
                </a:lnTo>
                <a:lnTo>
                  <a:pt x="41205" y="5868"/>
                </a:lnTo>
                <a:lnTo>
                  <a:pt x="49145" y="2166"/>
                </a:lnTo>
                <a:lnTo>
                  <a:pt x="57791" y="97"/>
                </a:lnTo>
                <a:lnTo>
                  <a:pt x="66981" y="0"/>
                </a:lnTo>
                <a:lnTo>
                  <a:pt x="76408" y="1897"/>
                </a:lnTo>
                <a:lnTo>
                  <a:pt x="85649" y="5760"/>
                </a:lnTo>
                <a:lnTo>
                  <a:pt x="94480" y="11363"/>
                </a:lnTo>
                <a:lnTo>
                  <a:pt x="102542" y="18531"/>
                </a:lnTo>
                <a:lnTo>
                  <a:pt x="109279" y="27228"/>
                </a:lnTo>
                <a:lnTo>
                  <a:pt x="114511" y="37296"/>
                </a:lnTo>
                <a:lnTo>
                  <a:pt x="118380" y="48477"/>
                </a:lnTo>
                <a:lnTo>
                  <a:pt x="121150" y="60505"/>
                </a:lnTo>
                <a:lnTo>
                  <a:pt x="123094" y="73151"/>
                </a:lnTo>
                <a:lnTo>
                  <a:pt x="124435" y="86235"/>
                </a:lnTo>
                <a:lnTo>
                  <a:pt x="125352" y="99625"/>
                </a:lnTo>
                <a:lnTo>
                  <a:pt x="125966" y="113224"/>
                </a:lnTo>
                <a:lnTo>
                  <a:pt x="126042" y="126967"/>
                </a:lnTo>
                <a:lnTo>
                  <a:pt x="125028" y="140806"/>
                </a:lnTo>
                <a:lnTo>
                  <a:pt x="122713" y="154702"/>
                </a:lnTo>
                <a:lnTo>
                  <a:pt x="119188" y="168305"/>
                </a:lnTo>
                <a:lnTo>
                  <a:pt x="114681" y="180987"/>
                </a:lnTo>
                <a:lnTo>
                  <a:pt x="109422" y="192474"/>
                </a:lnTo>
                <a:lnTo>
                  <a:pt x="103450" y="202662"/>
                </a:lnTo>
                <a:lnTo>
                  <a:pt x="96619" y="211441"/>
                </a:lnTo>
                <a:lnTo>
                  <a:pt x="88914" y="218902"/>
                </a:lnTo>
                <a:lnTo>
                  <a:pt x="80453" y="225269"/>
                </a:lnTo>
                <a:lnTo>
                  <a:pt x="71395" y="230797"/>
                </a:lnTo>
                <a:lnTo>
                  <a:pt x="61894" y="235694"/>
                </a:lnTo>
                <a:lnTo>
                  <a:pt x="52074" y="239646"/>
                </a:lnTo>
                <a:lnTo>
                  <a:pt x="42028" y="241865"/>
                </a:lnTo>
                <a:lnTo>
                  <a:pt x="31840" y="242048"/>
                </a:lnTo>
                <a:lnTo>
                  <a:pt x="22052" y="240034"/>
                </a:lnTo>
                <a:lnTo>
                  <a:pt x="13617" y="235558"/>
                </a:lnTo>
                <a:lnTo>
                  <a:pt x="6958" y="228732"/>
                </a:lnTo>
                <a:lnTo>
                  <a:pt x="2319" y="220098"/>
                </a:lnTo>
                <a:lnTo>
                  <a:pt x="21" y="210410"/>
                </a:lnTo>
                <a:lnTo>
                  <a:pt x="0" y="200208"/>
                </a:lnTo>
                <a:lnTo>
                  <a:pt x="2071" y="190109"/>
                </a:lnTo>
                <a:lnTo>
                  <a:pt x="6110" y="180869"/>
                </a:lnTo>
                <a:lnTo>
                  <a:pt x="11863" y="172814"/>
                </a:lnTo>
                <a:lnTo>
                  <a:pt x="19145" y="166068"/>
                </a:lnTo>
                <a:lnTo>
                  <a:pt x="27927" y="160745"/>
                </a:lnTo>
                <a:lnTo>
                  <a:pt x="38048" y="156764"/>
                </a:lnTo>
                <a:lnTo>
                  <a:pt x="49098" y="154223"/>
                </a:lnTo>
                <a:lnTo>
                  <a:pt x="60506" y="153482"/>
                </a:lnTo>
                <a:lnTo>
                  <a:pt x="71918" y="154570"/>
                </a:lnTo>
                <a:lnTo>
                  <a:pt x="83191" y="157077"/>
                </a:lnTo>
                <a:lnTo>
                  <a:pt x="94294" y="160362"/>
                </a:lnTo>
                <a:lnTo>
                  <a:pt x="105243" y="163978"/>
                </a:lnTo>
                <a:lnTo>
                  <a:pt x="116071" y="167860"/>
                </a:lnTo>
                <a:lnTo>
                  <a:pt x="126809" y="172218"/>
                </a:lnTo>
                <a:lnTo>
                  <a:pt x="137482" y="177143"/>
                </a:lnTo>
                <a:lnTo>
                  <a:pt x="148108" y="182433"/>
                </a:lnTo>
                <a:lnTo>
                  <a:pt x="158703" y="187684"/>
                </a:lnTo>
                <a:lnTo>
                  <a:pt x="169277" y="192662"/>
                </a:lnTo>
                <a:lnTo>
                  <a:pt x="179837" y="197311"/>
                </a:lnTo>
                <a:lnTo>
                  <a:pt x="190385" y="201660"/>
                </a:lnTo>
                <a:lnTo>
                  <a:pt x="200918" y="205765"/>
                </a:lnTo>
                <a:lnTo>
                  <a:pt x="211175" y="209534"/>
                </a:lnTo>
                <a:lnTo>
                  <a:pt x="221758" y="213095"/>
                </a:lnTo>
                <a:lnTo>
                  <a:pt x="234716" y="216760"/>
                </a:lnTo>
                <a:lnTo>
                  <a:pt x="253597" y="2211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7111737" y="2167554"/>
            <a:ext cx="600125" cy="1"/>
          </a:xfrm>
          <a:custGeom>
            <a:avLst/>
            <a:gdLst/>
            <a:ahLst/>
            <a:cxnLst/>
            <a:rect l="0" t="0" r="0" b="0"/>
            <a:pathLst>
              <a:path w="600125" h="1">
                <a:moveTo>
                  <a:pt x="600124" y="0"/>
                </a:moveTo>
                <a:lnTo>
                  <a:pt x="585455" y="0"/>
                </a:lnTo>
                <a:lnTo>
                  <a:pt x="571544" y="0"/>
                </a:lnTo>
                <a:lnTo>
                  <a:pt x="557042" y="0"/>
                </a:lnTo>
                <a:lnTo>
                  <a:pt x="541667" y="0"/>
                </a:lnTo>
                <a:lnTo>
                  <a:pt x="525194" y="0"/>
                </a:lnTo>
                <a:lnTo>
                  <a:pt x="507621" y="0"/>
                </a:lnTo>
                <a:lnTo>
                  <a:pt x="489105" y="0"/>
                </a:lnTo>
                <a:lnTo>
                  <a:pt x="469852" y="0"/>
                </a:lnTo>
                <a:lnTo>
                  <a:pt x="450052" y="0"/>
                </a:lnTo>
                <a:lnTo>
                  <a:pt x="429860" y="0"/>
                </a:lnTo>
                <a:lnTo>
                  <a:pt x="409393" y="0"/>
                </a:lnTo>
                <a:lnTo>
                  <a:pt x="388736" y="0"/>
                </a:lnTo>
                <a:lnTo>
                  <a:pt x="367949" y="0"/>
                </a:lnTo>
                <a:lnTo>
                  <a:pt x="347073" y="0"/>
                </a:lnTo>
                <a:lnTo>
                  <a:pt x="326146" y="0"/>
                </a:lnTo>
                <a:lnTo>
                  <a:pt x="305517" y="0"/>
                </a:lnTo>
                <a:lnTo>
                  <a:pt x="285811" y="0"/>
                </a:lnTo>
                <a:lnTo>
                  <a:pt x="267288" y="0"/>
                </a:lnTo>
                <a:lnTo>
                  <a:pt x="249561" y="0"/>
                </a:lnTo>
                <a:lnTo>
                  <a:pt x="231817" y="0"/>
                </a:lnTo>
                <a:lnTo>
                  <a:pt x="213576" y="0"/>
                </a:lnTo>
                <a:lnTo>
                  <a:pt x="194711" y="0"/>
                </a:lnTo>
                <a:lnTo>
                  <a:pt x="175275" y="0"/>
                </a:lnTo>
                <a:lnTo>
                  <a:pt x="155382" y="0"/>
                </a:lnTo>
                <a:lnTo>
                  <a:pt x="135310" y="0"/>
                </a:lnTo>
                <a:lnTo>
                  <a:pt x="115462" y="0"/>
                </a:lnTo>
                <a:lnTo>
                  <a:pt x="96055" y="0"/>
                </a:lnTo>
                <a:lnTo>
                  <a:pt x="77480" y="0"/>
                </a:lnTo>
                <a:lnTo>
                  <a:pt x="58359" y="0"/>
                </a:lnTo>
                <a:lnTo>
                  <a:pt x="3477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7388191" y="2272839"/>
            <a:ext cx="18344" cy="400084"/>
          </a:xfrm>
          <a:custGeom>
            <a:avLst/>
            <a:gdLst/>
            <a:ahLst/>
            <a:cxnLst/>
            <a:rect l="0" t="0" r="0" b="0"/>
            <a:pathLst>
              <a:path w="18344" h="400084">
                <a:moveTo>
                  <a:pt x="7815" y="0"/>
                </a:moveTo>
                <a:lnTo>
                  <a:pt x="4948" y="11869"/>
                </a:lnTo>
                <a:lnTo>
                  <a:pt x="2807" y="24278"/>
                </a:lnTo>
                <a:lnTo>
                  <a:pt x="1207" y="38461"/>
                </a:lnTo>
                <a:lnTo>
                  <a:pt x="200" y="53996"/>
                </a:lnTo>
                <a:lnTo>
                  <a:pt x="0" y="69992"/>
                </a:lnTo>
                <a:lnTo>
                  <a:pt x="651" y="85879"/>
                </a:lnTo>
                <a:lnTo>
                  <a:pt x="1889" y="101600"/>
                </a:lnTo>
                <a:lnTo>
                  <a:pt x="3253" y="117435"/>
                </a:lnTo>
                <a:lnTo>
                  <a:pt x="4463" y="133567"/>
                </a:lnTo>
                <a:lnTo>
                  <a:pt x="5425" y="150195"/>
                </a:lnTo>
                <a:lnTo>
                  <a:pt x="6146" y="167590"/>
                </a:lnTo>
                <a:lnTo>
                  <a:pt x="6664" y="185820"/>
                </a:lnTo>
                <a:lnTo>
                  <a:pt x="7029" y="204795"/>
                </a:lnTo>
                <a:lnTo>
                  <a:pt x="7282" y="224364"/>
                </a:lnTo>
                <a:lnTo>
                  <a:pt x="7460" y="244372"/>
                </a:lnTo>
                <a:lnTo>
                  <a:pt x="7752" y="264365"/>
                </a:lnTo>
                <a:lnTo>
                  <a:pt x="8479" y="283634"/>
                </a:lnTo>
                <a:lnTo>
                  <a:pt x="9781" y="301847"/>
                </a:lnTo>
                <a:lnTo>
                  <a:pt x="11479" y="318998"/>
                </a:lnTo>
                <a:lnTo>
                  <a:pt x="13333" y="337222"/>
                </a:lnTo>
                <a:lnTo>
                  <a:pt x="15510" y="361471"/>
                </a:lnTo>
                <a:lnTo>
                  <a:pt x="18343" y="4000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1063378" y="3459639"/>
            <a:ext cx="1116022" cy="930745"/>
            <a:chOff x="1063378" y="3459639"/>
            <a:chExt cx="1116022" cy="930745"/>
          </a:xfrm>
        </p:grpSpPr>
        <p:sp>
          <p:nvSpPr>
            <p:cNvPr id="66" name="Freeform 65"/>
            <p:cNvSpPr/>
            <p:nvPr/>
          </p:nvSpPr>
          <p:spPr>
            <a:xfrm>
              <a:off x="1210293" y="3459639"/>
              <a:ext cx="145170" cy="351678"/>
            </a:xfrm>
            <a:custGeom>
              <a:avLst/>
              <a:gdLst/>
              <a:ahLst/>
              <a:cxnLst/>
              <a:rect l="0" t="0" r="0" b="0"/>
              <a:pathLst>
                <a:path w="145170" h="351678">
                  <a:moveTo>
                    <a:pt x="137354" y="162164"/>
                  </a:moveTo>
                  <a:lnTo>
                    <a:pt x="140221" y="153228"/>
                  </a:lnTo>
                  <a:lnTo>
                    <a:pt x="142363" y="143601"/>
                  </a:lnTo>
                  <a:lnTo>
                    <a:pt x="143961" y="132315"/>
                  </a:lnTo>
                  <a:lnTo>
                    <a:pt x="144969" y="119647"/>
                  </a:lnTo>
                  <a:lnTo>
                    <a:pt x="145169" y="106167"/>
                  </a:lnTo>
                  <a:lnTo>
                    <a:pt x="144514" y="92300"/>
                  </a:lnTo>
                  <a:lnTo>
                    <a:pt x="143102" y="78437"/>
                  </a:lnTo>
                  <a:lnTo>
                    <a:pt x="141090" y="64994"/>
                  </a:lnTo>
                  <a:lnTo>
                    <a:pt x="138618" y="52155"/>
                  </a:lnTo>
                  <a:lnTo>
                    <a:pt x="135485" y="40232"/>
                  </a:lnTo>
                  <a:lnTo>
                    <a:pt x="131172" y="29744"/>
                  </a:lnTo>
                  <a:lnTo>
                    <a:pt x="125486" y="20840"/>
                  </a:lnTo>
                  <a:lnTo>
                    <a:pt x="118379" y="13521"/>
                  </a:lnTo>
                  <a:lnTo>
                    <a:pt x="109780" y="7812"/>
                  </a:lnTo>
                  <a:lnTo>
                    <a:pt x="99812" y="3572"/>
                  </a:lnTo>
                  <a:lnTo>
                    <a:pt x="88882" y="857"/>
                  </a:lnTo>
                  <a:lnTo>
                    <a:pt x="77561" y="0"/>
                  </a:lnTo>
                  <a:lnTo>
                    <a:pt x="66220" y="1019"/>
                  </a:lnTo>
                  <a:lnTo>
                    <a:pt x="55337" y="3820"/>
                  </a:lnTo>
                  <a:lnTo>
                    <a:pt x="45562" y="8366"/>
                  </a:lnTo>
                  <a:lnTo>
                    <a:pt x="37140" y="14461"/>
                  </a:lnTo>
                  <a:lnTo>
                    <a:pt x="29976" y="21806"/>
                  </a:lnTo>
                  <a:lnTo>
                    <a:pt x="23841" y="30099"/>
                  </a:lnTo>
                  <a:lnTo>
                    <a:pt x="18487" y="39085"/>
                  </a:lnTo>
                  <a:lnTo>
                    <a:pt x="13701" y="48727"/>
                  </a:lnTo>
                  <a:lnTo>
                    <a:pt x="9317" y="59184"/>
                  </a:lnTo>
                  <a:lnTo>
                    <a:pt x="5228" y="70474"/>
                  </a:lnTo>
                  <a:lnTo>
                    <a:pt x="1835" y="82328"/>
                  </a:lnTo>
                  <a:lnTo>
                    <a:pt x="0" y="94285"/>
                  </a:lnTo>
                  <a:lnTo>
                    <a:pt x="69" y="106064"/>
                  </a:lnTo>
                  <a:lnTo>
                    <a:pt x="1914" y="117414"/>
                  </a:lnTo>
                  <a:lnTo>
                    <a:pt x="5213" y="128036"/>
                  </a:lnTo>
                  <a:lnTo>
                    <a:pt x="9621" y="137840"/>
                  </a:lnTo>
                  <a:lnTo>
                    <a:pt x="15003" y="146746"/>
                  </a:lnTo>
                  <a:lnTo>
                    <a:pt x="21431" y="154589"/>
                  </a:lnTo>
                  <a:lnTo>
                    <a:pt x="28861" y="161378"/>
                  </a:lnTo>
                  <a:lnTo>
                    <a:pt x="37136" y="166938"/>
                  </a:lnTo>
                  <a:lnTo>
                    <a:pt x="46068" y="170850"/>
                  </a:lnTo>
                  <a:lnTo>
                    <a:pt x="55481" y="173033"/>
                  </a:lnTo>
                  <a:lnTo>
                    <a:pt x="65072" y="173533"/>
                  </a:lnTo>
                  <a:lnTo>
                    <a:pt x="74432" y="172356"/>
                  </a:lnTo>
                  <a:lnTo>
                    <a:pt x="83350" y="169672"/>
                  </a:lnTo>
                  <a:lnTo>
                    <a:pt x="91642" y="165600"/>
                  </a:lnTo>
                  <a:lnTo>
                    <a:pt x="99066" y="160127"/>
                  </a:lnTo>
                  <a:lnTo>
                    <a:pt x="105578" y="153373"/>
                  </a:lnTo>
                  <a:lnTo>
                    <a:pt x="111291" y="145569"/>
                  </a:lnTo>
                  <a:lnTo>
                    <a:pt x="116370" y="136961"/>
                  </a:lnTo>
                  <a:lnTo>
                    <a:pt x="120983" y="127836"/>
                  </a:lnTo>
                  <a:lnTo>
                    <a:pt x="125480" y="120902"/>
                  </a:lnTo>
                  <a:lnTo>
                    <a:pt x="129616" y="119737"/>
                  </a:lnTo>
                  <a:lnTo>
                    <a:pt x="132541" y="123985"/>
                  </a:lnTo>
                  <a:lnTo>
                    <a:pt x="134377" y="132326"/>
                  </a:lnTo>
                  <a:lnTo>
                    <a:pt x="135326" y="143582"/>
                  </a:lnTo>
                  <a:lnTo>
                    <a:pt x="135362" y="156863"/>
                  </a:lnTo>
                  <a:lnTo>
                    <a:pt x="134536" y="171527"/>
                  </a:lnTo>
                  <a:lnTo>
                    <a:pt x="133149" y="186965"/>
                  </a:lnTo>
                  <a:lnTo>
                    <a:pt x="131668" y="202565"/>
                  </a:lnTo>
                  <a:lnTo>
                    <a:pt x="130373" y="217989"/>
                  </a:lnTo>
                  <a:lnTo>
                    <a:pt x="129350" y="233129"/>
                  </a:lnTo>
                  <a:lnTo>
                    <a:pt x="128588" y="247991"/>
                  </a:lnTo>
                  <a:lnTo>
                    <a:pt x="128039" y="262618"/>
                  </a:lnTo>
                  <a:lnTo>
                    <a:pt x="127653" y="277037"/>
                  </a:lnTo>
                  <a:lnTo>
                    <a:pt x="127344" y="292976"/>
                  </a:lnTo>
                  <a:lnTo>
                    <a:pt x="127084" y="315192"/>
                  </a:lnTo>
                  <a:lnTo>
                    <a:pt x="126826" y="351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63378" y="3874487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06538" y="67"/>
                  </a:lnTo>
                  <a:lnTo>
                    <a:pt x="393267" y="707"/>
                  </a:lnTo>
                  <a:lnTo>
                    <a:pt x="380061" y="1999"/>
                  </a:lnTo>
                  <a:lnTo>
                    <a:pt x="366546" y="3686"/>
                  </a:lnTo>
                  <a:lnTo>
                    <a:pt x="352390" y="5354"/>
                  </a:lnTo>
                  <a:lnTo>
                    <a:pt x="337483" y="6772"/>
                  </a:lnTo>
                  <a:lnTo>
                    <a:pt x="321891" y="8043"/>
                  </a:lnTo>
                  <a:lnTo>
                    <a:pt x="305745" y="9501"/>
                  </a:lnTo>
                  <a:lnTo>
                    <a:pt x="289181" y="11334"/>
                  </a:lnTo>
                  <a:lnTo>
                    <a:pt x="272312" y="13565"/>
                  </a:lnTo>
                  <a:lnTo>
                    <a:pt x="255229" y="16142"/>
                  </a:lnTo>
                  <a:lnTo>
                    <a:pt x="237998" y="18989"/>
                  </a:lnTo>
                  <a:lnTo>
                    <a:pt x="220663" y="22037"/>
                  </a:lnTo>
                  <a:lnTo>
                    <a:pt x="203259" y="25230"/>
                  </a:lnTo>
                  <a:lnTo>
                    <a:pt x="185808" y="28522"/>
                  </a:lnTo>
                  <a:lnTo>
                    <a:pt x="168326" y="31885"/>
                  </a:lnTo>
                  <a:lnTo>
                    <a:pt x="150821" y="35296"/>
                  </a:lnTo>
                  <a:lnTo>
                    <a:pt x="133307" y="38738"/>
                  </a:lnTo>
                  <a:lnTo>
                    <a:pt x="115952" y="42203"/>
                  </a:lnTo>
                  <a:lnTo>
                    <a:pt x="99066" y="45683"/>
                  </a:lnTo>
                  <a:lnTo>
                    <a:pt x="82789" y="49173"/>
                  </a:lnTo>
                  <a:lnTo>
                    <a:pt x="67308" y="52710"/>
                  </a:lnTo>
                  <a:lnTo>
                    <a:pt x="51212" y="56826"/>
                  </a:lnTo>
                  <a:lnTo>
                    <a:pt x="30852" y="6300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31834" y="4169285"/>
              <a:ext cx="7854" cy="221099"/>
            </a:xfrm>
            <a:custGeom>
              <a:avLst/>
              <a:gdLst/>
              <a:ahLst/>
              <a:cxnLst/>
              <a:rect l="0" t="0" r="0" b="0"/>
              <a:pathLst>
                <a:path w="7854" h="221099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6"/>
                  </a:lnTo>
                  <a:lnTo>
                    <a:pt x="6773" y="112967"/>
                  </a:lnTo>
                  <a:lnTo>
                    <a:pt x="7693" y="126613"/>
                  </a:lnTo>
                  <a:lnTo>
                    <a:pt x="7853" y="139855"/>
                  </a:lnTo>
                  <a:lnTo>
                    <a:pt x="7182" y="152536"/>
                  </a:lnTo>
                  <a:lnTo>
                    <a:pt x="5926" y="164607"/>
                  </a:lnTo>
                  <a:lnTo>
                    <a:pt x="4424" y="177430"/>
                  </a:lnTo>
                  <a:lnTo>
                    <a:pt x="2542" y="19436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28108" y="4064000"/>
              <a:ext cx="169175" cy="303472"/>
            </a:xfrm>
            <a:custGeom>
              <a:avLst/>
              <a:gdLst/>
              <a:ahLst/>
              <a:cxnLst/>
              <a:rect l="0" t="0" r="0" b="0"/>
              <a:pathLst>
                <a:path w="169175" h="303472">
                  <a:moveTo>
                    <a:pt x="61653" y="0"/>
                  </a:moveTo>
                  <a:lnTo>
                    <a:pt x="55786" y="5867"/>
                  </a:lnTo>
                  <a:lnTo>
                    <a:pt x="50221" y="11431"/>
                  </a:lnTo>
                  <a:lnTo>
                    <a:pt x="44427" y="17235"/>
                  </a:lnTo>
                  <a:lnTo>
                    <a:pt x="38519" y="23489"/>
                  </a:lnTo>
                  <a:lnTo>
                    <a:pt x="32837" y="30467"/>
                  </a:lnTo>
                  <a:lnTo>
                    <a:pt x="27562" y="38253"/>
                  </a:lnTo>
                  <a:lnTo>
                    <a:pt x="22712" y="46927"/>
                  </a:lnTo>
                  <a:lnTo>
                    <a:pt x="18226" y="56655"/>
                  </a:lnTo>
                  <a:lnTo>
                    <a:pt x="14029" y="67422"/>
                  </a:lnTo>
                  <a:lnTo>
                    <a:pt x="10210" y="79075"/>
                  </a:lnTo>
                  <a:lnTo>
                    <a:pt x="7018" y="91421"/>
                  </a:lnTo>
                  <a:lnTo>
                    <a:pt x="4536" y="104280"/>
                  </a:lnTo>
                  <a:lnTo>
                    <a:pt x="2699" y="117507"/>
                  </a:lnTo>
                  <a:lnTo>
                    <a:pt x="1383" y="130993"/>
                  </a:lnTo>
                  <a:lnTo>
                    <a:pt x="465" y="144656"/>
                  </a:lnTo>
                  <a:lnTo>
                    <a:pt x="0" y="158441"/>
                  </a:lnTo>
                  <a:lnTo>
                    <a:pt x="213" y="172309"/>
                  </a:lnTo>
                  <a:lnTo>
                    <a:pt x="1174" y="186229"/>
                  </a:lnTo>
                  <a:lnTo>
                    <a:pt x="2972" y="200018"/>
                  </a:lnTo>
                  <a:lnTo>
                    <a:pt x="5782" y="213356"/>
                  </a:lnTo>
                  <a:lnTo>
                    <a:pt x="9601" y="226102"/>
                  </a:lnTo>
                  <a:lnTo>
                    <a:pt x="14284" y="238119"/>
                  </a:lnTo>
                  <a:lnTo>
                    <a:pt x="19645" y="249197"/>
                  </a:lnTo>
                  <a:lnTo>
                    <a:pt x="25508" y="259316"/>
                  </a:lnTo>
                  <a:lnTo>
                    <a:pt x="31731" y="268603"/>
                  </a:lnTo>
                  <a:lnTo>
                    <a:pt x="38207" y="277236"/>
                  </a:lnTo>
                  <a:lnTo>
                    <a:pt x="44863" y="285367"/>
                  </a:lnTo>
                  <a:lnTo>
                    <a:pt x="51807" y="292642"/>
                  </a:lnTo>
                  <a:lnTo>
                    <a:pt x="59307" y="298245"/>
                  </a:lnTo>
                  <a:lnTo>
                    <a:pt x="67468" y="301859"/>
                  </a:lnTo>
                  <a:lnTo>
                    <a:pt x="76237" y="303471"/>
                  </a:lnTo>
                  <a:lnTo>
                    <a:pt x="85503" y="303115"/>
                  </a:lnTo>
                  <a:lnTo>
                    <a:pt x="95140" y="301017"/>
                  </a:lnTo>
                  <a:lnTo>
                    <a:pt x="104882" y="297357"/>
                  </a:lnTo>
                  <a:lnTo>
                    <a:pt x="114342" y="292166"/>
                  </a:lnTo>
                  <a:lnTo>
                    <a:pt x="123327" y="285602"/>
                  </a:lnTo>
                  <a:lnTo>
                    <a:pt x="131664" y="277756"/>
                  </a:lnTo>
                  <a:lnTo>
                    <a:pt x="139118" y="268588"/>
                  </a:lnTo>
                  <a:lnTo>
                    <a:pt x="145650" y="258198"/>
                  </a:lnTo>
                  <a:lnTo>
                    <a:pt x="151376" y="246798"/>
                  </a:lnTo>
                  <a:lnTo>
                    <a:pt x="156465" y="234621"/>
                  </a:lnTo>
                  <a:lnTo>
                    <a:pt x="161068" y="221874"/>
                  </a:lnTo>
                  <a:lnTo>
                    <a:pt x="164991" y="208723"/>
                  </a:lnTo>
                  <a:lnTo>
                    <a:pt x="167723" y="195289"/>
                  </a:lnTo>
                  <a:lnTo>
                    <a:pt x="169078" y="181664"/>
                  </a:lnTo>
                  <a:lnTo>
                    <a:pt x="169174" y="168074"/>
                  </a:lnTo>
                  <a:lnTo>
                    <a:pt x="168250" y="154869"/>
                  </a:lnTo>
                  <a:lnTo>
                    <a:pt x="166555" y="142204"/>
                  </a:lnTo>
                  <a:lnTo>
                    <a:pt x="164300" y="129902"/>
                  </a:lnTo>
                  <a:lnTo>
                    <a:pt x="161648" y="117568"/>
                  </a:lnTo>
                  <a:lnTo>
                    <a:pt x="158713" y="104974"/>
                  </a:lnTo>
                  <a:lnTo>
                    <a:pt x="155252" y="92226"/>
                  </a:lnTo>
                  <a:lnTo>
                    <a:pt x="150711" y="79661"/>
                  </a:lnTo>
                  <a:lnTo>
                    <a:pt x="144877" y="67470"/>
                  </a:lnTo>
                  <a:lnTo>
                    <a:pt x="138009" y="55843"/>
                  </a:lnTo>
                  <a:lnTo>
                    <a:pt x="130635" y="45034"/>
                  </a:lnTo>
                  <a:lnTo>
                    <a:pt x="123111" y="35109"/>
                  </a:lnTo>
                  <a:lnTo>
                    <a:pt x="115280" y="26292"/>
                  </a:lnTo>
                  <a:lnTo>
                    <a:pt x="106585" y="19041"/>
                  </a:lnTo>
                  <a:lnTo>
                    <a:pt x="96791" y="13459"/>
                  </a:lnTo>
                  <a:lnTo>
                    <a:pt x="86563" y="9346"/>
                  </a:lnTo>
                  <a:lnTo>
                    <a:pt x="76290" y="5965"/>
                  </a:lnTo>
                  <a:lnTo>
                    <a:pt x="65066" y="3019"/>
                  </a:lnTo>
                  <a:lnTo>
                    <a:pt x="511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21388" y="3842901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88889" y="8735"/>
                  </a:lnTo>
                  <a:lnTo>
                    <a:pt x="83325" y="16441"/>
                  </a:lnTo>
                  <a:lnTo>
                    <a:pt x="77525" y="23843"/>
                  </a:lnTo>
                  <a:lnTo>
                    <a:pt x="71445" y="31104"/>
                  </a:lnTo>
                  <a:lnTo>
                    <a:pt x="65115" y="38283"/>
                  </a:lnTo>
                  <a:lnTo>
                    <a:pt x="58587" y="45413"/>
                  </a:lnTo>
                  <a:lnTo>
                    <a:pt x="51911" y="52676"/>
                  </a:lnTo>
                  <a:lnTo>
                    <a:pt x="45128" y="60391"/>
                  </a:lnTo>
                  <a:lnTo>
                    <a:pt x="38275" y="68686"/>
                  </a:lnTo>
                  <a:lnTo>
                    <a:pt x="31485" y="77269"/>
                  </a:lnTo>
                  <a:lnTo>
                    <a:pt x="24220" y="86463"/>
                  </a:lnTo>
                  <a:lnTo>
                    <a:pt x="14723" y="9819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31917" y="3821844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3068" y="8802"/>
                  </a:lnTo>
                  <a:lnTo>
                    <a:pt x="7130" y="17148"/>
                  </a:lnTo>
                  <a:lnTo>
                    <a:pt x="12618" y="25847"/>
                  </a:lnTo>
                  <a:lnTo>
                    <a:pt x="19205" y="34968"/>
                  </a:lnTo>
                  <a:lnTo>
                    <a:pt x="26355" y="44463"/>
                  </a:lnTo>
                  <a:lnTo>
                    <a:pt x="33698" y="54250"/>
                  </a:lnTo>
                  <a:lnTo>
                    <a:pt x="41058" y="64092"/>
                  </a:lnTo>
                  <a:lnTo>
                    <a:pt x="48367" y="73617"/>
                  </a:lnTo>
                  <a:lnTo>
                    <a:pt x="55611" y="82650"/>
                  </a:lnTo>
                  <a:lnTo>
                    <a:pt x="62795" y="91189"/>
                  </a:lnTo>
                  <a:lnTo>
                    <a:pt x="69932" y="99310"/>
                  </a:lnTo>
                  <a:lnTo>
                    <a:pt x="77024" y="107099"/>
                  </a:lnTo>
                  <a:lnTo>
                    <a:pt x="83778" y="114339"/>
                  </a:lnTo>
                  <a:lnTo>
                    <a:pt x="90273" y="121219"/>
                  </a:lnTo>
                  <a:lnTo>
                    <a:pt x="97079" y="128348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74072" y="3821844"/>
              <a:ext cx="305328" cy="52644"/>
            </a:xfrm>
            <a:custGeom>
              <a:avLst/>
              <a:gdLst/>
              <a:ahLst/>
              <a:cxnLst/>
              <a:rect l="0" t="0" r="0" b="0"/>
              <a:pathLst>
                <a:path w="305328" h="52644">
                  <a:moveTo>
                    <a:pt x="0" y="52643"/>
                  </a:moveTo>
                  <a:lnTo>
                    <a:pt x="8802" y="49709"/>
                  </a:lnTo>
                  <a:lnTo>
                    <a:pt x="17148" y="46926"/>
                  </a:lnTo>
                  <a:lnTo>
                    <a:pt x="25847" y="44027"/>
                  </a:lnTo>
                  <a:lnTo>
                    <a:pt x="34968" y="40987"/>
                  </a:lnTo>
                  <a:lnTo>
                    <a:pt x="44463" y="37822"/>
                  </a:lnTo>
                  <a:lnTo>
                    <a:pt x="54259" y="34562"/>
                  </a:lnTo>
                  <a:lnTo>
                    <a:pt x="64446" y="31397"/>
                  </a:lnTo>
                  <a:lnTo>
                    <a:pt x="75268" y="28655"/>
                  </a:lnTo>
                  <a:lnTo>
                    <a:pt x="86808" y="26479"/>
                  </a:lnTo>
                  <a:lnTo>
                    <a:pt x="98998" y="24850"/>
                  </a:lnTo>
                  <a:lnTo>
                    <a:pt x="111712" y="23674"/>
                  </a:lnTo>
                  <a:lnTo>
                    <a:pt x="124817" y="22841"/>
                  </a:lnTo>
                  <a:lnTo>
                    <a:pt x="138041" y="22093"/>
                  </a:lnTo>
                  <a:lnTo>
                    <a:pt x="150992" y="21051"/>
                  </a:lnTo>
                  <a:lnTo>
                    <a:pt x="163488" y="19530"/>
                  </a:lnTo>
                  <a:lnTo>
                    <a:pt x="175845" y="17523"/>
                  </a:lnTo>
                  <a:lnTo>
                    <a:pt x="188748" y="15105"/>
                  </a:lnTo>
                  <a:lnTo>
                    <a:pt x="202541" y="12371"/>
                  </a:lnTo>
                  <a:lnTo>
                    <a:pt x="217078" y="9570"/>
                  </a:lnTo>
                  <a:lnTo>
                    <a:pt x="231915" y="7078"/>
                  </a:lnTo>
                  <a:lnTo>
                    <a:pt x="246732" y="5072"/>
                  </a:lnTo>
                  <a:lnTo>
                    <a:pt x="260799" y="3555"/>
                  </a:lnTo>
                  <a:lnTo>
                    <a:pt x="274288" y="2290"/>
                  </a:lnTo>
                  <a:lnTo>
                    <a:pt x="288380" y="1168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42528" y="4000829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7" y="54415"/>
                  </a:lnTo>
                  <a:lnTo>
                    <a:pt x="826" y="67924"/>
                  </a:lnTo>
                  <a:lnTo>
                    <a:pt x="2074" y="81582"/>
                  </a:lnTo>
                  <a:lnTo>
                    <a:pt x="3727" y="95522"/>
                  </a:lnTo>
                  <a:lnTo>
                    <a:pt x="5375" y="110020"/>
                  </a:lnTo>
                  <a:lnTo>
                    <a:pt x="6782" y="125176"/>
                  </a:lnTo>
                  <a:lnTo>
                    <a:pt x="8048" y="140779"/>
                  </a:lnTo>
                  <a:lnTo>
                    <a:pt x="9505" y="156406"/>
                  </a:lnTo>
                  <a:lnTo>
                    <a:pt x="11336" y="171806"/>
                  </a:lnTo>
                  <a:lnTo>
                    <a:pt x="13567" y="186909"/>
                  </a:lnTo>
                  <a:lnTo>
                    <a:pt x="16142" y="201738"/>
                  </a:lnTo>
                  <a:lnTo>
                    <a:pt x="18990" y="216341"/>
                  </a:lnTo>
                  <a:lnTo>
                    <a:pt x="22038" y="230776"/>
                  </a:lnTo>
                  <a:lnTo>
                    <a:pt x="25230" y="245088"/>
                  </a:lnTo>
                  <a:lnTo>
                    <a:pt x="28523" y="259314"/>
                  </a:lnTo>
                  <a:lnTo>
                    <a:pt x="31886" y="273479"/>
                  </a:lnTo>
                  <a:lnTo>
                    <a:pt x="35296" y="287603"/>
                  </a:lnTo>
                  <a:lnTo>
                    <a:pt x="38735" y="301681"/>
                  </a:lnTo>
                  <a:lnTo>
                    <a:pt x="42039" y="315116"/>
                  </a:lnTo>
                  <a:lnTo>
                    <a:pt x="45229" y="328045"/>
                  </a:lnTo>
                  <a:lnTo>
                    <a:pt x="48585" y="341607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868092" y="3463727"/>
            <a:ext cx="330013" cy="345453"/>
            <a:chOff x="1868092" y="3463727"/>
            <a:chExt cx="330013" cy="345453"/>
          </a:xfrm>
        </p:grpSpPr>
        <p:sp>
          <p:nvSpPr>
            <p:cNvPr id="75" name="Freeform 74"/>
            <p:cNvSpPr/>
            <p:nvPr/>
          </p:nvSpPr>
          <p:spPr>
            <a:xfrm>
              <a:off x="1868092" y="3463727"/>
              <a:ext cx="216551" cy="345453"/>
            </a:xfrm>
            <a:custGeom>
              <a:avLst/>
              <a:gdLst/>
              <a:ahLst/>
              <a:cxnLst/>
              <a:rect l="0" t="0" r="0" b="0"/>
              <a:pathLst>
                <a:path w="216551" h="345453">
                  <a:moveTo>
                    <a:pt x="37566" y="31734"/>
                  </a:moveTo>
                  <a:lnTo>
                    <a:pt x="31765" y="37668"/>
                  </a:lnTo>
                  <a:lnTo>
                    <a:pt x="26841" y="43873"/>
                  </a:lnTo>
                  <a:lnTo>
                    <a:pt x="22336" y="50910"/>
                  </a:lnTo>
                  <a:lnTo>
                    <a:pt x="18043" y="56632"/>
                  </a:lnTo>
                  <a:lnTo>
                    <a:pt x="14228" y="57735"/>
                  </a:lnTo>
                  <a:lnTo>
                    <a:pt x="11772" y="54230"/>
                  </a:lnTo>
                  <a:lnTo>
                    <a:pt x="11191" y="47659"/>
                  </a:lnTo>
                  <a:lnTo>
                    <a:pt x="12474" y="39333"/>
                  </a:lnTo>
                  <a:lnTo>
                    <a:pt x="15499" y="30374"/>
                  </a:lnTo>
                  <a:lnTo>
                    <a:pt x="20218" y="21835"/>
                  </a:lnTo>
                  <a:lnTo>
                    <a:pt x="26445" y="14222"/>
                  </a:lnTo>
                  <a:lnTo>
                    <a:pt x="34055" y="7927"/>
                  </a:lnTo>
                  <a:lnTo>
                    <a:pt x="43060" y="3431"/>
                  </a:lnTo>
                  <a:lnTo>
                    <a:pt x="53330" y="814"/>
                  </a:lnTo>
                  <a:lnTo>
                    <a:pt x="64309" y="0"/>
                  </a:lnTo>
                  <a:lnTo>
                    <a:pt x="75138" y="957"/>
                  </a:lnTo>
                  <a:lnTo>
                    <a:pt x="85343" y="3489"/>
                  </a:lnTo>
                  <a:lnTo>
                    <a:pt x="94821" y="7456"/>
                  </a:lnTo>
                  <a:lnTo>
                    <a:pt x="103647" y="12859"/>
                  </a:lnTo>
                  <a:lnTo>
                    <a:pt x="111949" y="19565"/>
                  </a:lnTo>
                  <a:lnTo>
                    <a:pt x="119696" y="27337"/>
                  </a:lnTo>
                  <a:lnTo>
                    <a:pt x="126687" y="35923"/>
                  </a:lnTo>
                  <a:lnTo>
                    <a:pt x="132872" y="45110"/>
                  </a:lnTo>
                  <a:lnTo>
                    <a:pt x="138180" y="54888"/>
                  </a:lnTo>
                  <a:lnTo>
                    <a:pt x="142448" y="65438"/>
                  </a:lnTo>
                  <a:lnTo>
                    <a:pt x="145688" y="76804"/>
                  </a:lnTo>
                  <a:lnTo>
                    <a:pt x="148051" y="89217"/>
                  </a:lnTo>
                  <a:lnTo>
                    <a:pt x="149727" y="103146"/>
                  </a:lnTo>
                  <a:lnTo>
                    <a:pt x="150891" y="118699"/>
                  </a:lnTo>
                  <a:lnTo>
                    <a:pt x="151522" y="135365"/>
                  </a:lnTo>
                  <a:lnTo>
                    <a:pt x="151422" y="152237"/>
                  </a:lnTo>
                  <a:lnTo>
                    <a:pt x="150535" y="168766"/>
                  </a:lnTo>
                  <a:lnTo>
                    <a:pt x="148788" y="184778"/>
                  </a:lnTo>
                  <a:lnTo>
                    <a:pt x="146011" y="200289"/>
                  </a:lnTo>
                  <a:lnTo>
                    <a:pt x="142219" y="215387"/>
                  </a:lnTo>
                  <a:lnTo>
                    <a:pt x="137724" y="230171"/>
                  </a:lnTo>
                  <a:lnTo>
                    <a:pt x="133022" y="244726"/>
                  </a:lnTo>
                  <a:lnTo>
                    <a:pt x="128410" y="259108"/>
                  </a:lnTo>
                  <a:lnTo>
                    <a:pt x="123671" y="273040"/>
                  </a:lnTo>
                  <a:lnTo>
                    <a:pt x="118197" y="285944"/>
                  </a:lnTo>
                  <a:lnTo>
                    <a:pt x="111702" y="297585"/>
                  </a:lnTo>
                  <a:lnTo>
                    <a:pt x="104373" y="308046"/>
                  </a:lnTo>
                  <a:lnTo>
                    <a:pt x="96681" y="317539"/>
                  </a:lnTo>
                  <a:lnTo>
                    <a:pt x="88946" y="326285"/>
                  </a:lnTo>
                  <a:lnTo>
                    <a:pt x="81141" y="333990"/>
                  </a:lnTo>
                  <a:lnTo>
                    <a:pt x="72996" y="339888"/>
                  </a:lnTo>
                  <a:lnTo>
                    <a:pt x="64375" y="343704"/>
                  </a:lnTo>
                  <a:lnTo>
                    <a:pt x="55451" y="345452"/>
                  </a:lnTo>
                  <a:lnTo>
                    <a:pt x="46607" y="345189"/>
                  </a:lnTo>
                  <a:lnTo>
                    <a:pt x="38067" y="343154"/>
                  </a:lnTo>
                  <a:lnTo>
                    <a:pt x="30045" y="339535"/>
                  </a:lnTo>
                  <a:lnTo>
                    <a:pt x="22810" y="334372"/>
                  </a:lnTo>
                  <a:lnTo>
                    <a:pt x="16432" y="327827"/>
                  </a:lnTo>
                  <a:lnTo>
                    <a:pt x="10981" y="319994"/>
                  </a:lnTo>
                  <a:lnTo>
                    <a:pt x="6610" y="310834"/>
                  </a:lnTo>
                  <a:lnTo>
                    <a:pt x="3302" y="300454"/>
                  </a:lnTo>
                  <a:lnTo>
                    <a:pt x="1062" y="289229"/>
                  </a:lnTo>
                  <a:lnTo>
                    <a:pt x="0" y="277704"/>
                  </a:lnTo>
                  <a:lnTo>
                    <a:pt x="66" y="266218"/>
                  </a:lnTo>
                  <a:lnTo>
                    <a:pt x="1245" y="255065"/>
                  </a:lnTo>
                  <a:lnTo>
                    <a:pt x="3631" y="244576"/>
                  </a:lnTo>
                  <a:lnTo>
                    <a:pt x="7171" y="234866"/>
                  </a:lnTo>
                  <a:lnTo>
                    <a:pt x="12006" y="226193"/>
                  </a:lnTo>
                  <a:lnTo>
                    <a:pt x="18531" y="219038"/>
                  </a:lnTo>
                  <a:lnTo>
                    <a:pt x="26808" y="213525"/>
                  </a:lnTo>
                  <a:lnTo>
                    <a:pt x="36451" y="209635"/>
                  </a:lnTo>
                  <a:lnTo>
                    <a:pt x="46832" y="207383"/>
                  </a:lnTo>
                  <a:lnTo>
                    <a:pt x="57516" y="206607"/>
                  </a:lnTo>
                  <a:lnTo>
                    <a:pt x="68281" y="207033"/>
                  </a:lnTo>
                  <a:lnTo>
                    <a:pt x="79033" y="208372"/>
                  </a:lnTo>
                  <a:lnTo>
                    <a:pt x="89754" y="210375"/>
                  </a:lnTo>
                  <a:lnTo>
                    <a:pt x="100766" y="212681"/>
                  </a:lnTo>
                  <a:lnTo>
                    <a:pt x="112692" y="214843"/>
                  </a:lnTo>
                  <a:lnTo>
                    <a:pt x="125789" y="216621"/>
                  </a:lnTo>
                  <a:lnTo>
                    <a:pt x="139672" y="217813"/>
                  </a:lnTo>
                  <a:lnTo>
                    <a:pt x="153530" y="218163"/>
                  </a:lnTo>
                  <a:lnTo>
                    <a:pt x="166874" y="217624"/>
                  </a:lnTo>
                  <a:lnTo>
                    <a:pt x="179127" y="216459"/>
                  </a:lnTo>
                  <a:lnTo>
                    <a:pt x="190670" y="215027"/>
                  </a:lnTo>
                  <a:lnTo>
                    <a:pt x="202509" y="213204"/>
                  </a:lnTo>
                  <a:lnTo>
                    <a:pt x="216550" y="210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36311" y="3463875"/>
              <a:ext cx="161794" cy="303421"/>
            </a:xfrm>
            <a:custGeom>
              <a:avLst/>
              <a:gdLst/>
              <a:ahLst/>
              <a:cxnLst/>
              <a:rect l="0" t="0" r="0" b="0"/>
              <a:pathLst>
                <a:path w="161794" h="303421">
                  <a:moveTo>
                    <a:pt x="122031" y="0"/>
                  </a:moveTo>
                  <a:lnTo>
                    <a:pt x="110429" y="201"/>
                  </a:lnTo>
                  <a:lnTo>
                    <a:pt x="100581" y="2122"/>
                  </a:lnTo>
                  <a:lnTo>
                    <a:pt x="91580" y="6012"/>
                  </a:lnTo>
                  <a:lnTo>
                    <a:pt x="83311" y="11591"/>
                  </a:lnTo>
                  <a:lnTo>
                    <a:pt x="75933" y="18541"/>
                  </a:lnTo>
                  <a:lnTo>
                    <a:pt x="69458" y="26540"/>
                  </a:lnTo>
                  <a:lnTo>
                    <a:pt x="63606" y="35311"/>
                  </a:lnTo>
                  <a:lnTo>
                    <a:pt x="57904" y="44632"/>
                  </a:lnTo>
                  <a:lnTo>
                    <a:pt x="52062" y="54338"/>
                  </a:lnTo>
                  <a:lnTo>
                    <a:pt x="45984" y="64310"/>
                  </a:lnTo>
                  <a:lnTo>
                    <a:pt x="39670" y="74463"/>
                  </a:lnTo>
                  <a:lnTo>
                    <a:pt x="33165" y="84739"/>
                  </a:lnTo>
                  <a:lnTo>
                    <a:pt x="26678" y="95098"/>
                  </a:lnTo>
                  <a:lnTo>
                    <a:pt x="20556" y="105513"/>
                  </a:lnTo>
                  <a:lnTo>
                    <a:pt x="14965" y="115971"/>
                  </a:lnTo>
                  <a:lnTo>
                    <a:pt x="10060" y="126621"/>
                  </a:lnTo>
                  <a:lnTo>
                    <a:pt x="6065" y="137764"/>
                  </a:lnTo>
                  <a:lnTo>
                    <a:pt x="3012" y="149528"/>
                  </a:lnTo>
                  <a:lnTo>
                    <a:pt x="946" y="162040"/>
                  </a:lnTo>
                  <a:lnTo>
                    <a:pt x="0" y="175503"/>
                  </a:lnTo>
                  <a:lnTo>
                    <a:pt x="145" y="189925"/>
                  </a:lnTo>
                  <a:lnTo>
                    <a:pt x="1376" y="204847"/>
                  </a:lnTo>
                  <a:lnTo>
                    <a:pt x="3798" y="219476"/>
                  </a:lnTo>
                  <a:lnTo>
                    <a:pt x="7352" y="233383"/>
                  </a:lnTo>
                  <a:lnTo>
                    <a:pt x="11856" y="246327"/>
                  </a:lnTo>
                  <a:lnTo>
                    <a:pt x="17096" y="258102"/>
                  </a:lnTo>
                  <a:lnTo>
                    <a:pt x="22883" y="268720"/>
                  </a:lnTo>
                  <a:lnTo>
                    <a:pt x="29224" y="278189"/>
                  </a:lnTo>
                  <a:lnTo>
                    <a:pt x="36313" y="286419"/>
                  </a:lnTo>
                  <a:lnTo>
                    <a:pt x="44193" y="293466"/>
                  </a:lnTo>
                  <a:lnTo>
                    <a:pt x="52773" y="299031"/>
                  </a:lnTo>
                  <a:lnTo>
                    <a:pt x="61911" y="302415"/>
                  </a:lnTo>
                  <a:lnTo>
                    <a:pt x="71462" y="303420"/>
                  </a:lnTo>
                  <a:lnTo>
                    <a:pt x="81147" y="301976"/>
                  </a:lnTo>
                  <a:lnTo>
                    <a:pt x="90568" y="297891"/>
                  </a:lnTo>
                  <a:lnTo>
                    <a:pt x="99528" y="291331"/>
                  </a:lnTo>
                  <a:lnTo>
                    <a:pt x="107848" y="282878"/>
                  </a:lnTo>
                  <a:lnTo>
                    <a:pt x="115290" y="273310"/>
                  </a:lnTo>
                  <a:lnTo>
                    <a:pt x="121819" y="263181"/>
                  </a:lnTo>
                  <a:lnTo>
                    <a:pt x="127713" y="252791"/>
                  </a:lnTo>
                  <a:lnTo>
                    <a:pt x="133447" y="242290"/>
                  </a:lnTo>
                  <a:lnTo>
                    <a:pt x="139300" y="231743"/>
                  </a:lnTo>
                  <a:lnTo>
                    <a:pt x="145048" y="221017"/>
                  </a:lnTo>
                  <a:lnTo>
                    <a:pt x="150075" y="209816"/>
                  </a:lnTo>
                  <a:lnTo>
                    <a:pt x="154086" y="198015"/>
                  </a:lnTo>
                  <a:lnTo>
                    <a:pt x="157100" y="185645"/>
                  </a:lnTo>
                  <a:lnTo>
                    <a:pt x="159280" y="172809"/>
                  </a:lnTo>
                  <a:lnTo>
                    <a:pt x="160814" y="159621"/>
                  </a:lnTo>
                  <a:lnTo>
                    <a:pt x="161709" y="146341"/>
                  </a:lnTo>
                  <a:lnTo>
                    <a:pt x="161793" y="133353"/>
                  </a:lnTo>
                  <a:lnTo>
                    <a:pt x="161039" y="120841"/>
                  </a:lnTo>
                  <a:lnTo>
                    <a:pt x="159551" y="108813"/>
                  </a:lnTo>
                  <a:lnTo>
                    <a:pt x="157482" y="97196"/>
                  </a:lnTo>
                  <a:lnTo>
                    <a:pt x="154974" y="85897"/>
                  </a:lnTo>
                  <a:lnTo>
                    <a:pt x="151985" y="74833"/>
                  </a:lnTo>
                  <a:lnTo>
                    <a:pt x="148301" y="63938"/>
                  </a:lnTo>
                  <a:lnTo>
                    <a:pt x="143850" y="53164"/>
                  </a:lnTo>
                  <a:lnTo>
                    <a:pt x="138387" y="42638"/>
                  </a:lnTo>
                  <a:lnTo>
                    <a:pt x="131430" y="32644"/>
                  </a:lnTo>
                  <a:lnTo>
                    <a:pt x="122865" y="23305"/>
                  </a:lnTo>
                  <a:lnTo>
                    <a:pt x="113099" y="15071"/>
                  </a:lnTo>
                  <a:lnTo>
                    <a:pt x="101714" y="8084"/>
                  </a:lnTo>
                  <a:lnTo>
                    <a:pt x="85473" y="2851"/>
                  </a:lnTo>
                  <a:lnTo>
                    <a:pt x="588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1063378" y="4064000"/>
            <a:ext cx="568540" cy="347441"/>
          </a:xfrm>
          <a:custGeom>
            <a:avLst/>
            <a:gdLst/>
            <a:ahLst/>
            <a:cxnLst/>
            <a:rect l="0" t="0" r="0" b="0"/>
            <a:pathLst>
              <a:path w="568540" h="347441">
                <a:moveTo>
                  <a:pt x="568539" y="0"/>
                </a:moveTo>
                <a:lnTo>
                  <a:pt x="559804" y="3000"/>
                </a:lnTo>
                <a:lnTo>
                  <a:pt x="552098" y="6422"/>
                </a:lnTo>
                <a:lnTo>
                  <a:pt x="544691" y="10619"/>
                </a:lnTo>
                <a:lnTo>
                  <a:pt x="537257" y="15519"/>
                </a:lnTo>
                <a:lnTo>
                  <a:pt x="529430" y="21000"/>
                </a:lnTo>
                <a:lnTo>
                  <a:pt x="521056" y="26931"/>
                </a:lnTo>
                <a:lnTo>
                  <a:pt x="512313" y="33192"/>
                </a:lnTo>
                <a:lnTo>
                  <a:pt x="503598" y="39691"/>
                </a:lnTo>
                <a:lnTo>
                  <a:pt x="495140" y="46355"/>
                </a:lnTo>
                <a:lnTo>
                  <a:pt x="486834" y="53134"/>
                </a:lnTo>
                <a:lnTo>
                  <a:pt x="478344" y="59991"/>
                </a:lnTo>
                <a:lnTo>
                  <a:pt x="469489" y="66901"/>
                </a:lnTo>
                <a:lnTo>
                  <a:pt x="460406" y="73847"/>
                </a:lnTo>
                <a:lnTo>
                  <a:pt x="451455" y="80817"/>
                </a:lnTo>
                <a:lnTo>
                  <a:pt x="442825" y="87803"/>
                </a:lnTo>
                <a:lnTo>
                  <a:pt x="434064" y="94800"/>
                </a:lnTo>
                <a:lnTo>
                  <a:pt x="424203" y="101804"/>
                </a:lnTo>
                <a:lnTo>
                  <a:pt x="412800" y="108814"/>
                </a:lnTo>
                <a:lnTo>
                  <a:pt x="400378" y="115826"/>
                </a:lnTo>
                <a:lnTo>
                  <a:pt x="388108" y="122840"/>
                </a:lnTo>
                <a:lnTo>
                  <a:pt x="376667" y="129852"/>
                </a:lnTo>
                <a:lnTo>
                  <a:pt x="366055" y="136697"/>
                </a:lnTo>
                <a:lnTo>
                  <a:pt x="355868" y="143066"/>
                </a:lnTo>
                <a:lnTo>
                  <a:pt x="345801" y="148835"/>
                </a:lnTo>
                <a:lnTo>
                  <a:pt x="335872" y="154201"/>
                </a:lnTo>
                <a:lnTo>
                  <a:pt x="326337" y="159571"/>
                </a:lnTo>
                <a:lnTo>
                  <a:pt x="317313" y="165192"/>
                </a:lnTo>
                <a:lnTo>
                  <a:pt x="308454" y="171291"/>
                </a:lnTo>
                <a:lnTo>
                  <a:pt x="299059" y="178151"/>
                </a:lnTo>
                <a:lnTo>
                  <a:pt x="288777" y="185835"/>
                </a:lnTo>
                <a:lnTo>
                  <a:pt x="277752" y="193929"/>
                </a:lnTo>
                <a:lnTo>
                  <a:pt x="266427" y="201668"/>
                </a:lnTo>
                <a:lnTo>
                  <a:pt x="255098" y="208650"/>
                </a:lnTo>
                <a:lnTo>
                  <a:pt x="243729" y="214979"/>
                </a:lnTo>
                <a:lnTo>
                  <a:pt x="232037" y="221071"/>
                </a:lnTo>
                <a:lnTo>
                  <a:pt x="219872" y="227210"/>
                </a:lnTo>
                <a:lnTo>
                  <a:pt x="207076" y="233675"/>
                </a:lnTo>
                <a:lnTo>
                  <a:pt x="193415" y="240788"/>
                </a:lnTo>
                <a:lnTo>
                  <a:pt x="178848" y="248655"/>
                </a:lnTo>
                <a:lnTo>
                  <a:pt x="163487" y="257212"/>
                </a:lnTo>
                <a:lnTo>
                  <a:pt x="147498" y="266328"/>
                </a:lnTo>
                <a:lnTo>
                  <a:pt x="131048" y="275856"/>
                </a:lnTo>
                <a:lnTo>
                  <a:pt x="114596" y="285354"/>
                </a:lnTo>
                <a:lnTo>
                  <a:pt x="98858" y="294118"/>
                </a:lnTo>
                <a:lnTo>
                  <a:pt x="84164" y="301826"/>
                </a:lnTo>
                <a:lnTo>
                  <a:pt x="70502" y="308661"/>
                </a:lnTo>
                <a:lnTo>
                  <a:pt x="57705" y="315100"/>
                </a:lnTo>
                <a:lnTo>
                  <a:pt x="45590" y="321464"/>
                </a:lnTo>
                <a:lnTo>
                  <a:pt x="34430" y="327593"/>
                </a:lnTo>
                <a:lnTo>
                  <a:pt x="23870" y="333534"/>
                </a:lnTo>
                <a:lnTo>
                  <a:pt x="12979" y="339814"/>
                </a:lnTo>
                <a:lnTo>
                  <a:pt x="0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1242362" y="4716767"/>
            <a:ext cx="31587" cy="263213"/>
          </a:xfrm>
          <a:custGeom>
            <a:avLst/>
            <a:gdLst/>
            <a:ahLst/>
            <a:cxnLst/>
            <a:rect l="0" t="0" r="0" b="0"/>
            <a:pathLst>
              <a:path w="31587" h="263213">
                <a:moveTo>
                  <a:pt x="31586" y="0"/>
                </a:moveTo>
                <a:lnTo>
                  <a:pt x="28652" y="11869"/>
                </a:lnTo>
                <a:lnTo>
                  <a:pt x="25870" y="24278"/>
                </a:lnTo>
                <a:lnTo>
                  <a:pt x="22975" y="38460"/>
                </a:lnTo>
                <a:lnTo>
                  <a:pt x="20107" y="53996"/>
                </a:lnTo>
                <a:lnTo>
                  <a:pt x="17591" y="69992"/>
                </a:lnTo>
                <a:lnTo>
                  <a:pt x="15575" y="85879"/>
                </a:lnTo>
                <a:lnTo>
                  <a:pt x="13890" y="101600"/>
                </a:lnTo>
                <a:lnTo>
                  <a:pt x="12147" y="117434"/>
                </a:lnTo>
                <a:lnTo>
                  <a:pt x="10125" y="133566"/>
                </a:lnTo>
                <a:lnTo>
                  <a:pt x="7936" y="150194"/>
                </a:lnTo>
                <a:lnTo>
                  <a:pt x="5920" y="167589"/>
                </a:lnTo>
                <a:lnTo>
                  <a:pt x="4267" y="185792"/>
                </a:lnTo>
                <a:lnTo>
                  <a:pt x="3002" y="203799"/>
                </a:lnTo>
                <a:lnTo>
                  <a:pt x="1941" y="221432"/>
                </a:lnTo>
                <a:lnTo>
                  <a:pt x="993" y="240240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779316" y="3123282"/>
            <a:ext cx="705410" cy="614335"/>
            <a:chOff x="1779316" y="3123282"/>
            <a:chExt cx="705410" cy="614335"/>
          </a:xfrm>
        </p:grpSpPr>
        <p:sp>
          <p:nvSpPr>
            <p:cNvPr id="80" name="Freeform 79"/>
            <p:cNvSpPr/>
            <p:nvPr/>
          </p:nvSpPr>
          <p:spPr>
            <a:xfrm>
              <a:off x="1779316" y="3505989"/>
              <a:ext cx="526426" cy="231628"/>
            </a:xfrm>
            <a:custGeom>
              <a:avLst/>
              <a:gdLst/>
              <a:ahLst/>
              <a:cxnLst/>
              <a:rect l="0" t="0" r="0" b="0"/>
              <a:pathLst>
                <a:path w="526426" h="231628">
                  <a:moveTo>
                    <a:pt x="526425" y="0"/>
                  </a:moveTo>
                  <a:lnTo>
                    <a:pt x="517556" y="5935"/>
                  </a:lnTo>
                  <a:lnTo>
                    <a:pt x="508569" y="12140"/>
                  </a:lnTo>
                  <a:lnTo>
                    <a:pt x="498574" y="19226"/>
                  </a:lnTo>
                  <a:lnTo>
                    <a:pt x="487593" y="26820"/>
                  </a:lnTo>
                  <a:lnTo>
                    <a:pt x="475782" y="34171"/>
                  </a:lnTo>
                  <a:lnTo>
                    <a:pt x="463324" y="40863"/>
                  </a:lnTo>
                  <a:lnTo>
                    <a:pt x="450386" y="46985"/>
                  </a:lnTo>
                  <a:lnTo>
                    <a:pt x="437105" y="52930"/>
                  </a:lnTo>
                  <a:lnTo>
                    <a:pt x="423583" y="58964"/>
                  </a:lnTo>
                  <a:lnTo>
                    <a:pt x="409895" y="65186"/>
                  </a:lnTo>
                  <a:lnTo>
                    <a:pt x="396093" y="71603"/>
                  </a:lnTo>
                  <a:lnTo>
                    <a:pt x="382209" y="78181"/>
                  </a:lnTo>
                  <a:lnTo>
                    <a:pt x="368105" y="84718"/>
                  </a:lnTo>
                  <a:lnTo>
                    <a:pt x="353490" y="90875"/>
                  </a:lnTo>
                  <a:lnTo>
                    <a:pt x="338251" y="96498"/>
                  </a:lnTo>
                  <a:lnTo>
                    <a:pt x="322592" y="101765"/>
                  </a:lnTo>
                  <a:lnTo>
                    <a:pt x="306927" y="107067"/>
                  </a:lnTo>
                  <a:lnTo>
                    <a:pt x="291505" y="112634"/>
                  </a:lnTo>
                  <a:lnTo>
                    <a:pt x="276557" y="118356"/>
                  </a:lnTo>
                  <a:lnTo>
                    <a:pt x="262365" y="123898"/>
                  </a:lnTo>
                  <a:lnTo>
                    <a:pt x="248998" y="129077"/>
                  </a:lnTo>
                  <a:lnTo>
                    <a:pt x="236037" y="134029"/>
                  </a:lnTo>
                  <a:lnTo>
                    <a:pt x="222722" y="139114"/>
                  </a:lnTo>
                  <a:lnTo>
                    <a:pt x="208652" y="144530"/>
                  </a:lnTo>
                  <a:lnTo>
                    <a:pt x="194098" y="150151"/>
                  </a:lnTo>
                  <a:lnTo>
                    <a:pt x="179781" y="155625"/>
                  </a:lnTo>
                  <a:lnTo>
                    <a:pt x="166109" y="160756"/>
                  </a:lnTo>
                  <a:lnTo>
                    <a:pt x="152996" y="165677"/>
                  </a:lnTo>
                  <a:lnTo>
                    <a:pt x="140052" y="170742"/>
                  </a:lnTo>
                  <a:lnTo>
                    <a:pt x="127016" y="176144"/>
                  </a:lnTo>
                  <a:lnTo>
                    <a:pt x="113957" y="181756"/>
                  </a:lnTo>
                  <a:lnTo>
                    <a:pt x="101175" y="187222"/>
                  </a:lnTo>
                  <a:lnTo>
                    <a:pt x="88831" y="192346"/>
                  </a:lnTo>
                  <a:lnTo>
                    <a:pt x="76930" y="197091"/>
                  </a:lnTo>
                  <a:lnTo>
                    <a:pt x="65405" y="201506"/>
                  </a:lnTo>
                  <a:lnTo>
                    <a:pt x="54180" y="205658"/>
                  </a:lnTo>
                  <a:lnTo>
                    <a:pt x="43441" y="209657"/>
                  </a:lnTo>
                  <a:lnTo>
                    <a:pt x="32474" y="214142"/>
                  </a:lnTo>
                  <a:lnTo>
                    <a:pt x="19196" y="22062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44186" y="3123282"/>
              <a:ext cx="240540" cy="298480"/>
            </a:xfrm>
            <a:custGeom>
              <a:avLst/>
              <a:gdLst/>
              <a:ahLst/>
              <a:cxnLst/>
              <a:rect l="0" t="0" r="0" b="0"/>
              <a:pathLst>
                <a:path w="240540" h="298480">
                  <a:moveTo>
                    <a:pt x="8912" y="24738"/>
                  </a:moveTo>
                  <a:lnTo>
                    <a:pt x="5683" y="35665"/>
                  </a:lnTo>
                  <a:lnTo>
                    <a:pt x="1841" y="39123"/>
                  </a:lnTo>
                  <a:lnTo>
                    <a:pt x="0" y="36679"/>
                  </a:lnTo>
                  <a:lnTo>
                    <a:pt x="726" y="31835"/>
                  </a:lnTo>
                  <a:lnTo>
                    <a:pt x="3468" y="26040"/>
                  </a:lnTo>
                  <a:lnTo>
                    <a:pt x="7631" y="19789"/>
                  </a:lnTo>
                  <a:lnTo>
                    <a:pt x="13083" y="13606"/>
                  </a:lnTo>
                  <a:lnTo>
                    <a:pt x="20126" y="8206"/>
                  </a:lnTo>
                  <a:lnTo>
                    <a:pt x="28793" y="3916"/>
                  </a:lnTo>
                  <a:lnTo>
                    <a:pt x="38552" y="1035"/>
                  </a:lnTo>
                  <a:lnTo>
                    <a:pt x="48491" y="0"/>
                  </a:lnTo>
                  <a:lnTo>
                    <a:pt x="58060" y="867"/>
                  </a:lnTo>
                  <a:lnTo>
                    <a:pt x="66925" y="3550"/>
                  </a:lnTo>
                  <a:lnTo>
                    <a:pt x="74800" y="8009"/>
                  </a:lnTo>
                  <a:lnTo>
                    <a:pt x="81648" y="14042"/>
                  </a:lnTo>
                  <a:lnTo>
                    <a:pt x="87601" y="21344"/>
                  </a:lnTo>
                  <a:lnTo>
                    <a:pt x="92850" y="29607"/>
                  </a:lnTo>
                  <a:lnTo>
                    <a:pt x="97573" y="38572"/>
                  </a:lnTo>
                  <a:lnTo>
                    <a:pt x="101919" y="48200"/>
                  </a:lnTo>
                  <a:lnTo>
                    <a:pt x="105999" y="58648"/>
                  </a:lnTo>
                  <a:lnTo>
                    <a:pt x="109886" y="69941"/>
                  </a:lnTo>
                  <a:lnTo>
                    <a:pt x="113311" y="82136"/>
                  </a:lnTo>
                  <a:lnTo>
                    <a:pt x="115699" y="95387"/>
                  </a:lnTo>
                  <a:lnTo>
                    <a:pt x="116825" y="109671"/>
                  </a:lnTo>
                  <a:lnTo>
                    <a:pt x="116935" y="124670"/>
                  </a:lnTo>
                  <a:lnTo>
                    <a:pt x="116553" y="139884"/>
                  </a:lnTo>
                  <a:lnTo>
                    <a:pt x="116030" y="154996"/>
                  </a:lnTo>
                  <a:lnTo>
                    <a:pt x="115206" y="169565"/>
                  </a:lnTo>
                  <a:lnTo>
                    <a:pt x="113522" y="182969"/>
                  </a:lnTo>
                  <a:lnTo>
                    <a:pt x="110723" y="194981"/>
                  </a:lnTo>
                  <a:lnTo>
                    <a:pt x="106861" y="205707"/>
                  </a:lnTo>
                  <a:lnTo>
                    <a:pt x="102118" y="215388"/>
                  </a:lnTo>
                  <a:lnTo>
                    <a:pt x="96693" y="224262"/>
                  </a:lnTo>
                  <a:lnTo>
                    <a:pt x="90440" y="232055"/>
                  </a:lnTo>
                  <a:lnTo>
                    <a:pt x="82886" y="238014"/>
                  </a:lnTo>
                  <a:lnTo>
                    <a:pt x="73887" y="241869"/>
                  </a:lnTo>
                  <a:lnTo>
                    <a:pt x="63913" y="243646"/>
                  </a:lnTo>
                  <a:lnTo>
                    <a:pt x="53834" y="243401"/>
                  </a:lnTo>
                  <a:lnTo>
                    <a:pt x="44177" y="241373"/>
                  </a:lnTo>
                  <a:lnTo>
                    <a:pt x="35425" y="237589"/>
                  </a:lnTo>
                  <a:lnTo>
                    <a:pt x="28158" y="231784"/>
                  </a:lnTo>
                  <a:lnTo>
                    <a:pt x="22546" y="224002"/>
                  </a:lnTo>
                  <a:lnTo>
                    <a:pt x="18745" y="214865"/>
                  </a:lnTo>
                  <a:lnTo>
                    <a:pt x="17078" y="205355"/>
                  </a:lnTo>
                  <a:lnTo>
                    <a:pt x="17514" y="196089"/>
                  </a:lnTo>
                  <a:lnTo>
                    <a:pt x="19906" y="187769"/>
                  </a:lnTo>
                  <a:lnTo>
                    <a:pt x="24168" y="181326"/>
                  </a:lnTo>
                  <a:lnTo>
                    <a:pt x="30064" y="177080"/>
                  </a:lnTo>
                  <a:lnTo>
                    <a:pt x="37105" y="175010"/>
                  </a:lnTo>
                  <a:lnTo>
                    <a:pt x="44660" y="175044"/>
                  </a:lnTo>
                  <a:lnTo>
                    <a:pt x="52332" y="176914"/>
                  </a:lnTo>
                  <a:lnTo>
                    <a:pt x="60109" y="180249"/>
                  </a:lnTo>
                  <a:lnTo>
                    <a:pt x="68242" y="184686"/>
                  </a:lnTo>
                  <a:lnTo>
                    <a:pt x="76858" y="189923"/>
                  </a:lnTo>
                  <a:lnTo>
                    <a:pt x="85781" y="195722"/>
                  </a:lnTo>
                  <a:lnTo>
                    <a:pt x="94625" y="201913"/>
                  </a:lnTo>
                  <a:lnTo>
                    <a:pt x="103169" y="208373"/>
                  </a:lnTo>
                  <a:lnTo>
                    <a:pt x="111365" y="215015"/>
                  </a:lnTo>
                  <a:lnTo>
                    <a:pt x="119249" y="221782"/>
                  </a:lnTo>
                  <a:lnTo>
                    <a:pt x="126885" y="228631"/>
                  </a:lnTo>
                  <a:lnTo>
                    <a:pt x="134335" y="235537"/>
                  </a:lnTo>
                  <a:lnTo>
                    <a:pt x="141651" y="242480"/>
                  </a:lnTo>
                  <a:lnTo>
                    <a:pt x="148882" y="249443"/>
                  </a:lnTo>
                  <a:lnTo>
                    <a:pt x="156384" y="256256"/>
                  </a:lnTo>
                  <a:lnTo>
                    <a:pt x="164792" y="262604"/>
                  </a:lnTo>
                  <a:lnTo>
                    <a:pt x="174371" y="268354"/>
                  </a:lnTo>
                  <a:lnTo>
                    <a:pt x="184837" y="273582"/>
                  </a:lnTo>
                  <a:lnTo>
                    <a:pt x="196776" y="279099"/>
                  </a:lnTo>
                  <a:lnTo>
                    <a:pt x="213476" y="286506"/>
                  </a:lnTo>
                  <a:lnTo>
                    <a:pt x="240539" y="298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432082" y="3280757"/>
            <a:ext cx="1354577" cy="1046456"/>
            <a:chOff x="2432082" y="3280757"/>
            <a:chExt cx="1354577" cy="1046456"/>
          </a:xfrm>
        </p:grpSpPr>
        <p:sp>
          <p:nvSpPr>
            <p:cNvPr id="83" name="Freeform 82"/>
            <p:cNvSpPr/>
            <p:nvPr/>
          </p:nvSpPr>
          <p:spPr>
            <a:xfrm>
              <a:off x="2453139" y="3748145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4" y="0"/>
                  </a:lnTo>
                  <a:lnTo>
                    <a:pt x="90070" y="0"/>
                  </a:lnTo>
                  <a:lnTo>
                    <a:pt x="76762" y="0"/>
                  </a:lnTo>
                  <a:lnTo>
                    <a:pt x="62475" y="0"/>
                  </a:lnTo>
                  <a:lnTo>
                    <a:pt x="48106" y="0"/>
                  </a:lnTo>
                  <a:lnTo>
                    <a:pt x="33928" y="0"/>
                  </a:lnTo>
                  <a:lnTo>
                    <a:pt x="186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32082" y="385343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3326" y="0"/>
                  </a:lnTo>
                  <a:lnTo>
                    <a:pt x="130055" y="0"/>
                  </a:lnTo>
                  <a:lnTo>
                    <a:pt x="116858" y="5"/>
                  </a:lnTo>
                  <a:lnTo>
                    <a:pt x="103689" y="177"/>
                  </a:lnTo>
                  <a:lnTo>
                    <a:pt x="90829" y="826"/>
                  </a:lnTo>
                  <a:lnTo>
                    <a:pt x="78429" y="2074"/>
                  </a:lnTo>
                  <a:lnTo>
                    <a:pt x="66362" y="3736"/>
                  </a:lnTo>
                  <a:lnTo>
                    <a:pt x="52803" y="5562"/>
                  </a:lnTo>
                  <a:lnTo>
                    <a:pt x="33209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32165" y="332700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8191" y="9003"/>
                  </a:lnTo>
                  <a:lnTo>
                    <a:pt x="16049" y="19270"/>
                  </a:lnTo>
                  <a:lnTo>
                    <a:pt x="14441" y="31863"/>
                  </a:lnTo>
                  <a:lnTo>
                    <a:pt x="13088" y="46735"/>
                  </a:lnTo>
                  <a:lnTo>
                    <a:pt x="11591" y="63828"/>
                  </a:lnTo>
                  <a:lnTo>
                    <a:pt x="9749" y="82855"/>
                  </a:lnTo>
                  <a:lnTo>
                    <a:pt x="7855" y="102774"/>
                  </a:lnTo>
                  <a:lnTo>
                    <a:pt x="6571" y="121972"/>
                  </a:lnTo>
                  <a:lnTo>
                    <a:pt x="6219" y="139608"/>
                  </a:lnTo>
                  <a:lnTo>
                    <a:pt x="6475" y="155560"/>
                  </a:lnTo>
                  <a:lnTo>
                    <a:pt x="6579" y="170049"/>
                  </a:lnTo>
                  <a:lnTo>
                    <a:pt x="6096" y="183407"/>
                  </a:lnTo>
                  <a:lnTo>
                    <a:pt x="5091" y="196586"/>
                  </a:lnTo>
                  <a:lnTo>
                    <a:pt x="3945" y="211056"/>
                  </a:lnTo>
                  <a:lnTo>
                    <a:pt x="2911" y="227507"/>
                  </a:lnTo>
                  <a:lnTo>
                    <a:pt x="2081" y="245615"/>
                  </a:lnTo>
                  <a:lnTo>
                    <a:pt x="1457" y="264453"/>
                  </a:lnTo>
                  <a:lnTo>
                    <a:pt x="1006" y="283372"/>
                  </a:lnTo>
                  <a:lnTo>
                    <a:pt x="687" y="301918"/>
                  </a:lnTo>
                  <a:lnTo>
                    <a:pt x="431" y="321811"/>
                  </a:lnTo>
                  <a:lnTo>
                    <a:pt x="215" y="34814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92094" y="3280757"/>
              <a:ext cx="213813" cy="357419"/>
            </a:xfrm>
            <a:custGeom>
              <a:avLst/>
              <a:gdLst/>
              <a:ahLst/>
              <a:cxnLst/>
              <a:rect l="0" t="0" r="0" b="0"/>
              <a:pathLst>
                <a:path w="213813" h="357419">
                  <a:moveTo>
                    <a:pt x="213812" y="67305"/>
                  </a:moveTo>
                  <a:lnTo>
                    <a:pt x="205078" y="73172"/>
                  </a:lnTo>
                  <a:lnTo>
                    <a:pt x="197372" y="78737"/>
                  </a:lnTo>
                  <a:lnTo>
                    <a:pt x="189970" y="84545"/>
                  </a:lnTo>
                  <a:lnTo>
                    <a:pt x="182708" y="90972"/>
                  </a:lnTo>
                  <a:lnTo>
                    <a:pt x="175530" y="98598"/>
                  </a:lnTo>
                  <a:lnTo>
                    <a:pt x="168400" y="107633"/>
                  </a:lnTo>
                  <a:lnTo>
                    <a:pt x="161136" y="117959"/>
                  </a:lnTo>
                  <a:lnTo>
                    <a:pt x="153422" y="129335"/>
                  </a:lnTo>
                  <a:lnTo>
                    <a:pt x="145127" y="141500"/>
                  </a:lnTo>
                  <a:lnTo>
                    <a:pt x="136606" y="154074"/>
                  </a:lnTo>
                  <a:lnTo>
                    <a:pt x="128573" y="166579"/>
                  </a:lnTo>
                  <a:lnTo>
                    <a:pt x="121391" y="178772"/>
                  </a:lnTo>
                  <a:lnTo>
                    <a:pt x="114925" y="190925"/>
                  </a:lnTo>
                  <a:lnTo>
                    <a:pt x="108742" y="203690"/>
                  </a:lnTo>
                  <a:lnTo>
                    <a:pt x="102550" y="217386"/>
                  </a:lnTo>
                  <a:lnTo>
                    <a:pt x="96389" y="231687"/>
                  </a:lnTo>
                  <a:lnTo>
                    <a:pt x="90546" y="245835"/>
                  </a:lnTo>
                  <a:lnTo>
                    <a:pt x="85175" y="259390"/>
                  </a:lnTo>
                  <a:lnTo>
                    <a:pt x="80602" y="272253"/>
                  </a:lnTo>
                  <a:lnTo>
                    <a:pt x="77368" y="284499"/>
                  </a:lnTo>
                  <a:lnTo>
                    <a:pt x="75643" y="296251"/>
                  </a:lnTo>
                  <a:lnTo>
                    <a:pt x="75283" y="307635"/>
                  </a:lnTo>
                  <a:lnTo>
                    <a:pt x="76023" y="318753"/>
                  </a:lnTo>
                  <a:lnTo>
                    <a:pt x="77605" y="329666"/>
                  </a:lnTo>
                  <a:lnTo>
                    <a:pt x="80292" y="339777"/>
                  </a:lnTo>
                  <a:lnTo>
                    <a:pt x="84829" y="347896"/>
                  </a:lnTo>
                  <a:lnTo>
                    <a:pt x="91467" y="353531"/>
                  </a:lnTo>
                  <a:lnTo>
                    <a:pt x="99687" y="356668"/>
                  </a:lnTo>
                  <a:lnTo>
                    <a:pt x="108506" y="357418"/>
                  </a:lnTo>
                  <a:lnTo>
                    <a:pt x="117287" y="356106"/>
                  </a:lnTo>
                  <a:lnTo>
                    <a:pt x="125773" y="353161"/>
                  </a:lnTo>
                  <a:lnTo>
                    <a:pt x="133917" y="348991"/>
                  </a:lnTo>
                  <a:lnTo>
                    <a:pt x="141756" y="343934"/>
                  </a:lnTo>
                  <a:lnTo>
                    <a:pt x="149187" y="338086"/>
                  </a:lnTo>
                  <a:lnTo>
                    <a:pt x="155966" y="331331"/>
                  </a:lnTo>
                  <a:lnTo>
                    <a:pt x="162008" y="323669"/>
                  </a:lnTo>
                  <a:lnTo>
                    <a:pt x="167221" y="315067"/>
                  </a:lnTo>
                  <a:lnTo>
                    <a:pt x="171425" y="305381"/>
                  </a:lnTo>
                  <a:lnTo>
                    <a:pt x="174613" y="294644"/>
                  </a:lnTo>
                  <a:lnTo>
                    <a:pt x="176602" y="283178"/>
                  </a:lnTo>
                  <a:lnTo>
                    <a:pt x="176963" y="271490"/>
                  </a:lnTo>
                  <a:lnTo>
                    <a:pt x="175607" y="259895"/>
                  </a:lnTo>
                  <a:lnTo>
                    <a:pt x="172578" y="248669"/>
                  </a:lnTo>
                  <a:lnTo>
                    <a:pt x="167879" y="238132"/>
                  </a:lnTo>
                  <a:lnTo>
                    <a:pt x="161681" y="228379"/>
                  </a:lnTo>
                  <a:lnTo>
                    <a:pt x="154267" y="219339"/>
                  </a:lnTo>
                  <a:lnTo>
                    <a:pt x="145928" y="210873"/>
                  </a:lnTo>
                  <a:lnTo>
                    <a:pt x="136916" y="202839"/>
                  </a:lnTo>
                  <a:lnTo>
                    <a:pt x="127426" y="195119"/>
                  </a:lnTo>
                  <a:lnTo>
                    <a:pt x="117604" y="187621"/>
                  </a:lnTo>
                  <a:lnTo>
                    <a:pt x="107553" y="180277"/>
                  </a:lnTo>
                  <a:lnTo>
                    <a:pt x="97346" y="173038"/>
                  </a:lnTo>
                  <a:lnTo>
                    <a:pt x="87034" y="165871"/>
                  </a:lnTo>
                  <a:lnTo>
                    <a:pt x="76655" y="158753"/>
                  </a:lnTo>
                  <a:lnTo>
                    <a:pt x="66396" y="151667"/>
                  </a:lnTo>
                  <a:lnTo>
                    <a:pt x="56580" y="144603"/>
                  </a:lnTo>
                  <a:lnTo>
                    <a:pt x="47349" y="137555"/>
                  </a:lnTo>
                  <a:lnTo>
                    <a:pt x="38674" y="130516"/>
                  </a:lnTo>
                  <a:lnTo>
                    <a:pt x="30462" y="123484"/>
                  </a:lnTo>
                  <a:lnTo>
                    <a:pt x="22611" y="116447"/>
                  </a:lnTo>
                  <a:lnTo>
                    <a:pt x="15355" y="109076"/>
                  </a:lnTo>
                  <a:lnTo>
                    <a:pt x="9234" y="100756"/>
                  </a:lnTo>
                  <a:lnTo>
                    <a:pt x="4459" y="91232"/>
                  </a:lnTo>
                  <a:lnTo>
                    <a:pt x="1253" y="80734"/>
                  </a:lnTo>
                  <a:lnTo>
                    <a:pt x="0" y="69769"/>
                  </a:lnTo>
                  <a:lnTo>
                    <a:pt x="725" y="58695"/>
                  </a:lnTo>
                  <a:lnTo>
                    <a:pt x="3484" y="47837"/>
                  </a:lnTo>
                  <a:lnTo>
                    <a:pt x="8526" y="37554"/>
                  </a:lnTo>
                  <a:lnTo>
                    <a:pt x="15769" y="27984"/>
                  </a:lnTo>
                  <a:lnTo>
                    <a:pt x="24867" y="19409"/>
                  </a:lnTo>
                  <a:lnTo>
                    <a:pt x="35407" y="12319"/>
                  </a:lnTo>
                  <a:lnTo>
                    <a:pt x="47007" y="6850"/>
                  </a:lnTo>
                  <a:lnTo>
                    <a:pt x="59199" y="2991"/>
                  </a:lnTo>
                  <a:lnTo>
                    <a:pt x="71449" y="758"/>
                  </a:lnTo>
                  <a:lnTo>
                    <a:pt x="83452" y="0"/>
                  </a:lnTo>
                  <a:lnTo>
                    <a:pt x="94867" y="671"/>
                  </a:lnTo>
                  <a:lnTo>
                    <a:pt x="106434" y="3197"/>
                  </a:lnTo>
                  <a:lnTo>
                    <a:pt x="120283" y="10031"/>
                  </a:lnTo>
                  <a:lnTo>
                    <a:pt x="140113" y="25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05823" y="3748145"/>
              <a:ext cx="442198" cy="31586"/>
            </a:xfrm>
            <a:custGeom>
              <a:avLst/>
              <a:gdLst/>
              <a:ahLst/>
              <a:cxnLst/>
              <a:rect l="0" t="0" r="0" b="0"/>
              <a:pathLst>
                <a:path w="442198" h="31586">
                  <a:moveTo>
                    <a:pt x="442197" y="0"/>
                  </a:moveTo>
                  <a:lnTo>
                    <a:pt x="427528" y="0"/>
                  </a:lnTo>
                  <a:lnTo>
                    <a:pt x="413617" y="0"/>
                  </a:lnTo>
                  <a:lnTo>
                    <a:pt x="399115" y="0"/>
                  </a:lnTo>
                  <a:lnTo>
                    <a:pt x="383740" y="0"/>
                  </a:lnTo>
                  <a:lnTo>
                    <a:pt x="367267" y="0"/>
                  </a:lnTo>
                  <a:lnTo>
                    <a:pt x="349694" y="0"/>
                  </a:lnTo>
                  <a:lnTo>
                    <a:pt x="331179" y="0"/>
                  </a:lnTo>
                  <a:lnTo>
                    <a:pt x="311926" y="0"/>
                  </a:lnTo>
                  <a:lnTo>
                    <a:pt x="292135" y="4"/>
                  </a:lnTo>
                  <a:lnTo>
                    <a:pt x="272288" y="177"/>
                  </a:lnTo>
                  <a:lnTo>
                    <a:pt x="253118" y="825"/>
                  </a:lnTo>
                  <a:lnTo>
                    <a:pt x="234958" y="2074"/>
                  </a:lnTo>
                  <a:lnTo>
                    <a:pt x="217476" y="3727"/>
                  </a:lnTo>
                  <a:lnTo>
                    <a:pt x="199897" y="5375"/>
                  </a:lnTo>
                  <a:lnTo>
                    <a:pt x="181776" y="6783"/>
                  </a:lnTo>
                  <a:lnTo>
                    <a:pt x="163332" y="8048"/>
                  </a:lnTo>
                  <a:lnTo>
                    <a:pt x="145242" y="9504"/>
                  </a:lnTo>
                  <a:lnTo>
                    <a:pt x="127889" y="11335"/>
                  </a:lnTo>
                  <a:lnTo>
                    <a:pt x="111490" y="13566"/>
                  </a:lnTo>
                  <a:lnTo>
                    <a:pt x="96249" y="16142"/>
                  </a:lnTo>
                  <a:lnTo>
                    <a:pt x="82151" y="18985"/>
                  </a:lnTo>
                  <a:lnTo>
                    <a:pt x="68894" y="21871"/>
                  </a:lnTo>
                  <a:lnTo>
                    <a:pt x="54386" y="24728"/>
                  </a:lnTo>
                  <a:lnTo>
                    <a:pt x="33996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05865" y="399030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8719" y="8935"/>
                  </a:lnTo>
                  <a:lnTo>
                    <a:pt x="26577" y="18563"/>
                  </a:lnTo>
                  <a:lnTo>
                    <a:pt x="24974" y="29850"/>
                  </a:lnTo>
                  <a:lnTo>
                    <a:pt x="23793" y="42518"/>
                  </a:lnTo>
                  <a:lnTo>
                    <a:pt x="22945" y="55997"/>
                  </a:lnTo>
                  <a:lnTo>
                    <a:pt x="22342" y="69864"/>
                  </a:lnTo>
                  <a:lnTo>
                    <a:pt x="21755" y="83727"/>
                  </a:lnTo>
                  <a:lnTo>
                    <a:pt x="20823" y="97171"/>
                  </a:lnTo>
                  <a:lnTo>
                    <a:pt x="19381" y="110023"/>
                  </a:lnTo>
                  <a:lnTo>
                    <a:pt x="17597" y="122464"/>
                  </a:lnTo>
                  <a:lnTo>
                    <a:pt x="15861" y="134898"/>
                  </a:lnTo>
                  <a:lnTo>
                    <a:pt x="14399" y="147574"/>
                  </a:lnTo>
                  <a:lnTo>
                    <a:pt x="13266" y="160889"/>
                  </a:lnTo>
                  <a:lnTo>
                    <a:pt x="12432" y="175432"/>
                  </a:lnTo>
                  <a:lnTo>
                    <a:pt x="11831" y="191405"/>
                  </a:lnTo>
                  <a:lnTo>
                    <a:pt x="11242" y="208524"/>
                  </a:lnTo>
                  <a:lnTo>
                    <a:pt x="10306" y="226232"/>
                  </a:lnTo>
                  <a:lnTo>
                    <a:pt x="8861" y="244128"/>
                  </a:lnTo>
                  <a:lnTo>
                    <a:pt x="7066" y="261652"/>
                  </a:lnTo>
                  <a:lnTo>
                    <a:pt x="5135" y="279937"/>
                  </a:lnTo>
                  <a:lnTo>
                    <a:pt x="2895" y="3028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63834" y="362180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3088" y="10461"/>
                  </a:lnTo>
                  <a:lnTo>
                    <a:pt x="72599" y="9821"/>
                  </a:lnTo>
                  <a:lnTo>
                    <a:pt x="62302" y="8529"/>
                  </a:lnTo>
                  <a:lnTo>
                    <a:pt x="52080" y="6834"/>
                  </a:lnTo>
                  <a:lnTo>
                    <a:pt x="40812" y="4983"/>
                  </a:lnTo>
                  <a:lnTo>
                    <a:pt x="25268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74362" y="372708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7013" y="2934"/>
                  </a:lnTo>
                  <a:lnTo>
                    <a:pt x="98666" y="5716"/>
                  </a:lnTo>
                  <a:lnTo>
                    <a:pt x="89958" y="8616"/>
                  </a:lnTo>
                  <a:lnTo>
                    <a:pt x="80492" y="11656"/>
                  </a:lnTo>
                  <a:lnTo>
                    <a:pt x="69700" y="14821"/>
                  </a:lnTo>
                  <a:lnTo>
                    <a:pt x="57424" y="18081"/>
                  </a:lnTo>
                  <a:lnTo>
                    <a:pt x="44571" y="21258"/>
                  </a:lnTo>
                  <a:lnTo>
                    <a:pt x="31654" y="24345"/>
                  </a:lnTo>
                  <a:lnTo>
                    <a:pt x="17537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42818" y="347440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10110"/>
                  </a:lnTo>
                  <a:lnTo>
                    <a:pt x="0" y="24199"/>
                  </a:lnTo>
                  <a:lnTo>
                    <a:pt x="0" y="39552"/>
                  </a:lnTo>
                  <a:lnTo>
                    <a:pt x="0" y="55061"/>
                  </a:lnTo>
                  <a:lnTo>
                    <a:pt x="0" y="70364"/>
                  </a:lnTo>
                  <a:lnTo>
                    <a:pt x="0" y="85382"/>
                  </a:lnTo>
                  <a:lnTo>
                    <a:pt x="0" y="100145"/>
                  </a:lnTo>
                  <a:lnTo>
                    <a:pt x="0" y="114869"/>
                  </a:lnTo>
                  <a:lnTo>
                    <a:pt x="0" y="129914"/>
                  </a:lnTo>
                  <a:lnTo>
                    <a:pt x="5" y="145452"/>
                  </a:lnTo>
                  <a:lnTo>
                    <a:pt x="178" y="161484"/>
                  </a:lnTo>
                  <a:lnTo>
                    <a:pt x="826" y="177932"/>
                  </a:lnTo>
                  <a:lnTo>
                    <a:pt x="2075" y="194699"/>
                  </a:lnTo>
                  <a:lnTo>
                    <a:pt x="3727" y="211534"/>
                  </a:lnTo>
                  <a:lnTo>
                    <a:pt x="5376" y="228063"/>
                  </a:lnTo>
                  <a:lnTo>
                    <a:pt x="6779" y="244105"/>
                  </a:lnTo>
                  <a:lnTo>
                    <a:pt x="7871" y="259656"/>
                  </a:lnTo>
                  <a:lnTo>
                    <a:pt x="8679" y="274793"/>
                  </a:lnTo>
                  <a:lnTo>
                    <a:pt x="9257" y="289611"/>
                  </a:lnTo>
                  <a:lnTo>
                    <a:pt x="9662" y="304361"/>
                  </a:lnTo>
                  <a:lnTo>
                    <a:pt x="9942" y="319418"/>
                  </a:lnTo>
                  <a:lnTo>
                    <a:pt x="10133" y="334938"/>
                  </a:lnTo>
                  <a:lnTo>
                    <a:pt x="10263" y="350166"/>
                  </a:lnTo>
                  <a:lnTo>
                    <a:pt x="10365" y="365026"/>
                  </a:lnTo>
                  <a:lnTo>
                    <a:pt x="10448" y="380827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10401" y="3349328"/>
              <a:ext cx="153517" cy="480803"/>
            </a:xfrm>
            <a:custGeom>
              <a:avLst/>
              <a:gdLst/>
              <a:ahLst/>
              <a:cxnLst/>
              <a:rect l="0" t="0" r="0" b="0"/>
              <a:pathLst>
                <a:path w="153517" h="480803">
                  <a:moveTo>
                    <a:pt x="153516" y="114547"/>
                  </a:moveTo>
                  <a:lnTo>
                    <a:pt x="147648" y="120482"/>
                  </a:lnTo>
                  <a:lnTo>
                    <a:pt x="142084" y="126687"/>
                  </a:lnTo>
                  <a:lnTo>
                    <a:pt x="136284" y="133791"/>
                  </a:lnTo>
                  <a:lnTo>
                    <a:pt x="130204" y="142077"/>
                  </a:lnTo>
                  <a:lnTo>
                    <a:pt x="123874" y="152021"/>
                  </a:lnTo>
                  <a:lnTo>
                    <a:pt x="117346" y="163721"/>
                  </a:lnTo>
                  <a:lnTo>
                    <a:pt x="110670" y="176972"/>
                  </a:lnTo>
                  <a:lnTo>
                    <a:pt x="103887" y="191455"/>
                  </a:lnTo>
                  <a:lnTo>
                    <a:pt x="97035" y="206860"/>
                  </a:lnTo>
                  <a:lnTo>
                    <a:pt x="90298" y="222930"/>
                  </a:lnTo>
                  <a:lnTo>
                    <a:pt x="84001" y="239469"/>
                  </a:lnTo>
                  <a:lnTo>
                    <a:pt x="78280" y="256331"/>
                  </a:lnTo>
                  <a:lnTo>
                    <a:pt x="72947" y="273417"/>
                  </a:lnTo>
                  <a:lnTo>
                    <a:pt x="67599" y="290653"/>
                  </a:lnTo>
                  <a:lnTo>
                    <a:pt x="62007" y="307987"/>
                  </a:lnTo>
                  <a:lnTo>
                    <a:pt x="56436" y="325222"/>
                  </a:lnTo>
                  <a:lnTo>
                    <a:pt x="51528" y="342027"/>
                  </a:lnTo>
                  <a:lnTo>
                    <a:pt x="47598" y="358259"/>
                  </a:lnTo>
                  <a:lnTo>
                    <a:pt x="44638" y="373939"/>
                  </a:lnTo>
                  <a:lnTo>
                    <a:pt x="42494" y="389162"/>
                  </a:lnTo>
                  <a:lnTo>
                    <a:pt x="40988" y="404025"/>
                  </a:lnTo>
                  <a:lnTo>
                    <a:pt x="40282" y="418297"/>
                  </a:lnTo>
                  <a:lnTo>
                    <a:pt x="40857" y="431435"/>
                  </a:lnTo>
                  <a:lnTo>
                    <a:pt x="42877" y="443231"/>
                  </a:lnTo>
                  <a:lnTo>
                    <a:pt x="46368" y="453629"/>
                  </a:lnTo>
                  <a:lnTo>
                    <a:pt x="51386" y="462548"/>
                  </a:lnTo>
                  <a:lnTo>
                    <a:pt x="57800" y="470090"/>
                  </a:lnTo>
                  <a:lnTo>
                    <a:pt x="65361" y="476002"/>
                  </a:lnTo>
                  <a:lnTo>
                    <a:pt x="73799" y="479627"/>
                  </a:lnTo>
                  <a:lnTo>
                    <a:pt x="82873" y="480802"/>
                  </a:lnTo>
                  <a:lnTo>
                    <a:pt x="92235" y="479642"/>
                  </a:lnTo>
                  <a:lnTo>
                    <a:pt x="101439" y="476281"/>
                  </a:lnTo>
                  <a:lnTo>
                    <a:pt x="110252" y="471015"/>
                  </a:lnTo>
                  <a:lnTo>
                    <a:pt x="118475" y="464076"/>
                  </a:lnTo>
                  <a:lnTo>
                    <a:pt x="125851" y="455532"/>
                  </a:lnTo>
                  <a:lnTo>
                    <a:pt x="132327" y="445562"/>
                  </a:lnTo>
                  <a:lnTo>
                    <a:pt x="137846" y="434277"/>
                  </a:lnTo>
                  <a:lnTo>
                    <a:pt x="142263" y="421646"/>
                  </a:lnTo>
                  <a:lnTo>
                    <a:pt x="145602" y="407782"/>
                  </a:lnTo>
                  <a:lnTo>
                    <a:pt x="147862" y="393066"/>
                  </a:lnTo>
                  <a:lnTo>
                    <a:pt x="148939" y="378042"/>
                  </a:lnTo>
                  <a:lnTo>
                    <a:pt x="148882" y="363053"/>
                  </a:lnTo>
                  <a:lnTo>
                    <a:pt x="147710" y="348397"/>
                  </a:lnTo>
                  <a:lnTo>
                    <a:pt x="145327" y="334402"/>
                  </a:lnTo>
                  <a:lnTo>
                    <a:pt x="141799" y="321175"/>
                  </a:lnTo>
                  <a:lnTo>
                    <a:pt x="137313" y="308649"/>
                  </a:lnTo>
                  <a:lnTo>
                    <a:pt x="132085" y="296688"/>
                  </a:lnTo>
                  <a:lnTo>
                    <a:pt x="126310" y="285156"/>
                  </a:lnTo>
                  <a:lnTo>
                    <a:pt x="120147" y="273934"/>
                  </a:lnTo>
                  <a:lnTo>
                    <a:pt x="113710" y="262930"/>
                  </a:lnTo>
                  <a:lnTo>
                    <a:pt x="107081" y="252085"/>
                  </a:lnTo>
                  <a:lnTo>
                    <a:pt x="100155" y="241511"/>
                  </a:lnTo>
                  <a:lnTo>
                    <a:pt x="92667" y="231484"/>
                  </a:lnTo>
                  <a:lnTo>
                    <a:pt x="84519" y="222110"/>
                  </a:lnTo>
                  <a:lnTo>
                    <a:pt x="75927" y="213341"/>
                  </a:lnTo>
                  <a:lnTo>
                    <a:pt x="67314" y="205065"/>
                  </a:lnTo>
                  <a:lnTo>
                    <a:pt x="58929" y="197163"/>
                  </a:lnTo>
                  <a:lnTo>
                    <a:pt x="50841" y="189533"/>
                  </a:lnTo>
                  <a:lnTo>
                    <a:pt x="43030" y="182096"/>
                  </a:lnTo>
                  <a:lnTo>
                    <a:pt x="35448" y="174788"/>
                  </a:lnTo>
                  <a:lnTo>
                    <a:pt x="28204" y="167404"/>
                  </a:lnTo>
                  <a:lnTo>
                    <a:pt x="21558" y="159607"/>
                  </a:lnTo>
                  <a:lnTo>
                    <a:pt x="15609" y="151243"/>
                  </a:lnTo>
                  <a:lnTo>
                    <a:pt x="10460" y="142168"/>
                  </a:lnTo>
                  <a:lnTo>
                    <a:pt x="6300" y="132165"/>
                  </a:lnTo>
                  <a:lnTo>
                    <a:pt x="3137" y="121215"/>
                  </a:lnTo>
                  <a:lnTo>
                    <a:pt x="996" y="109608"/>
                  </a:lnTo>
                  <a:lnTo>
                    <a:pt x="0" y="97825"/>
                  </a:lnTo>
                  <a:lnTo>
                    <a:pt x="111" y="86166"/>
                  </a:lnTo>
                  <a:lnTo>
                    <a:pt x="1321" y="74899"/>
                  </a:lnTo>
                  <a:lnTo>
                    <a:pt x="3727" y="64333"/>
                  </a:lnTo>
                  <a:lnTo>
                    <a:pt x="7271" y="54561"/>
                  </a:lnTo>
                  <a:lnTo>
                    <a:pt x="11769" y="45508"/>
                  </a:lnTo>
                  <a:lnTo>
                    <a:pt x="17004" y="37033"/>
                  </a:lnTo>
                  <a:lnTo>
                    <a:pt x="22788" y="28999"/>
                  </a:lnTo>
                  <a:lnTo>
                    <a:pt x="29128" y="21448"/>
                  </a:lnTo>
                  <a:lnTo>
                    <a:pt x="36215" y="14596"/>
                  </a:lnTo>
                  <a:lnTo>
                    <a:pt x="44094" y="8517"/>
                  </a:lnTo>
                  <a:lnTo>
                    <a:pt x="52674" y="3621"/>
                  </a:lnTo>
                  <a:lnTo>
                    <a:pt x="61811" y="695"/>
                  </a:lnTo>
                  <a:lnTo>
                    <a:pt x="71362" y="0"/>
                  </a:lnTo>
                  <a:lnTo>
                    <a:pt x="81047" y="1655"/>
                  </a:lnTo>
                  <a:lnTo>
                    <a:pt x="90469" y="5882"/>
                  </a:lnTo>
                  <a:lnTo>
                    <a:pt x="99424" y="12541"/>
                  </a:lnTo>
                  <a:lnTo>
                    <a:pt x="107571" y="21232"/>
                  </a:lnTo>
                  <a:lnTo>
                    <a:pt x="114364" y="31490"/>
                  </a:lnTo>
                  <a:lnTo>
                    <a:pt x="119636" y="42893"/>
                  </a:lnTo>
                  <a:lnTo>
                    <a:pt x="123539" y="54885"/>
                  </a:lnTo>
                  <a:lnTo>
                    <a:pt x="126756" y="68161"/>
                  </a:lnTo>
                  <a:lnTo>
                    <a:pt x="129567" y="86115"/>
                  </a:lnTo>
                  <a:lnTo>
                    <a:pt x="132459" y="114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13789" y="3284891"/>
              <a:ext cx="472870" cy="671733"/>
            </a:xfrm>
            <a:custGeom>
              <a:avLst/>
              <a:gdLst/>
              <a:ahLst/>
              <a:cxnLst/>
              <a:rect l="0" t="0" r="0" b="0"/>
              <a:pathLst>
                <a:path w="472870" h="671733">
                  <a:moveTo>
                    <a:pt x="150086" y="0"/>
                  </a:moveTo>
                  <a:lnTo>
                    <a:pt x="141284" y="5867"/>
                  </a:lnTo>
                  <a:lnTo>
                    <a:pt x="132938" y="11432"/>
                  </a:lnTo>
                  <a:lnTo>
                    <a:pt x="124244" y="17231"/>
                  </a:lnTo>
                  <a:lnTo>
                    <a:pt x="115296" y="23312"/>
                  </a:lnTo>
                  <a:lnTo>
                    <a:pt x="106449" y="29642"/>
                  </a:lnTo>
                  <a:lnTo>
                    <a:pt x="97911" y="36179"/>
                  </a:lnTo>
                  <a:lnTo>
                    <a:pt x="89722" y="43201"/>
                  </a:lnTo>
                  <a:lnTo>
                    <a:pt x="81844" y="51280"/>
                  </a:lnTo>
                  <a:lnTo>
                    <a:pt x="74214" y="60644"/>
                  </a:lnTo>
                  <a:lnTo>
                    <a:pt x="66768" y="71204"/>
                  </a:lnTo>
                  <a:lnTo>
                    <a:pt x="59455" y="82742"/>
                  </a:lnTo>
                  <a:lnTo>
                    <a:pt x="52240" y="95019"/>
                  </a:lnTo>
                  <a:lnTo>
                    <a:pt x="45257" y="107668"/>
                  </a:lnTo>
                  <a:lnTo>
                    <a:pt x="38795" y="120226"/>
                  </a:lnTo>
                  <a:lnTo>
                    <a:pt x="32968" y="132458"/>
                  </a:lnTo>
                  <a:lnTo>
                    <a:pt x="27733" y="144807"/>
                  </a:lnTo>
                  <a:lnTo>
                    <a:pt x="22982" y="158236"/>
                  </a:lnTo>
                  <a:lnTo>
                    <a:pt x="18601" y="173204"/>
                  </a:lnTo>
                  <a:lnTo>
                    <a:pt x="14488" y="189685"/>
                  </a:lnTo>
                  <a:lnTo>
                    <a:pt x="10565" y="207430"/>
                  </a:lnTo>
                  <a:lnTo>
                    <a:pt x="6783" y="226150"/>
                  </a:lnTo>
                  <a:lnTo>
                    <a:pt x="3430" y="245585"/>
                  </a:lnTo>
                  <a:lnTo>
                    <a:pt x="1089" y="265529"/>
                  </a:lnTo>
                  <a:lnTo>
                    <a:pt x="0" y="285829"/>
                  </a:lnTo>
                  <a:lnTo>
                    <a:pt x="84" y="306374"/>
                  </a:lnTo>
                  <a:lnTo>
                    <a:pt x="1129" y="327085"/>
                  </a:lnTo>
                  <a:lnTo>
                    <a:pt x="2905" y="347905"/>
                  </a:lnTo>
                  <a:lnTo>
                    <a:pt x="5216" y="368634"/>
                  </a:lnTo>
                  <a:lnTo>
                    <a:pt x="7903" y="388939"/>
                  </a:lnTo>
                  <a:lnTo>
                    <a:pt x="10854" y="408663"/>
                  </a:lnTo>
                  <a:lnTo>
                    <a:pt x="13986" y="427502"/>
                  </a:lnTo>
                  <a:lnTo>
                    <a:pt x="17242" y="444935"/>
                  </a:lnTo>
                  <a:lnTo>
                    <a:pt x="20580" y="460814"/>
                  </a:lnTo>
                  <a:lnTo>
                    <a:pt x="23975" y="475460"/>
                  </a:lnTo>
                  <a:lnTo>
                    <a:pt x="27408" y="489458"/>
                  </a:lnTo>
                  <a:lnTo>
                    <a:pt x="30871" y="503208"/>
                  </a:lnTo>
                  <a:lnTo>
                    <a:pt x="34519" y="516580"/>
                  </a:lnTo>
                  <a:lnTo>
                    <a:pt x="38654" y="529042"/>
                  </a:lnTo>
                  <a:lnTo>
                    <a:pt x="43401" y="540357"/>
                  </a:lnTo>
                  <a:lnTo>
                    <a:pt x="48726" y="550754"/>
                  </a:lnTo>
                  <a:lnTo>
                    <a:pt x="54526" y="560730"/>
                  </a:lnTo>
                  <a:lnTo>
                    <a:pt x="60691" y="570627"/>
                  </a:lnTo>
                  <a:lnTo>
                    <a:pt x="67289" y="580597"/>
                  </a:lnTo>
                  <a:lnTo>
                    <a:pt x="74549" y="590684"/>
                  </a:lnTo>
                  <a:lnTo>
                    <a:pt x="82544" y="600879"/>
                  </a:lnTo>
                  <a:lnTo>
                    <a:pt x="91202" y="610998"/>
                  </a:lnTo>
                  <a:lnTo>
                    <a:pt x="100391" y="620712"/>
                  </a:lnTo>
                  <a:lnTo>
                    <a:pt x="109986" y="629868"/>
                  </a:lnTo>
                  <a:lnTo>
                    <a:pt x="120040" y="638319"/>
                  </a:lnTo>
                  <a:lnTo>
                    <a:pt x="130773" y="645850"/>
                  </a:lnTo>
                  <a:lnTo>
                    <a:pt x="142254" y="652428"/>
                  </a:lnTo>
                  <a:lnTo>
                    <a:pt x="154405" y="658016"/>
                  </a:lnTo>
                  <a:lnTo>
                    <a:pt x="167093" y="662478"/>
                  </a:lnTo>
                  <a:lnTo>
                    <a:pt x="180186" y="665853"/>
                  </a:lnTo>
                  <a:lnTo>
                    <a:pt x="193571" y="668307"/>
                  </a:lnTo>
                  <a:lnTo>
                    <a:pt x="207163" y="670045"/>
                  </a:lnTo>
                  <a:lnTo>
                    <a:pt x="220894" y="671246"/>
                  </a:lnTo>
                  <a:lnTo>
                    <a:pt x="234554" y="671732"/>
                  </a:lnTo>
                  <a:lnTo>
                    <a:pt x="247806" y="671003"/>
                  </a:lnTo>
                  <a:lnTo>
                    <a:pt x="260498" y="668876"/>
                  </a:lnTo>
                  <a:lnTo>
                    <a:pt x="272648" y="665310"/>
                  </a:lnTo>
                  <a:lnTo>
                    <a:pt x="284348" y="660243"/>
                  </a:lnTo>
                  <a:lnTo>
                    <a:pt x="295703" y="653795"/>
                  </a:lnTo>
                  <a:lnTo>
                    <a:pt x="306804" y="646211"/>
                  </a:lnTo>
                  <a:lnTo>
                    <a:pt x="317725" y="637757"/>
                  </a:lnTo>
                  <a:lnTo>
                    <a:pt x="328521" y="628668"/>
                  </a:lnTo>
                  <a:lnTo>
                    <a:pt x="339230" y="619127"/>
                  </a:lnTo>
                  <a:lnTo>
                    <a:pt x="349880" y="609270"/>
                  </a:lnTo>
                  <a:lnTo>
                    <a:pt x="360487" y="599191"/>
                  </a:lnTo>
                  <a:lnTo>
                    <a:pt x="370897" y="588796"/>
                  </a:lnTo>
                  <a:lnTo>
                    <a:pt x="380814" y="577825"/>
                  </a:lnTo>
                  <a:lnTo>
                    <a:pt x="390113" y="566177"/>
                  </a:lnTo>
                  <a:lnTo>
                    <a:pt x="398833" y="553742"/>
                  </a:lnTo>
                  <a:lnTo>
                    <a:pt x="407076" y="540331"/>
                  </a:lnTo>
                  <a:lnTo>
                    <a:pt x="414951" y="525944"/>
                  </a:lnTo>
                  <a:lnTo>
                    <a:pt x="422393" y="511045"/>
                  </a:lnTo>
                  <a:lnTo>
                    <a:pt x="429172" y="496430"/>
                  </a:lnTo>
                  <a:lnTo>
                    <a:pt x="435215" y="482520"/>
                  </a:lnTo>
                  <a:lnTo>
                    <a:pt x="440597" y="469064"/>
                  </a:lnTo>
                  <a:lnTo>
                    <a:pt x="445445" y="455349"/>
                  </a:lnTo>
                  <a:lnTo>
                    <a:pt x="449894" y="440975"/>
                  </a:lnTo>
                  <a:lnTo>
                    <a:pt x="454051" y="426031"/>
                  </a:lnTo>
                  <a:lnTo>
                    <a:pt x="458004" y="410913"/>
                  </a:lnTo>
                  <a:lnTo>
                    <a:pt x="461810" y="395881"/>
                  </a:lnTo>
                  <a:lnTo>
                    <a:pt x="465350" y="380870"/>
                  </a:lnTo>
                  <a:lnTo>
                    <a:pt x="468347" y="365580"/>
                  </a:lnTo>
                  <a:lnTo>
                    <a:pt x="470692" y="349850"/>
                  </a:lnTo>
                  <a:lnTo>
                    <a:pt x="472264" y="333678"/>
                  </a:lnTo>
                  <a:lnTo>
                    <a:pt x="472869" y="317128"/>
                  </a:lnTo>
                  <a:lnTo>
                    <a:pt x="472493" y="300286"/>
                  </a:lnTo>
                  <a:lnTo>
                    <a:pt x="471104" y="283229"/>
                  </a:lnTo>
                  <a:lnTo>
                    <a:pt x="468577" y="266019"/>
                  </a:lnTo>
                  <a:lnTo>
                    <a:pt x="464951" y="248706"/>
                  </a:lnTo>
                  <a:lnTo>
                    <a:pt x="460399" y="231486"/>
                  </a:lnTo>
                  <a:lnTo>
                    <a:pt x="455127" y="214692"/>
                  </a:lnTo>
                  <a:lnTo>
                    <a:pt x="449323" y="198468"/>
                  </a:lnTo>
                  <a:lnTo>
                    <a:pt x="443140" y="182793"/>
                  </a:lnTo>
                  <a:lnTo>
                    <a:pt x="436690" y="167575"/>
                  </a:lnTo>
                  <a:lnTo>
                    <a:pt x="430057" y="152713"/>
                  </a:lnTo>
                  <a:lnTo>
                    <a:pt x="423298" y="138444"/>
                  </a:lnTo>
                  <a:lnTo>
                    <a:pt x="416454" y="125307"/>
                  </a:lnTo>
                  <a:lnTo>
                    <a:pt x="409548" y="113501"/>
                  </a:lnTo>
                  <a:lnTo>
                    <a:pt x="402434" y="102759"/>
                  </a:lnTo>
                  <a:lnTo>
                    <a:pt x="394820" y="92543"/>
                  </a:lnTo>
                  <a:lnTo>
                    <a:pt x="386574" y="82487"/>
                  </a:lnTo>
                  <a:lnTo>
                    <a:pt x="377407" y="72578"/>
                  </a:lnTo>
                  <a:lnTo>
                    <a:pt x="366810" y="63063"/>
                  </a:lnTo>
                  <a:lnTo>
                    <a:pt x="354644" y="54071"/>
                  </a:lnTo>
                  <a:lnTo>
                    <a:pt x="341235" y="45742"/>
                  </a:lnTo>
                  <a:lnTo>
                    <a:pt x="327172" y="38302"/>
                  </a:lnTo>
                  <a:lnTo>
                    <a:pt x="312859" y="31786"/>
                  </a:lnTo>
                  <a:lnTo>
                    <a:pt x="298335" y="26243"/>
                  </a:lnTo>
                  <a:lnTo>
                    <a:pt x="283372" y="21810"/>
                  </a:lnTo>
                  <a:lnTo>
                    <a:pt x="267859" y="18462"/>
                  </a:lnTo>
                  <a:lnTo>
                    <a:pt x="251661" y="16194"/>
                  </a:lnTo>
                  <a:lnTo>
                    <a:pt x="234562" y="15113"/>
                  </a:lnTo>
                  <a:lnTo>
                    <a:pt x="216538" y="15168"/>
                  </a:lnTo>
                  <a:lnTo>
                    <a:pt x="197873" y="16338"/>
                  </a:lnTo>
                  <a:lnTo>
                    <a:pt x="179044" y="18719"/>
                  </a:lnTo>
                  <a:lnTo>
                    <a:pt x="160343" y="22246"/>
                  </a:lnTo>
                  <a:lnTo>
                    <a:pt x="141871" y="26732"/>
                  </a:lnTo>
                  <a:lnTo>
                    <a:pt x="123629" y="31960"/>
                  </a:lnTo>
                  <a:lnTo>
                    <a:pt x="105598" y="37730"/>
                  </a:lnTo>
                  <a:lnTo>
                    <a:pt x="88298" y="43772"/>
                  </a:lnTo>
                  <a:lnTo>
                    <a:pt x="70988" y="50447"/>
                  </a:lnTo>
                  <a:lnTo>
                    <a:pt x="51028" y="59454"/>
                  </a:lnTo>
                  <a:lnTo>
                    <a:pt x="2374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6538197" y="3527046"/>
            <a:ext cx="21057" cy="852810"/>
          </a:xfrm>
          <a:custGeom>
            <a:avLst/>
            <a:gdLst/>
            <a:ahLst/>
            <a:cxnLst/>
            <a:rect l="0" t="0" r="0" b="0"/>
            <a:pathLst>
              <a:path w="21057" h="852810">
                <a:moveTo>
                  <a:pt x="21056" y="0"/>
                </a:moveTo>
                <a:lnTo>
                  <a:pt x="18191" y="9003"/>
                </a:lnTo>
                <a:lnTo>
                  <a:pt x="16048" y="19270"/>
                </a:lnTo>
                <a:lnTo>
                  <a:pt x="14444" y="31849"/>
                </a:lnTo>
                <a:lnTo>
                  <a:pt x="13264" y="46204"/>
                </a:lnTo>
                <a:lnTo>
                  <a:pt x="12415" y="61352"/>
                </a:lnTo>
                <a:lnTo>
                  <a:pt x="11818" y="76641"/>
                </a:lnTo>
                <a:lnTo>
                  <a:pt x="11403" y="91948"/>
                </a:lnTo>
                <a:lnTo>
                  <a:pt x="11120" y="107498"/>
                </a:lnTo>
                <a:lnTo>
                  <a:pt x="10926" y="123436"/>
                </a:lnTo>
                <a:lnTo>
                  <a:pt x="10795" y="139934"/>
                </a:lnTo>
                <a:lnTo>
                  <a:pt x="10707" y="157241"/>
                </a:lnTo>
                <a:lnTo>
                  <a:pt x="10649" y="175417"/>
                </a:lnTo>
                <a:lnTo>
                  <a:pt x="10608" y="194524"/>
                </a:lnTo>
                <a:lnTo>
                  <a:pt x="10582" y="214715"/>
                </a:lnTo>
                <a:lnTo>
                  <a:pt x="10563" y="235971"/>
                </a:lnTo>
                <a:lnTo>
                  <a:pt x="10552" y="258297"/>
                </a:lnTo>
                <a:lnTo>
                  <a:pt x="10544" y="281800"/>
                </a:lnTo>
                <a:lnTo>
                  <a:pt x="10538" y="306428"/>
                </a:lnTo>
                <a:lnTo>
                  <a:pt x="10535" y="332000"/>
                </a:lnTo>
                <a:lnTo>
                  <a:pt x="10532" y="358304"/>
                </a:lnTo>
                <a:lnTo>
                  <a:pt x="10527" y="385158"/>
                </a:lnTo>
                <a:lnTo>
                  <a:pt x="10353" y="412733"/>
                </a:lnTo>
                <a:lnTo>
                  <a:pt x="9704" y="441529"/>
                </a:lnTo>
                <a:lnTo>
                  <a:pt x="8454" y="471721"/>
                </a:lnTo>
                <a:lnTo>
                  <a:pt x="6801" y="503184"/>
                </a:lnTo>
                <a:lnTo>
                  <a:pt x="5153" y="535676"/>
                </a:lnTo>
                <a:lnTo>
                  <a:pt x="3750" y="568936"/>
                </a:lnTo>
                <a:lnTo>
                  <a:pt x="2658" y="602424"/>
                </a:lnTo>
                <a:lnTo>
                  <a:pt x="1850" y="635359"/>
                </a:lnTo>
                <a:lnTo>
                  <a:pt x="1272" y="667351"/>
                </a:lnTo>
                <a:lnTo>
                  <a:pt x="866" y="698054"/>
                </a:lnTo>
                <a:lnTo>
                  <a:pt x="586" y="726992"/>
                </a:lnTo>
                <a:lnTo>
                  <a:pt x="396" y="754062"/>
                </a:lnTo>
                <a:lnTo>
                  <a:pt x="265" y="778595"/>
                </a:lnTo>
                <a:lnTo>
                  <a:pt x="164" y="801587"/>
                </a:lnTo>
                <a:lnTo>
                  <a:pt x="80" y="825060"/>
                </a:lnTo>
                <a:lnTo>
                  <a:pt x="0" y="8528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832995" y="3240359"/>
            <a:ext cx="2616177" cy="1392180"/>
            <a:chOff x="6832995" y="3240359"/>
            <a:chExt cx="2616177" cy="1392180"/>
          </a:xfrm>
        </p:grpSpPr>
        <p:sp>
          <p:nvSpPr>
            <p:cNvPr id="96" name="Freeform 95"/>
            <p:cNvSpPr/>
            <p:nvPr/>
          </p:nvSpPr>
          <p:spPr>
            <a:xfrm>
              <a:off x="6832995" y="3811316"/>
              <a:ext cx="221099" cy="221099"/>
            </a:xfrm>
            <a:custGeom>
              <a:avLst/>
              <a:gdLst/>
              <a:ahLst/>
              <a:cxnLst/>
              <a:rect l="0" t="0" r="0" b="0"/>
              <a:pathLst>
                <a:path w="221099" h="221099">
                  <a:moveTo>
                    <a:pt x="221098" y="0"/>
                  </a:moveTo>
                  <a:lnTo>
                    <a:pt x="212296" y="6001"/>
                  </a:lnTo>
                  <a:lnTo>
                    <a:pt x="203950" y="12846"/>
                  </a:lnTo>
                  <a:lnTo>
                    <a:pt x="195260" y="21234"/>
                  </a:lnTo>
                  <a:lnTo>
                    <a:pt x="186485" y="30861"/>
                  </a:lnTo>
                  <a:lnTo>
                    <a:pt x="178287" y="41175"/>
                  </a:lnTo>
                  <a:lnTo>
                    <a:pt x="170996" y="51778"/>
                  </a:lnTo>
                  <a:lnTo>
                    <a:pt x="164461" y="62304"/>
                  </a:lnTo>
                  <a:lnTo>
                    <a:pt x="158232" y="72356"/>
                  </a:lnTo>
                  <a:lnTo>
                    <a:pt x="152005" y="81775"/>
                  </a:lnTo>
                  <a:lnTo>
                    <a:pt x="145651" y="90589"/>
                  </a:lnTo>
                  <a:lnTo>
                    <a:pt x="139146" y="98901"/>
                  </a:lnTo>
                  <a:lnTo>
                    <a:pt x="132505" y="106831"/>
                  </a:lnTo>
                  <a:lnTo>
                    <a:pt x="125754" y="114481"/>
                  </a:lnTo>
                  <a:lnTo>
                    <a:pt x="118924" y="121933"/>
                  </a:lnTo>
                  <a:lnTo>
                    <a:pt x="112034" y="129246"/>
                  </a:lnTo>
                  <a:lnTo>
                    <a:pt x="105102" y="136464"/>
                  </a:lnTo>
                  <a:lnTo>
                    <a:pt x="98143" y="143617"/>
                  </a:lnTo>
                  <a:lnTo>
                    <a:pt x="91164" y="150726"/>
                  </a:lnTo>
                  <a:lnTo>
                    <a:pt x="84171" y="157806"/>
                  </a:lnTo>
                  <a:lnTo>
                    <a:pt x="77171" y="164865"/>
                  </a:lnTo>
                  <a:lnTo>
                    <a:pt x="70160" y="171911"/>
                  </a:lnTo>
                  <a:lnTo>
                    <a:pt x="62977" y="178948"/>
                  </a:lnTo>
                  <a:lnTo>
                    <a:pt x="55315" y="185979"/>
                  </a:lnTo>
                  <a:lnTo>
                    <a:pt x="47056" y="192997"/>
                  </a:lnTo>
                  <a:lnTo>
                    <a:pt x="38497" y="199700"/>
                  </a:lnTo>
                  <a:lnTo>
                    <a:pt x="29321" y="206154"/>
                  </a:lnTo>
                  <a:lnTo>
                    <a:pt x="17602" y="21292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38280" y="3832373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5934" y="11734"/>
                  </a:lnTo>
                  <a:lnTo>
                    <a:pt x="12139" y="22864"/>
                  </a:lnTo>
                  <a:lnTo>
                    <a:pt x="19230" y="34466"/>
                  </a:lnTo>
                  <a:lnTo>
                    <a:pt x="26997" y="46800"/>
                  </a:lnTo>
                  <a:lnTo>
                    <a:pt x="34996" y="60109"/>
                  </a:lnTo>
                  <a:lnTo>
                    <a:pt x="42938" y="74405"/>
                  </a:lnTo>
                  <a:lnTo>
                    <a:pt x="50712" y="89064"/>
                  </a:lnTo>
                  <a:lnTo>
                    <a:pt x="58305" y="102980"/>
                  </a:lnTo>
                  <a:lnTo>
                    <a:pt x="65742" y="115596"/>
                  </a:lnTo>
                  <a:lnTo>
                    <a:pt x="73056" y="127030"/>
                  </a:lnTo>
                  <a:lnTo>
                    <a:pt x="80281" y="137783"/>
                  </a:lnTo>
                  <a:lnTo>
                    <a:pt x="87437" y="148237"/>
                  </a:lnTo>
                  <a:lnTo>
                    <a:pt x="94433" y="158522"/>
                  </a:lnTo>
                  <a:lnTo>
                    <a:pt x="101860" y="169814"/>
                  </a:lnTo>
                  <a:lnTo>
                    <a:pt x="111490" y="185347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49433" y="3531572"/>
              <a:ext cx="236329" cy="374399"/>
            </a:xfrm>
            <a:custGeom>
              <a:avLst/>
              <a:gdLst/>
              <a:ahLst/>
              <a:cxnLst/>
              <a:rect l="0" t="0" r="0" b="0"/>
              <a:pathLst>
                <a:path w="236329" h="374399">
                  <a:moveTo>
                    <a:pt x="25759" y="90231"/>
                  </a:moveTo>
                  <a:lnTo>
                    <a:pt x="25893" y="78563"/>
                  </a:lnTo>
                  <a:lnTo>
                    <a:pt x="27174" y="68074"/>
                  </a:lnTo>
                  <a:lnTo>
                    <a:pt x="29766" y="57772"/>
                  </a:lnTo>
                  <a:lnTo>
                    <a:pt x="33486" y="47471"/>
                  </a:lnTo>
                  <a:lnTo>
                    <a:pt x="38119" y="37127"/>
                  </a:lnTo>
                  <a:lnTo>
                    <a:pt x="43456" y="26756"/>
                  </a:lnTo>
                  <a:lnTo>
                    <a:pt x="49476" y="17019"/>
                  </a:lnTo>
                  <a:lnTo>
                    <a:pt x="56338" y="9154"/>
                  </a:lnTo>
                  <a:lnTo>
                    <a:pt x="64058" y="3692"/>
                  </a:lnTo>
                  <a:lnTo>
                    <a:pt x="72359" y="672"/>
                  </a:lnTo>
                  <a:lnTo>
                    <a:pt x="80775" y="0"/>
                  </a:lnTo>
                  <a:lnTo>
                    <a:pt x="89029" y="1369"/>
                  </a:lnTo>
                  <a:lnTo>
                    <a:pt x="97029" y="4523"/>
                  </a:lnTo>
                  <a:lnTo>
                    <a:pt x="104779" y="9364"/>
                  </a:lnTo>
                  <a:lnTo>
                    <a:pt x="112321" y="15685"/>
                  </a:lnTo>
                  <a:lnTo>
                    <a:pt x="119538" y="23197"/>
                  </a:lnTo>
                  <a:lnTo>
                    <a:pt x="126166" y="31607"/>
                  </a:lnTo>
                  <a:lnTo>
                    <a:pt x="132112" y="40680"/>
                  </a:lnTo>
                  <a:lnTo>
                    <a:pt x="137599" y="50553"/>
                  </a:lnTo>
                  <a:lnTo>
                    <a:pt x="143050" y="61696"/>
                  </a:lnTo>
                  <a:lnTo>
                    <a:pt x="148713" y="74276"/>
                  </a:lnTo>
                  <a:lnTo>
                    <a:pt x="154329" y="88318"/>
                  </a:lnTo>
                  <a:lnTo>
                    <a:pt x="159268" y="103879"/>
                  </a:lnTo>
                  <a:lnTo>
                    <a:pt x="163215" y="120824"/>
                  </a:lnTo>
                  <a:lnTo>
                    <a:pt x="166016" y="138576"/>
                  </a:lnTo>
                  <a:lnTo>
                    <a:pt x="167521" y="156250"/>
                  </a:lnTo>
                  <a:lnTo>
                    <a:pt x="167788" y="173360"/>
                  </a:lnTo>
                  <a:lnTo>
                    <a:pt x="167018" y="189947"/>
                  </a:lnTo>
                  <a:lnTo>
                    <a:pt x="165447" y="206385"/>
                  </a:lnTo>
                  <a:lnTo>
                    <a:pt x="163285" y="222918"/>
                  </a:lnTo>
                  <a:lnTo>
                    <a:pt x="160700" y="239310"/>
                  </a:lnTo>
                  <a:lnTo>
                    <a:pt x="157821" y="254951"/>
                  </a:lnTo>
                  <a:lnTo>
                    <a:pt x="154733" y="269547"/>
                  </a:lnTo>
                  <a:lnTo>
                    <a:pt x="151339" y="282959"/>
                  </a:lnTo>
                  <a:lnTo>
                    <a:pt x="147375" y="295049"/>
                  </a:lnTo>
                  <a:lnTo>
                    <a:pt x="142737" y="305887"/>
                  </a:lnTo>
                  <a:lnTo>
                    <a:pt x="137316" y="315845"/>
                  </a:lnTo>
                  <a:lnTo>
                    <a:pt x="130919" y="325466"/>
                  </a:lnTo>
                  <a:lnTo>
                    <a:pt x="123539" y="335088"/>
                  </a:lnTo>
                  <a:lnTo>
                    <a:pt x="115312" y="344520"/>
                  </a:lnTo>
                  <a:lnTo>
                    <a:pt x="106419" y="353174"/>
                  </a:lnTo>
                  <a:lnTo>
                    <a:pt x="97021" y="360763"/>
                  </a:lnTo>
                  <a:lnTo>
                    <a:pt x="86932" y="366994"/>
                  </a:lnTo>
                  <a:lnTo>
                    <a:pt x="75643" y="371423"/>
                  </a:lnTo>
                  <a:lnTo>
                    <a:pt x="62989" y="373974"/>
                  </a:lnTo>
                  <a:lnTo>
                    <a:pt x="49746" y="374398"/>
                  </a:lnTo>
                  <a:lnTo>
                    <a:pt x="37382" y="372112"/>
                  </a:lnTo>
                  <a:lnTo>
                    <a:pt x="26669" y="367051"/>
                  </a:lnTo>
                  <a:lnTo>
                    <a:pt x="17853" y="359417"/>
                  </a:lnTo>
                  <a:lnTo>
                    <a:pt x="11000" y="349410"/>
                  </a:lnTo>
                  <a:lnTo>
                    <a:pt x="5918" y="337394"/>
                  </a:lnTo>
                  <a:lnTo>
                    <a:pt x="2437" y="324126"/>
                  </a:lnTo>
                  <a:lnTo>
                    <a:pt x="519" y="310624"/>
                  </a:lnTo>
                  <a:lnTo>
                    <a:pt x="0" y="297477"/>
                  </a:lnTo>
                  <a:lnTo>
                    <a:pt x="781" y="284875"/>
                  </a:lnTo>
                  <a:lnTo>
                    <a:pt x="2899" y="272799"/>
                  </a:lnTo>
                  <a:lnTo>
                    <a:pt x="6254" y="261165"/>
                  </a:lnTo>
                  <a:lnTo>
                    <a:pt x="10794" y="250199"/>
                  </a:lnTo>
                  <a:lnTo>
                    <a:pt x="16590" y="240424"/>
                  </a:lnTo>
                  <a:lnTo>
                    <a:pt x="23565" y="232031"/>
                  </a:lnTo>
                  <a:lnTo>
                    <a:pt x="31518" y="224901"/>
                  </a:lnTo>
                  <a:lnTo>
                    <a:pt x="40228" y="218795"/>
                  </a:lnTo>
                  <a:lnTo>
                    <a:pt x="49501" y="213463"/>
                  </a:lnTo>
                  <a:lnTo>
                    <a:pt x="59507" y="208694"/>
                  </a:lnTo>
                  <a:lnTo>
                    <a:pt x="70741" y="204323"/>
                  </a:lnTo>
                  <a:lnTo>
                    <a:pt x="83376" y="200232"/>
                  </a:lnTo>
                  <a:lnTo>
                    <a:pt x="97286" y="196500"/>
                  </a:lnTo>
                  <a:lnTo>
                    <a:pt x="112226" y="193373"/>
                  </a:lnTo>
                  <a:lnTo>
                    <a:pt x="127936" y="190933"/>
                  </a:lnTo>
                  <a:lnTo>
                    <a:pt x="143875" y="188956"/>
                  </a:lnTo>
                  <a:lnTo>
                    <a:pt x="159262" y="187014"/>
                  </a:lnTo>
                  <a:lnTo>
                    <a:pt x="173706" y="184854"/>
                  </a:lnTo>
                  <a:lnTo>
                    <a:pt x="186932" y="182363"/>
                  </a:lnTo>
                  <a:lnTo>
                    <a:pt x="199993" y="179137"/>
                  </a:lnTo>
                  <a:lnTo>
                    <a:pt x="215151" y="173770"/>
                  </a:lnTo>
                  <a:lnTo>
                    <a:pt x="236328" y="163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06503" y="3515503"/>
              <a:ext cx="242472" cy="318291"/>
            </a:xfrm>
            <a:custGeom>
              <a:avLst/>
              <a:gdLst/>
              <a:ahLst/>
              <a:cxnLst/>
              <a:rect l="0" t="0" r="0" b="0"/>
              <a:pathLst>
                <a:path w="242472" h="318291">
                  <a:moveTo>
                    <a:pt x="21373" y="11543"/>
                  </a:moveTo>
                  <a:lnTo>
                    <a:pt x="27307" y="5877"/>
                  </a:lnTo>
                  <a:lnTo>
                    <a:pt x="33512" y="2233"/>
                  </a:lnTo>
                  <a:lnTo>
                    <a:pt x="40602" y="328"/>
                  </a:lnTo>
                  <a:lnTo>
                    <a:pt x="48371" y="0"/>
                  </a:lnTo>
                  <a:lnTo>
                    <a:pt x="56369" y="1267"/>
                  </a:lnTo>
                  <a:lnTo>
                    <a:pt x="64315" y="3996"/>
                  </a:lnTo>
                  <a:lnTo>
                    <a:pt x="72262" y="8090"/>
                  </a:lnTo>
                  <a:lnTo>
                    <a:pt x="80503" y="13573"/>
                  </a:lnTo>
                  <a:lnTo>
                    <a:pt x="89185" y="20335"/>
                  </a:lnTo>
                  <a:lnTo>
                    <a:pt x="97979" y="28314"/>
                  </a:lnTo>
                  <a:lnTo>
                    <a:pt x="106204" y="37572"/>
                  </a:lnTo>
                  <a:lnTo>
                    <a:pt x="113514" y="48017"/>
                  </a:lnTo>
                  <a:lnTo>
                    <a:pt x="119897" y="59286"/>
                  </a:lnTo>
                  <a:lnTo>
                    <a:pt x="125493" y="70841"/>
                  </a:lnTo>
                  <a:lnTo>
                    <a:pt x="130472" y="82365"/>
                  </a:lnTo>
                  <a:lnTo>
                    <a:pt x="134835" y="94222"/>
                  </a:lnTo>
                  <a:lnTo>
                    <a:pt x="138400" y="107312"/>
                  </a:lnTo>
                  <a:lnTo>
                    <a:pt x="141132" y="122037"/>
                  </a:lnTo>
                  <a:lnTo>
                    <a:pt x="142968" y="137843"/>
                  </a:lnTo>
                  <a:lnTo>
                    <a:pt x="143752" y="153539"/>
                  </a:lnTo>
                  <a:lnTo>
                    <a:pt x="143499" y="168438"/>
                  </a:lnTo>
                  <a:lnTo>
                    <a:pt x="142363" y="182694"/>
                  </a:lnTo>
                  <a:lnTo>
                    <a:pt x="140539" y="197014"/>
                  </a:lnTo>
                  <a:lnTo>
                    <a:pt x="138193" y="211822"/>
                  </a:lnTo>
                  <a:lnTo>
                    <a:pt x="135145" y="226903"/>
                  </a:lnTo>
                  <a:lnTo>
                    <a:pt x="130888" y="241588"/>
                  </a:lnTo>
                  <a:lnTo>
                    <a:pt x="125246" y="255505"/>
                  </a:lnTo>
                  <a:lnTo>
                    <a:pt x="118337" y="268445"/>
                  </a:lnTo>
                  <a:lnTo>
                    <a:pt x="110404" y="280210"/>
                  </a:lnTo>
                  <a:lnTo>
                    <a:pt x="101691" y="290814"/>
                  </a:lnTo>
                  <a:lnTo>
                    <a:pt x="92248" y="300103"/>
                  </a:lnTo>
                  <a:lnTo>
                    <a:pt x="81933" y="307679"/>
                  </a:lnTo>
                  <a:lnTo>
                    <a:pt x="70745" y="313468"/>
                  </a:lnTo>
                  <a:lnTo>
                    <a:pt x="59132" y="317205"/>
                  </a:lnTo>
                  <a:lnTo>
                    <a:pt x="47869" y="318290"/>
                  </a:lnTo>
                  <a:lnTo>
                    <a:pt x="37374" y="316647"/>
                  </a:lnTo>
                  <a:lnTo>
                    <a:pt x="27871" y="312629"/>
                  </a:lnTo>
                  <a:lnTo>
                    <a:pt x="19560" y="306735"/>
                  </a:lnTo>
                  <a:lnTo>
                    <a:pt x="12424" y="299438"/>
                  </a:lnTo>
                  <a:lnTo>
                    <a:pt x="6616" y="290966"/>
                  </a:lnTo>
                  <a:lnTo>
                    <a:pt x="2530" y="281311"/>
                  </a:lnTo>
                  <a:lnTo>
                    <a:pt x="237" y="270571"/>
                  </a:lnTo>
                  <a:lnTo>
                    <a:pt x="0" y="259259"/>
                  </a:lnTo>
                  <a:lnTo>
                    <a:pt x="2417" y="248199"/>
                  </a:lnTo>
                  <a:lnTo>
                    <a:pt x="7570" y="237845"/>
                  </a:lnTo>
                  <a:lnTo>
                    <a:pt x="15268" y="228606"/>
                  </a:lnTo>
                  <a:lnTo>
                    <a:pt x="25317" y="221003"/>
                  </a:lnTo>
                  <a:lnTo>
                    <a:pt x="37367" y="215153"/>
                  </a:lnTo>
                  <a:lnTo>
                    <a:pt x="50827" y="210852"/>
                  </a:lnTo>
                  <a:lnTo>
                    <a:pt x="64992" y="207784"/>
                  </a:lnTo>
                  <a:lnTo>
                    <a:pt x="79400" y="205643"/>
                  </a:lnTo>
                  <a:lnTo>
                    <a:pt x="93834" y="204336"/>
                  </a:lnTo>
                  <a:lnTo>
                    <a:pt x="108211" y="203974"/>
                  </a:lnTo>
                  <a:lnTo>
                    <a:pt x="122511" y="204542"/>
                  </a:lnTo>
                  <a:lnTo>
                    <a:pt x="136744" y="205904"/>
                  </a:lnTo>
                  <a:lnTo>
                    <a:pt x="150921" y="207889"/>
                  </a:lnTo>
                  <a:lnTo>
                    <a:pt x="165046" y="210335"/>
                  </a:lnTo>
                  <a:lnTo>
                    <a:pt x="178913" y="213154"/>
                  </a:lnTo>
                  <a:lnTo>
                    <a:pt x="193668" y="216701"/>
                  </a:lnTo>
                  <a:lnTo>
                    <a:pt x="212845" y="222404"/>
                  </a:lnTo>
                  <a:lnTo>
                    <a:pt x="242471" y="23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27792" y="3979772"/>
              <a:ext cx="579069" cy="31586"/>
            </a:xfrm>
            <a:custGeom>
              <a:avLst/>
              <a:gdLst/>
              <a:ahLst/>
              <a:cxnLst/>
              <a:rect l="0" t="0" r="0" b="0"/>
              <a:pathLst>
                <a:path w="579069" h="31586">
                  <a:moveTo>
                    <a:pt x="579068" y="0"/>
                  </a:moveTo>
                  <a:lnTo>
                    <a:pt x="567332" y="2866"/>
                  </a:lnTo>
                  <a:lnTo>
                    <a:pt x="556204" y="5008"/>
                  </a:lnTo>
                  <a:lnTo>
                    <a:pt x="544592" y="6611"/>
                  </a:lnTo>
                  <a:lnTo>
                    <a:pt x="531912" y="7792"/>
                  </a:lnTo>
                  <a:lnTo>
                    <a:pt x="517307" y="8641"/>
                  </a:lnTo>
                  <a:lnTo>
                    <a:pt x="500491" y="9238"/>
                  </a:lnTo>
                  <a:lnTo>
                    <a:pt x="481662" y="9652"/>
                  </a:lnTo>
                  <a:lnTo>
                    <a:pt x="461208" y="9937"/>
                  </a:lnTo>
                  <a:lnTo>
                    <a:pt x="439539" y="10130"/>
                  </a:lnTo>
                  <a:lnTo>
                    <a:pt x="417483" y="10261"/>
                  </a:lnTo>
                  <a:lnTo>
                    <a:pt x="396224" y="10349"/>
                  </a:lnTo>
                  <a:lnTo>
                    <a:pt x="376343" y="10408"/>
                  </a:lnTo>
                  <a:lnTo>
                    <a:pt x="357879" y="10448"/>
                  </a:lnTo>
                  <a:lnTo>
                    <a:pt x="340624" y="10474"/>
                  </a:lnTo>
                  <a:lnTo>
                    <a:pt x="324308" y="10492"/>
                  </a:lnTo>
                  <a:lnTo>
                    <a:pt x="308685" y="10504"/>
                  </a:lnTo>
                  <a:lnTo>
                    <a:pt x="293559" y="10512"/>
                  </a:lnTo>
                  <a:lnTo>
                    <a:pt x="278779" y="10517"/>
                  </a:lnTo>
                  <a:lnTo>
                    <a:pt x="264239" y="10521"/>
                  </a:lnTo>
                  <a:lnTo>
                    <a:pt x="249863" y="10523"/>
                  </a:lnTo>
                  <a:lnTo>
                    <a:pt x="235598" y="10525"/>
                  </a:lnTo>
                  <a:lnTo>
                    <a:pt x="221407" y="10526"/>
                  </a:lnTo>
                  <a:lnTo>
                    <a:pt x="207267" y="10527"/>
                  </a:lnTo>
                  <a:lnTo>
                    <a:pt x="193160" y="10532"/>
                  </a:lnTo>
                  <a:lnTo>
                    <a:pt x="179076" y="10705"/>
                  </a:lnTo>
                  <a:lnTo>
                    <a:pt x="165008" y="11354"/>
                  </a:lnTo>
                  <a:lnTo>
                    <a:pt x="150949" y="12602"/>
                  </a:lnTo>
                  <a:lnTo>
                    <a:pt x="136898" y="14255"/>
                  </a:lnTo>
                  <a:lnTo>
                    <a:pt x="122852" y="15903"/>
                  </a:lnTo>
                  <a:lnTo>
                    <a:pt x="108803" y="17311"/>
                  </a:lnTo>
                  <a:lnTo>
                    <a:pt x="94588" y="18576"/>
                  </a:lnTo>
                  <a:lnTo>
                    <a:pt x="79899" y="20032"/>
                  </a:lnTo>
                  <a:lnTo>
                    <a:pt x="64629" y="21859"/>
                  </a:lnTo>
                  <a:lnTo>
                    <a:pt x="49571" y="23926"/>
                  </a:lnTo>
                  <a:lnTo>
                    <a:pt x="34842" y="26077"/>
                  </a:lnTo>
                  <a:lnTo>
                    <a:pt x="19151" y="285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12062" y="4085057"/>
              <a:ext cx="10530" cy="547482"/>
            </a:xfrm>
            <a:custGeom>
              <a:avLst/>
              <a:gdLst/>
              <a:ahLst/>
              <a:cxnLst/>
              <a:rect l="0" t="0" r="0" b="0"/>
              <a:pathLst>
                <a:path w="10530" h="547482">
                  <a:moveTo>
                    <a:pt x="10529" y="0"/>
                  </a:moveTo>
                  <a:lnTo>
                    <a:pt x="7661" y="11936"/>
                  </a:lnTo>
                  <a:lnTo>
                    <a:pt x="5519" y="24985"/>
                  </a:lnTo>
                  <a:lnTo>
                    <a:pt x="3916" y="40464"/>
                  </a:lnTo>
                  <a:lnTo>
                    <a:pt x="2735" y="57859"/>
                  </a:lnTo>
                  <a:lnTo>
                    <a:pt x="1887" y="76171"/>
                  </a:lnTo>
                  <a:lnTo>
                    <a:pt x="1290" y="94721"/>
                  </a:lnTo>
                  <a:lnTo>
                    <a:pt x="875" y="113192"/>
                  </a:lnTo>
                  <a:lnTo>
                    <a:pt x="591" y="131486"/>
                  </a:lnTo>
                  <a:lnTo>
                    <a:pt x="398" y="149596"/>
                  </a:lnTo>
                  <a:lnTo>
                    <a:pt x="268" y="167550"/>
                  </a:lnTo>
                  <a:lnTo>
                    <a:pt x="180" y="185384"/>
                  </a:lnTo>
                  <a:lnTo>
                    <a:pt x="120" y="203130"/>
                  </a:lnTo>
                  <a:lnTo>
                    <a:pt x="80" y="220814"/>
                  </a:lnTo>
                  <a:lnTo>
                    <a:pt x="53" y="238455"/>
                  </a:lnTo>
                  <a:lnTo>
                    <a:pt x="35" y="256066"/>
                  </a:lnTo>
                  <a:lnTo>
                    <a:pt x="24" y="273656"/>
                  </a:lnTo>
                  <a:lnTo>
                    <a:pt x="16" y="291231"/>
                  </a:lnTo>
                  <a:lnTo>
                    <a:pt x="11" y="308797"/>
                  </a:lnTo>
                  <a:lnTo>
                    <a:pt x="7" y="326357"/>
                  </a:lnTo>
                  <a:lnTo>
                    <a:pt x="4" y="343913"/>
                  </a:lnTo>
                  <a:lnTo>
                    <a:pt x="3" y="361466"/>
                  </a:lnTo>
                  <a:lnTo>
                    <a:pt x="2" y="379018"/>
                  </a:lnTo>
                  <a:lnTo>
                    <a:pt x="1" y="396568"/>
                  </a:lnTo>
                  <a:lnTo>
                    <a:pt x="1" y="414122"/>
                  </a:lnTo>
                  <a:lnTo>
                    <a:pt x="0" y="431843"/>
                  </a:lnTo>
                  <a:lnTo>
                    <a:pt x="0" y="450040"/>
                  </a:lnTo>
                  <a:lnTo>
                    <a:pt x="0" y="468814"/>
                  </a:lnTo>
                  <a:lnTo>
                    <a:pt x="0" y="487220"/>
                  </a:lnTo>
                  <a:lnTo>
                    <a:pt x="0" y="505171"/>
                  </a:lnTo>
                  <a:lnTo>
                    <a:pt x="0" y="524247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01658" y="3948186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52643"/>
                  </a:moveTo>
                  <a:lnTo>
                    <a:pt x="212296" y="46842"/>
                  </a:lnTo>
                  <a:lnTo>
                    <a:pt x="203950" y="41918"/>
                  </a:lnTo>
                  <a:lnTo>
                    <a:pt x="195242" y="37415"/>
                  </a:lnTo>
                  <a:lnTo>
                    <a:pt x="185777" y="33195"/>
                  </a:lnTo>
                  <a:lnTo>
                    <a:pt x="174984" y="29181"/>
                  </a:lnTo>
                  <a:lnTo>
                    <a:pt x="162690" y="25319"/>
                  </a:lnTo>
                  <a:lnTo>
                    <a:pt x="149198" y="21567"/>
                  </a:lnTo>
                  <a:lnTo>
                    <a:pt x="135080" y="17892"/>
                  </a:lnTo>
                  <a:lnTo>
                    <a:pt x="120735" y="14274"/>
                  </a:lnTo>
                  <a:lnTo>
                    <a:pt x="106358" y="10861"/>
                  </a:lnTo>
                  <a:lnTo>
                    <a:pt x="92028" y="7949"/>
                  </a:lnTo>
                  <a:lnTo>
                    <a:pt x="77772" y="5658"/>
                  </a:lnTo>
                  <a:lnTo>
                    <a:pt x="63803" y="3947"/>
                  </a:lnTo>
                  <a:lnTo>
                    <a:pt x="48963" y="2531"/>
                  </a:lnTo>
                  <a:lnTo>
                    <a:pt x="29707" y="12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43772" y="397977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42114"/>
                  </a:moveTo>
                  <a:lnTo>
                    <a:pt x="135663" y="39180"/>
                  </a:lnTo>
                  <a:lnTo>
                    <a:pt x="124535" y="36398"/>
                  </a:lnTo>
                  <a:lnTo>
                    <a:pt x="112940" y="33498"/>
                  </a:lnTo>
                  <a:lnTo>
                    <a:pt x="100952" y="30458"/>
                  </a:lnTo>
                  <a:lnTo>
                    <a:pt x="88940" y="27293"/>
                  </a:lnTo>
                  <a:lnTo>
                    <a:pt x="77137" y="24028"/>
                  </a:lnTo>
                  <a:lnTo>
                    <a:pt x="65612" y="20690"/>
                  </a:lnTo>
                  <a:lnTo>
                    <a:pt x="54343" y="17299"/>
                  </a:lnTo>
                  <a:lnTo>
                    <a:pt x="43297" y="13875"/>
                  </a:lnTo>
                  <a:lnTo>
                    <a:pt x="32879" y="10581"/>
                  </a:lnTo>
                  <a:lnTo>
                    <a:pt x="22905" y="7399"/>
                  </a:lnTo>
                  <a:lnTo>
                    <a:pt x="12502" y="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43855" y="3660406"/>
              <a:ext cx="273742" cy="475778"/>
            </a:xfrm>
            <a:custGeom>
              <a:avLst/>
              <a:gdLst/>
              <a:ahLst/>
              <a:cxnLst/>
              <a:rect l="0" t="0" r="0" b="0"/>
              <a:pathLst>
                <a:path w="273742" h="475778">
                  <a:moveTo>
                    <a:pt x="0" y="119324"/>
                  </a:moveTo>
                  <a:lnTo>
                    <a:pt x="5799" y="107589"/>
                  </a:lnTo>
                  <a:lnTo>
                    <a:pt x="10725" y="96460"/>
                  </a:lnTo>
                  <a:lnTo>
                    <a:pt x="15241" y="84866"/>
                  </a:lnTo>
                  <a:lnTo>
                    <a:pt x="19980" y="72878"/>
                  </a:lnTo>
                  <a:lnTo>
                    <a:pt x="25939" y="60866"/>
                  </a:lnTo>
                  <a:lnTo>
                    <a:pt x="33556" y="49073"/>
                  </a:lnTo>
                  <a:lnTo>
                    <a:pt x="42611" y="37892"/>
                  </a:lnTo>
                  <a:lnTo>
                    <a:pt x="52528" y="27920"/>
                  </a:lnTo>
                  <a:lnTo>
                    <a:pt x="62869" y="19372"/>
                  </a:lnTo>
                  <a:lnTo>
                    <a:pt x="73557" y="12295"/>
                  </a:lnTo>
                  <a:lnTo>
                    <a:pt x="84784" y="6750"/>
                  </a:lnTo>
                  <a:lnTo>
                    <a:pt x="96623" y="2625"/>
                  </a:lnTo>
                  <a:lnTo>
                    <a:pt x="108860" y="158"/>
                  </a:lnTo>
                  <a:lnTo>
                    <a:pt x="121080" y="0"/>
                  </a:lnTo>
                  <a:lnTo>
                    <a:pt x="133044" y="2301"/>
                  </a:lnTo>
                  <a:lnTo>
                    <a:pt x="144688" y="6776"/>
                  </a:lnTo>
                  <a:lnTo>
                    <a:pt x="156042" y="12986"/>
                  </a:lnTo>
                  <a:lnTo>
                    <a:pt x="167151" y="20494"/>
                  </a:lnTo>
                  <a:lnTo>
                    <a:pt x="177746" y="28938"/>
                  </a:lnTo>
                  <a:lnTo>
                    <a:pt x="187263" y="38043"/>
                  </a:lnTo>
                  <a:lnTo>
                    <a:pt x="195480" y="47619"/>
                  </a:lnTo>
                  <a:lnTo>
                    <a:pt x="202490" y="58014"/>
                  </a:lnTo>
                  <a:lnTo>
                    <a:pt x="208515" y="70049"/>
                  </a:lnTo>
                  <a:lnTo>
                    <a:pt x="213787" y="84047"/>
                  </a:lnTo>
                  <a:lnTo>
                    <a:pt x="218345" y="100028"/>
                  </a:lnTo>
                  <a:lnTo>
                    <a:pt x="222044" y="117962"/>
                  </a:lnTo>
                  <a:lnTo>
                    <a:pt x="224869" y="137609"/>
                  </a:lnTo>
                  <a:lnTo>
                    <a:pt x="226937" y="158141"/>
                  </a:lnTo>
                  <a:lnTo>
                    <a:pt x="228409" y="178295"/>
                  </a:lnTo>
                  <a:lnTo>
                    <a:pt x="229432" y="197396"/>
                  </a:lnTo>
                  <a:lnTo>
                    <a:pt x="229967" y="215319"/>
                  </a:lnTo>
                  <a:lnTo>
                    <a:pt x="229802" y="232202"/>
                  </a:lnTo>
                  <a:lnTo>
                    <a:pt x="228876" y="248260"/>
                  </a:lnTo>
                  <a:lnTo>
                    <a:pt x="227273" y="263538"/>
                  </a:lnTo>
                  <a:lnTo>
                    <a:pt x="225125" y="277900"/>
                  </a:lnTo>
                  <a:lnTo>
                    <a:pt x="222564" y="291353"/>
                  </a:lnTo>
                  <a:lnTo>
                    <a:pt x="219540" y="304188"/>
                  </a:lnTo>
                  <a:lnTo>
                    <a:pt x="215831" y="316881"/>
                  </a:lnTo>
                  <a:lnTo>
                    <a:pt x="211370" y="329726"/>
                  </a:lnTo>
                  <a:lnTo>
                    <a:pt x="206068" y="342981"/>
                  </a:lnTo>
                  <a:lnTo>
                    <a:pt x="199753" y="356951"/>
                  </a:lnTo>
                  <a:lnTo>
                    <a:pt x="192432" y="371712"/>
                  </a:lnTo>
                  <a:lnTo>
                    <a:pt x="184413" y="386693"/>
                  </a:lnTo>
                  <a:lnTo>
                    <a:pt x="176193" y="400830"/>
                  </a:lnTo>
                  <a:lnTo>
                    <a:pt x="168061" y="413592"/>
                  </a:lnTo>
                  <a:lnTo>
                    <a:pt x="159636" y="424954"/>
                  </a:lnTo>
                  <a:lnTo>
                    <a:pt x="150001" y="435128"/>
                  </a:lnTo>
                  <a:lnTo>
                    <a:pt x="138742" y="444373"/>
                  </a:lnTo>
                  <a:lnTo>
                    <a:pt x="126076" y="452771"/>
                  </a:lnTo>
                  <a:lnTo>
                    <a:pt x="112577" y="460207"/>
                  </a:lnTo>
                  <a:lnTo>
                    <a:pt x="98685" y="466685"/>
                  </a:lnTo>
                  <a:lnTo>
                    <a:pt x="84798" y="471851"/>
                  </a:lnTo>
                  <a:lnTo>
                    <a:pt x="71336" y="474960"/>
                  </a:lnTo>
                  <a:lnTo>
                    <a:pt x="58482" y="475777"/>
                  </a:lnTo>
                  <a:lnTo>
                    <a:pt x="46548" y="474205"/>
                  </a:lnTo>
                  <a:lnTo>
                    <a:pt x="36052" y="470033"/>
                  </a:lnTo>
                  <a:lnTo>
                    <a:pt x="27144" y="463411"/>
                  </a:lnTo>
                  <a:lnTo>
                    <a:pt x="19820" y="454745"/>
                  </a:lnTo>
                  <a:lnTo>
                    <a:pt x="14109" y="444504"/>
                  </a:lnTo>
                  <a:lnTo>
                    <a:pt x="9866" y="433103"/>
                  </a:lnTo>
                  <a:lnTo>
                    <a:pt x="7151" y="420876"/>
                  </a:lnTo>
                  <a:lnTo>
                    <a:pt x="6293" y="408071"/>
                  </a:lnTo>
                  <a:lnTo>
                    <a:pt x="7312" y="394872"/>
                  </a:lnTo>
                  <a:lnTo>
                    <a:pt x="10113" y="381570"/>
                  </a:lnTo>
                  <a:lnTo>
                    <a:pt x="14658" y="368559"/>
                  </a:lnTo>
                  <a:lnTo>
                    <a:pt x="20753" y="356032"/>
                  </a:lnTo>
                  <a:lnTo>
                    <a:pt x="28099" y="344162"/>
                  </a:lnTo>
                  <a:lnTo>
                    <a:pt x="36390" y="333183"/>
                  </a:lnTo>
                  <a:lnTo>
                    <a:pt x="45381" y="323144"/>
                  </a:lnTo>
                  <a:lnTo>
                    <a:pt x="55196" y="314419"/>
                  </a:lnTo>
                  <a:lnTo>
                    <a:pt x="66301" y="307761"/>
                  </a:lnTo>
                  <a:lnTo>
                    <a:pt x="78845" y="303396"/>
                  </a:lnTo>
                  <a:lnTo>
                    <a:pt x="92524" y="301090"/>
                  </a:lnTo>
                  <a:lnTo>
                    <a:pt x="106777" y="300441"/>
                  </a:lnTo>
                  <a:lnTo>
                    <a:pt x="121217" y="301033"/>
                  </a:lnTo>
                  <a:lnTo>
                    <a:pt x="135658" y="302358"/>
                  </a:lnTo>
                  <a:lnTo>
                    <a:pt x="150032" y="303843"/>
                  </a:lnTo>
                  <a:lnTo>
                    <a:pt x="164329" y="305170"/>
                  </a:lnTo>
                  <a:lnTo>
                    <a:pt x="178556" y="306396"/>
                  </a:lnTo>
                  <a:lnTo>
                    <a:pt x="192729" y="307833"/>
                  </a:lnTo>
                  <a:lnTo>
                    <a:pt x="206847" y="309650"/>
                  </a:lnTo>
                  <a:lnTo>
                    <a:pt x="220509" y="311712"/>
                  </a:lnTo>
                  <a:lnTo>
                    <a:pt x="234361" y="313859"/>
                  </a:lnTo>
                  <a:lnTo>
                    <a:pt x="250739" y="316285"/>
                  </a:lnTo>
                  <a:lnTo>
                    <a:pt x="273741" y="319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763643" y="3693957"/>
              <a:ext cx="417208" cy="449059"/>
            </a:xfrm>
            <a:custGeom>
              <a:avLst/>
              <a:gdLst/>
              <a:ahLst/>
              <a:cxnLst/>
              <a:rect l="0" t="0" r="0" b="0"/>
              <a:pathLst>
                <a:path w="417208" h="449059">
                  <a:moveTo>
                    <a:pt x="80295" y="54188"/>
                  </a:moveTo>
                  <a:lnTo>
                    <a:pt x="83362" y="45386"/>
                  </a:lnTo>
                  <a:lnTo>
                    <a:pt x="87425" y="37040"/>
                  </a:lnTo>
                  <a:lnTo>
                    <a:pt x="92928" y="28355"/>
                  </a:lnTo>
                  <a:lnTo>
                    <a:pt x="100033" y="19753"/>
                  </a:lnTo>
                  <a:lnTo>
                    <a:pt x="109127" y="12202"/>
                  </a:lnTo>
                  <a:lnTo>
                    <a:pt x="120220" y="6179"/>
                  </a:lnTo>
                  <a:lnTo>
                    <a:pt x="132710" y="1987"/>
                  </a:lnTo>
                  <a:lnTo>
                    <a:pt x="145613" y="0"/>
                  </a:lnTo>
                  <a:lnTo>
                    <a:pt x="158314" y="192"/>
                  </a:lnTo>
                  <a:lnTo>
                    <a:pt x="170429" y="2407"/>
                  </a:lnTo>
                  <a:lnTo>
                    <a:pt x="181639" y="6545"/>
                  </a:lnTo>
                  <a:lnTo>
                    <a:pt x="191882" y="12367"/>
                  </a:lnTo>
                  <a:lnTo>
                    <a:pt x="201439" y="19866"/>
                  </a:lnTo>
                  <a:lnTo>
                    <a:pt x="210791" y="29326"/>
                  </a:lnTo>
                  <a:lnTo>
                    <a:pt x="220227" y="40731"/>
                  </a:lnTo>
                  <a:lnTo>
                    <a:pt x="229363" y="53965"/>
                  </a:lnTo>
                  <a:lnTo>
                    <a:pt x="237289" y="68975"/>
                  </a:lnTo>
                  <a:lnTo>
                    <a:pt x="243580" y="85546"/>
                  </a:lnTo>
                  <a:lnTo>
                    <a:pt x="248297" y="103046"/>
                  </a:lnTo>
                  <a:lnTo>
                    <a:pt x="251700" y="120551"/>
                  </a:lnTo>
                  <a:lnTo>
                    <a:pt x="254095" y="137537"/>
                  </a:lnTo>
                  <a:lnTo>
                    <a:pt x="255587" y="153703"/>
                  </a:lnTo>
                  <a:lnTo>
                    <a:pt x="256080" y="168793"/>
                  </a:lnTo>
                  <a:lnTo>
                    <a:pt x="255608" y="182799"/>
                  </a:lnTo>
                  <a:lnTo>
                    <a:pt x="254480" y="196036"/>
                  </a:lnTo>
                  <a:lnTo>
                    <a:pt x="253184" y="209014"/>
                  </a:lnTo>
                  <a:lnTo>
                    <a:pt x="252015" y="222047"/>
                  </a:lnTo>
                  <a:lnTo>
                    <a:pt x="250910" y="235093"/>
                  </a:lnTo>
                  <a:lnTo>
                    <a:pt x="249560" y="247859"/>
                  </a:lnTo>
                  <a:lnTo>
                    <a:pt x="247799" y="260193"/>
                  </a:lnTo>
                  <a:lnTo>
                    <a:pt x="245617" y="272257"/>
                  </a:lnTo>
                  <a:lnTo>
                    <a:pt x="243073" y="284423"/>
                  </a:lnTo>
                  <a:lnTo>
                    <a:pt x="240243" y="296900"/>
                  </a:lnTo>
                  <a:lnTo>
                    <a:pt x="237035" y="309568"/>
                  </a:lnTo>
                  <a:lnTo>
                    <a:pt x="233204" y="322079"/>
                  </a:lnTo>
                  <a:lnTo>
                    <a:pt x="228663" y="334233"/>
                  </a:lnTo>
                  <a:lnTo>
                    <a:pt x="223480" y="345835"/>
                  </a:lnTo>
                  <a:lnTo>
                    <a:pt x="217777" y="356627"/>
                  </a:lnTo>
                  <a:lnTo>
                    <a:pt x="211680" y="366550"/>
                  </a:lnTo>
                  <a:lnTo>
                    <a:pt x="205297" y="375706"/>
                  </a:lnTo>
                  <a:lnTo>
                    <a:pt x="198715" y="384249"/>
                  </a:lnTo>
                  <a:lnTo>
                    <a:pt x="191982" y="392333"/>
                  </a:lnTo>
                  <a:lnTo>
                    <a:pt x="184816" y="400087"/>
                  </a:lnTo>
                  <a:lnTo>
                    <a:pt x="176636" y="407608"/>
                  </a:lnTo>
                  <a:lnTo>
                    <a:pt x="167206" y="414963"/>
                  </a:lnTo>
                  <a:lnTo>
                    <a:pt x="156769" y="422039"/>
                  </a:lnTo>
                  <a:lnTo>
                    <a:pt x="145846" y="428565"/>
                  </a:lnTo>
                  <a:lnTo>
                    <a:pt x="134791" y="434430"/>
                  </a:lnTo>
                  <a:lnTo>
                    <a:pt x="123606" y="439520"/>
                  </a:lnTo>
                  <a:lnTo>
                    <a:pt x="112039" y="443641"/>
                  </a:lnTo>
                  <a:lnTo>
                    <a:pt x="99961" y="446773"/>
                  </a:lnTo>
                  <a:lnTo>
                    <a:pt x="87395" y="448723"/>
                  </a:lnTo>
                  <a:lnTo>
                    <a:pt x="74419" y="449058"/>
                  </a:lnTo>
                  <a:lnTo>
                    <a:pt x="61139" y="447685"/>
                  </a:lnTo>
                  <a:lnTo>
                    <a:pt x="47967" y="444645"/>
                  </a:lnTo>
                  <a:lnTo>
                    <a:pt x="35581" y="439938"/>
                  </a:lnTo>
                  <a:lnTo>
                    <a:pt x="24305" y="433726"/>
                  </a:lnTo>
                  <a:lnTo>
                    <a:pt x="14601" y="425963"/>
                  </a:lnTo>
                  <a:lnTo>
                    <a:pt x="7212" y="416325"/>
                  </a:lnTo>
                  <a:lnTo>
                    <a:pt x="2329" y="404814"/>
                  </a:lnTo>
                  <a:lnTo>
                    <a:pt x="0" y="392018"/>
                  </a:lnTo>
                  <a:lnTo>
                    <a:pt x="391" y="378899"/>
                  </a:lnTo>
                  <a:lnTo>
                    <a:pt x="3321" y="366046"/>
                  </a:lnTo>
                  <a:lnTo>
                    <a:pt x="8525" y="353826"/>
                  </a:lnTo>
                  <a:lnTo>
                    <a:pt x="15820" y="342546"/>
                  </a:lnTo>
                  <a:lnTo>
                    <a:pt x="24911" y="332263"/>
                  </a:lnTo>
                  <a:lnTo>
                    <a:pt x="35587" y="323020"/>
                  </a:lnTo>
                  <a:lnTo>
                    <a:pt x="47802" y="314942"/>
                  </a:lnTo>
                  <a:lnTo>
                    <a:pt x="61378" y="307984"/>
                  </a:lnTo>
                  <a:lnTo>
                    <a:pt x="75729" y="301968"/>
                  </a:lnTo>
                  <a:lnTo>
                    <a:pt x="89976" y="296685"/>
                  </a:lnTo>
                  <a:lnTo>
                    <a:pt x="103643" y="291951"/>
                  </a:lnTo>
                  <a:lnTo>
                    <a:pt x="117107" y="287939"/>
                  </a:lnTo>
                  <a:lnTo>
                    <a:pt x="131359" y="285148"/>
                  </a:lnTo>
                  <a:lnTo>
                    <a:pt x="146913" y="283759"/>
                  </a:lnTo>
                  <a:lnTo>
                    <a:pt x="163634" y="283809"/>
                  </a:lnTo>
                  <a:lnTo>
                    <a:pt x="181015" y="285364"/>
                  </a:lnTo>
                  <a:lnTo>
                    <a:pt x="198668" y="288296"/>
                  </a:lnTo>
                  <a:lnTo>
                    <a:pt x="216065" y="292196"/>
                  </a:lnTo>
                  <a:lnTo>
                    <a:pt x="232505" y="296490"/>
                  </a:lnTo>
                  <a:lnTo>
                    <a:pt x="247707" y="300816"/>
                  </a:lnTo>
                  <a:lnTo>
                    <a:pt x="261895" y="305022"/>
                  </a:lnTo>
                  <a:lnTo>
                    <a:pt x="275585" y="309073"/>
                  </a:lnTo>
                  <a:lnTo>
                    <a:pt x="289130" y="312986"/>
                  </a:lnTo>
                  <a:lnTo>
                    <a:pt x="302536" y="316953"/>
                  </a:lnTo>
                  <a:lnTo>
                    <a:pt x="315552" y="321310"/>
                  </a:lnTo>
                  <a:lnTo>
                    <a:pt x="328058" y="326210"/>
                  </a:lnTo>
                  <a:lnTo>
                    <a:pt x="340238" y="331639"/>
                  </a:lnTo>
                  <a:lnTo>
                    <a:pt x="352484" y="337509"/>
                  </a:lnTo>
                  <a:lnTo>
                    <a:pt x="365000" y="343708"/>
                  </a:lnTo>
                  <a:lnTo>
                    <a:pt x="377230" y="349843"/>
                  </a:lnTo>
                  <a:lnTo>
                    <a:pt x="389147" y="355845"/>
                  </a:lnTo>
                  <a:lnTo>
                    <a:pt x="401801" y="362240"/>
                  </a:lnTo>
                  <a:lnTo>
                    <a:pt x="417207" y="370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33243" y="3240359"/>
              <a:ext cx="1415929" cy="1085281"/>
            </a:xfrm>
            <a:custGeom>
              <a:avLst/>
              <a:gdLst/>
              <a:ahLst/>
              <a:cxnLst/>
              <a:rect l="0" t="0" r="0" b="0"/>
              <a:pathLst>
                <a:path w="1415929" h="1085281">
                  <a:moveTo>
                    <a:pt x="863337" y="170874"/>
                  </a:moveTo>
                  <a:lnTo>
                    <a:pt x="851536" y="165140"/>
                  </a:lnTo>
                  <a:lnTo>
                    <a:pt x="839767" y="160856"/>
                  </a:lnTo>
                  <a:lnTo>
                    <a:pt x="826867" y="157646"/>
                  </a:lnTo>
                  <a:lnTo>
                    <a:pt x="812673" y="155112"/>
                  </a:lnTo>
                  <a:lnTo>
                    <a:pt x="797048" y="152766"/>
                  </a:lnTo>
                  <a:lnTo>
                    <a:pt x="780072" y="150323"/>
                  </a:lnTo>
                  <a:lnTo>
                    <a:pt x="761972" y="147841"/>
                  </a:lnTo>
                  <a:lnTo>
                    <a:pt x="743002" y="145625"/>
                  </a:lnTo>
                  <a:lnTo>
                    <a:pt x="723396" y="143845"/>
                  </a:lnTo>
                  <a:lnTo>
                    <a:pt x="703335" y="142836"/>
                  </a:lnTo>
                  <a:lnTo>
                    <a:pt x="682955" y="143148"/>
                  </a:lnTo>
                  <a:lnTo>
                    <a:pt x="662358" y="144953"/>
                  </a:lnTo>
                  <a:lnTo>
                    <a:pt x="641610" y="147947"/>
                  </a:lnTo>
                  <a:lnTo>
                    <a:pt x="620761" y="151559"/>
                  </a:lnTo>
                  <a:lnTo>
                    <a:pt x="599843" y="155396"/>
                  </a:lnTo>
                  <a:lnTo>
                    <a:pt x="578880" y="159426"/>
                  </a:lnTo>
                  <a:lnTo>
                    <a:pt x="557886" y="163883"/>
                  </a:lnTo>
                  <a:lnTo>
                    <a:pt x="536874" y="168884"/>
                  </a:lnTo>
                  <a:lnTo>
                    <a:pt x="516018" y="174564"/>
                  </a:lnTo>
                  <a:lnTo>
                    <a:pt x="495628" y="181141"/>
                  </a:lnTo>
                  <a:lnTo>
                    <a:pt x="475837" y="188650"/>
                  </a:lnTo>
                  <a:lnTo>
                    <a:pt x="456614" y="197135"/>
                  </a:lnTo>
                  <a:lnTo>
                    <a:pt x="437860" y="206734"/>
                  </a:lnTo>
                  <a:lnTo>
                    <a:pt x="419462" y="217410"/>
                  </a:lnTo>
                  <a:lnTo>
                    <a:pt x="401326" y="228832"/>
                  </a:lnTo>
                  <a:lnTo>
                    <a:pt x="383375" y="240491"/>
                  </a:lnTo>
                  <a:lnTo>
                    <a:pt x="365558" y="252076"/>
                  </a:lnTo>
                  <a:lnTo>
                    <a:pt x="347997" y="263632"/>
                  </a:lnTo>
                  <a:lnTo>
                    <a:pt x="330973" y="275458"/>
                  </a:lnTo>
                  <a:lnTo>
                    <a:pt x="314600" y="287711"/>
                  </a:lnTo>
                  <a:lnTo>
                    <a:pt x="298994" y="300398"/>
                  </a:lnTo>
                  <a:lnTo>
                    <a:pt x="284353" y="313454"/>
                  </a:lnTo>
                  <a:lnTo>
                    <a:pt x="270695" y="326802"/>
                  </a:lnTo>
                  <a:lnTo>
                    <a:pt x="258047" y="340530"/>
                  </a:lnTo>
                  <a:lnTo>
                    <a:pt x="246538" y="354885"/>
                  </a:lnTo>
                  <a:lnTo>
                    <a:pt x="236126" y="369955"/>
                  </a:lnTo>
                  <a:lnTo>
                    <a:pt x="226641" y="385839"/>
                  </a:lnTo>
                  <a:lnTo>
                    <a:pt x="217875" y="402718"/>
                  </a:lnTo>
                  <a:lnTo>
                    <a:pt x="209645" y="420591"/>
                  </a:lnTo>
                  <a:lnTo>
                    <a:pt x="201963" y="439154"/>
                  </a:lnTo>
                  <a:lnTo>
                    <a:pt x="195023" y="457914"/>
                  </a:lnTo>
                  <a:lnTo>
                    <a:pt x="188876" y="476568"/>
                  </a:lnTo>
                  <a:lnTo>
                    <a:pt x="183595" y="495008"/>
                  </a:lnTo>
                  <a:lnTo>
                    <a:pt x="179347" y="513228"/>
                  </a:lnTo>
                  <a:lnTo>
                    <a:pt x="176120" y="531268"/>
                  </a:lnTo>
                  <a:lnTo>
                    <a:pt x="173766" y="549332"/>
                  </a:lnTo>
                  <a:lnTo>
                    <a:pt x="172096" y="567767"/>
                  </a:lnTo>
                  <a:lnTo>
                    <a:pt x="170940" y="586728"/>
                  </a:lnTo>
                  <a:lnTo>
                    <a:pt x="170485" y="606040"/>
                  </a:lnTo>
                  <a:lnTo>
                    <a:pt x="171236" y="625311"/>
                  </a:lnTo>
                  <a:lnTo>
                    <a:pt x="173372" y="644308"/>
                  </a:lnTo>
                  <a:lnTo>
                    <a:pt x="176773" y="662809"/>
                  </a:lnTo>
                  <a:lnTo>
                    <a:pt x="181199" y="680540"/>
                  </a:lnTo>
                  <a:lnTo>
                    <a:pt x="186398" y="697432"/>
                  </a:lnTo>
                  <a:lnTo>
                    <a:pt x="192160" y="713741"/>
                  </a:lnTo>
                  <a:lnTo>
                    <a:pt x="198318" y="729927"/>
                  </a:lnTo>
                  <a:lnTo>
                    <a:pt x="204761" y="746267"/>
                  </a:lnTo>
                  <a:lnTo>
                    <a:pt x="211731" y="762855"/>
                  </a:lnTo>
                  <a:lnTo>
                    <a:pt x="219781" y="779684"/>
                  </a:lnTo>
                  <a:lnTo>
                    <a:pt x="229123" y="796709"/>
                  </a:lnTo>
                  <a:lnTo>
                    <a:pt x="239500" y="813720"/>
                  </a:lnTo>
                  <a:lnTo>
                    <a:pt x="250383" y="830366"/>
                  </a:lnTo>
                  <a:lnTo>
                    <a:pt x="261412" y="846488"/>
                  </a:lnTo>
                  <a:lnTo>
                    <a:pt x="272579" y="862092"/>
                  </a:lnTo>
                  <a:lnTo>
                    <a:pt x="284135" y="877264"/>
                  </a:lnTo>
                  <a:lnTo>
                    <a:pt x="296204" y="892097"/>
                  </a:lnTo>
                  <a:lnTo>
                    <a:pt x="308766" y="906517"/>
                  </a:lnTo>
                  <a:lnTo>
                    <a:pt x="321739" y="920288"/>
                  </a:lnTo>
                  <a:lnTo>
                    <a:pt x="335029" y="933331"/>
                  </a:lnTo>
                  <a:lnTo>
                    <a:pt x="348719" y="945720"/>
                  </a:lnTo>
                  <a:lnTo>
                    <a:pt x="363048" y="957579"/>
                  </a:lnTo>
                  <a:lnTo>
                    <a:pt x="378100" y="969041"/>
                  </a:lnTo>
                  <a:lnTo>
                    <a:pt x="393973" y="980214"/>
                  </a:lnTo>
                  <a:lnTo>
                    <a:pt x="410844" y="991183"/>
                  </a:lnTo>
                  <a:lnTo>
                    <a:pt x="428712" y="1002006"/>
                  </a:lnTo>
                  <a:lnTo>
                    <a:pt x="447271" y="1012564"/>
                  </a:lnTo>
                  <a:lnTo>
                    <a:pt x="466028" y="1022581"/>
                  </a:lnTo>
                  <a:lnTo>
                    <a:pt x="484690" y="1031943"/>
                  </a:lnTo>
                  <a:lnTo>
                    <a:pt x="503474" y="1040535"/>
                  </a:lnTo>
                  <a:lnTo>
                    <a:pt x="522991" y="1048159"/>
                  </a:lnTo>
                  <a:lnTo>
                    <a:pt x="543528" y="1054805"/>
                  </a:lnTo>
                  <a:lnTo>
                    <a:pt x="564898" y="1060609"/>
                  </a:lnTo>
                  <a:lnTo>
                    <a:pt x="586630" y="1065748"/>
                  </a:lnTo>
                  <a:lnTo>
                    <a:pt x="608400" y="1070390"/>
                  </a:lnTo>
                  <a:lnTo>
                    <a:pt x="630070" y="1074509"/>
                  </a:lnTo>
                  <a:lnTo>
                    <a:pt x="651605" y="1077904"/>
                  </a:lnTo>
                  <a:lnTo>
                    <a:pt x="673020" y="1080523"/>
                  </a:lnTo>
                  <a:lnTo>
                    <a:pt x="694504" y="1082451"/>
                  </a:lnTo>
                  <a:lnTo>
                    <a:pt x="716385" y="1083828"/>
                  </a:lnTo>
                  <a:lnTo>
                    <a:pt x="738817" y="1084788"/>
                  </a:lnTo>
                  <a:lnTo>
                    <a:pt x="761783" y="1085280"/>
                  </a:lnTo>
                  <a:lnTo>
                    <a:pt x="785195" y="1085086"/>
                  </a:lnTo>
                  <a:lnTo>
                    <a:pt x="808946" y="1084137"/>
                  </a:lnTo>
                  <a:lnTo>
                    <a:pt x="832946" y="1082347"/>
                  </a:lnTo>
                  <a:lnTo>
                    <a:pt x="857125" y="1079542"/>
                  </a:lnTo>
                  <a:lnTo>
                    <a:pt x="881423" y="1075727"/>
                  </a:lnTo>
                  <a:lnTo>
                    <a:pt x="905639" y="1071046"/>
                  </a:lnTo>
                  <a:lnTo>
                    <a:pt x="929437" y="1065688"/>
                  </a:lnTo>
                  <a:lnTo>
                    <a:pt x="952669" y="1059821"/>
                  </a:lnTo>
                  <a:lnTo>
                    <a:pt x="975355" y="1053425"/>
                  </a:lnTo>
                  <a:lnTo>
                    <a:pt x="997589" y="1046301"/>
                  </a:lnTo>
                  <a:lnTo>
                    <a:pt x="1019471" y="1038393"/>
                  </a:lnTo>
                  <a:lnTo>
                    <a:pt x="1040930" y="1029624"/>
                  </a:lnTo>
                  <a:lnTo>
                    <a:pt x="1061732" y="1019827"/>
                  </a:lnTo>
                  <a:lnTo>
                    <a:pt x="1081805" y="1009011"/>
                  </a:lnTo>
                  <a:lnTo>
                    <a:pt x="1101218" y="997323"/>
                  </a:lnTo>
                  <a:lnTo>
                    <a:pt x="1120100" y="984953"/>
                  </a:lnTo>
                  <a:lnTo>
                    <a:pt x="1138583" y="972073"/>
                  </a:lnTo>
                  <a:lnTo>
                    <a:pt x="1156778" y="958662"/>
                  </a:lnTo>
                  <a:lnTo>
                    <a:pt x="1174767" y="944521"/>
                  </a:lnTo>
                  <a:lnTo>
                    <a:pt x="1192610" y="929600"/>
                  </a:lnTo>
                  <a:lnTo>
                    <a:pt x="1210187" y="913985"/>
                  </a:lnTo>
                  <a:lnTo>
                    <a:pt x="1227222" y="897819"/>
                  </a:lnTo>
                  <a:lnTo>
                    <a:pt x="1243605" y="881232"/>
                  </a:lnTo>
                  <a:lnTo>
                    <a:pt x="1259215" y="864178"/>
                  </a:lnTo>
                  <a:lnTo>
                    <a:pt x="1273859" y="846438"/>
                  </a:lnTo>
                  <a:lnTo>
                    <a:pt x="1287524" y="827947"/>
                  </a:lnTo>
                  <a:lnTo>
                    <a:pt x="1300346" y="808782"/>
                  </a:lnTo>
                  <a:lnTo>
                    <a:pt x="1312505" y="789079"/>
                  </a:lnTo>
                  <a:lnTo>
                    <a:pt x="1324166" y="768974"/>
                  </a:lnTo>
                  <a:lnTo>
                    <a:pt x="1335304" y="748744"/>
                  </a:lnTo>
                  <a:lnTo>
                    <a:pt x="1345719" y="728783"/>
                  </a:lnTo>
                  <a:lnTo>
                    <a:pt x="1355351" y="709274"/>
                  </a:lnTo>
                  <a:lnTo>
                    <a:pt x="1364125" y="689901"/>
                  </a:lnTo>
                  <a:lnTo>
                    <a:pt x="1371874" y="669983"/>
                  </a:lnTo>
                  <a:lnTo>
                    <a:pt x="1378608" y="649173"/>
                  </a:lnTo>
                  <a:lnTo>
                    <a:pt x="1384640" y="627618"/>
                  </a:lnTo>
                  <a:lnTo>
                    <a:pt x="1390465" y="605762"/>
                  </a:lnTo>
                  <a:lnTo>
                    <a:pt x="1396380" y="583907"/>
                  </a:lnTo>
                  <a:lnTo>
                    <a:pt x="1402169" y="562182"/>
                  </a:lnTo>
                  <a:lnTo>
                    <a:pt x="1407224" y="540609"/>
                  </a:lnTo>
                  <a:lnTo>
                    <a:pt x="1411248" y="519173"/>
                  </a:lnTo>
                  <a:lnTo>
                    <a:pt x="1414101" y="497846"/>
                  </a:lnTo>
                  <a:lnTo>
                    <a:pt x="1415641" y="476602"/>
                  </a:lnTo>
                  <a:lnTo>
                    <a:pt x="1415928" y="455419"/>
                  </a:lnTo>
                  <a:lnTo>
                    <a:pt x="1415001" y="434446"/>
                  </a:lnTo>
                  <a:lnTo>
                    <a:pt x="1412791" y="413978"/>
                  </a:lnTo>
                  <a:lnTo>
                    <a:pt x="1409377" y="394129"/>
                  </a:lnTo>
                  <a:lnTo>
                    <a:pt x="1404799" y="374698"/>
                  </a:lnTo>
                  <a:lnTo>
                    <a:pt x="1398978" y="355271"/>
                  </a:lnTo>
                  <a:lnTo>
                    <a:pt x="1391987" y="335613"/>
                  </a:lnTo>
                  <a:lnTo>
                    <a:pt x="1384023" y="315986"/>
                  </a:lnTo>
                  <a:lnTo>
                    <a:pt x="1375306" y="297028"/>
                  </a:lnTo>
                  <a:lnTo>
                    <a:pt x="1366038" y="279048"/>
                  </a:lnTo>
                  <a:lnTo>
                    <a:pt x="1356374" y="261872"/>
                  </a:lnTo>
                  <a:lnTo>
                    <a:pt x="1346434" y="245037"/>
                  </a:lnTo>
                  <a:lnTo>
                    <a:pt x="1336301" y="228238"/>
                  </a:lnTo>
                  <a:lnTo>
                    <a:pt x="1325868" y="211667"/>
                  </a:lnTo>
                  <a:lnTo>
                    <a:pt x="1314871" y="195906"/>
                  </a:lnTo>
                  <a:lnTo>
                    <a:pt x="1303211" y="181222"/>
                  </a:lnTo>
                  <a:lnTo>
                    <a:pt x="1290938" y="167411"/>
                  </a:lnTo>
                  <a:lnTo>
                    <a:pt x="1278167" y="153988"/>
                  </a:lnTo>
                  <a:lnTo>
                    <a:pt x="1265015" y="140633"/>
                  </a:lnTo>
                  <a:lnTo>
                    <a:pt x="1251419" y="127528"/>
                  </a:lnTo>
                  <a:lnTo>
                    <a:pt x="1237153" y="115247"/>
                  </a:lnTo>
                  <a:lnTo>
                    <a:pt x="1222143" y="104052"/>
                  </a:lnTo>
                  <a:lnTo>
                    <a:pt x="1206301" y="93738"/>
                  </a:lnTo>
                  <a:lnTo>
                    <a:pt x="1189449" y="83816"/>
                  </a:lnTo>
                  <a:lnTo>
                    <a:pt x="1171588" y="73960"/>
                  </a:lnTo>
                  <a:lnTo>
                    <a:pt x="1152865" y="64187"/>
                  </a:lnTo>
                  <a:lnTo>
                    <a:pt x="1133466" y="54765"/>
                  </a:lnTo>
                  <a:lnTo>
                    <a:pt x="1113563" y="45834"/>
                  </a:lnTo>
                  <a:lnTo>
                    <a:pt x="1093301" y="37548"/>
                  </a:lnTo>
                  <a:lnTo>
                    <a:pt x="1072787" y="30135"/>
                  </a:lnTo>
                  <a:lnTo>
                    <a:pt x="1052093" y="23634"/>
                  </a:lnTo>
                  <a:lnTo>
                    <a:pt x="1031111" y="17930"/>
                  </a:lnTo>
                  <a:lnTo>
                    <a:pt x="1009573" y="12858"/>
                  </a:lnTo>
                  <a:lnTo>
                    <a:pt x="987374" y="8265"/>
                  </a:lnTo>
                  <a:lnTo>
                    <a:pt x="964567" y="4349"/>
                  </a:lnTo>
                  <a:lnTo>
                    <a:pt x="941262" y="1622"/>
                  </a:lnTo>
                  <a:lnTo>
                    <a:pt x="917584" y="266"/>
                  </a:lnTo>
                  <a:lnTo>
                    <a:pt x="893631" y="0"/>
                  </a:lnTo>
                  <a:lnTo>
                    <a:pt x="869484" y="277"/>
                  </a:lnTo>
                  <a:lnTo>
                    <a:pt x="845204" y="724"/>
                  </a:lnTo>
                  <a:lnTo>
                    <a:pt x="820829" y="1328"/>
                  </a:lnTo>
                  <a:lnTo>
                    <a:pt x="796392" y="2331"/>
                  </a:lnTo>
                  <a:lnTo>
                    <a:pt x="771909" y="3860"/>
                  </a:lnTo>
                  <a:lnTo>
                    <a:pt x="747228" y="6056"/>
                  </a:lnTo>
                  <a:lnTo>
                    <a:pt x="722052" y="9140"/>
                  </a:lnTo>
                  <a:lnTo>
                    <a:pt x="696259" y="13152"/>
                  </a:lnTo>
                  <a:lnTo>
                    <a:pt x="669884" y="18135"/>
                  </a:lnTo>
                  <a:lnTo>
                    <a:pt x="643033" y="24230"/>
                  </a:lnTo>
                  <a:lnTo>
                    <a:pt x="615823" y="31404"/>
                  </a:lnTo>
                  <a:lnTo>
                    <a:pt x="588516" y="39493"/>
                  </a:lnTo>
                  <a:lnTo>
                    <a:pt x="561497" y="48291"/>
                  </a:lnTo>
                  <a:lnTo>
                    <a:pt x="534947" y="57621"/>
                  </a:lnTo>
                  <a:lnTo>
                    <a:pt x="508712" y="67494"/>
                  </a:lnTo>
                  <a:lnTo>
                    <a:pt x="482410" y="78107"/>
                  </a:lnTo>
                  <a:lnTo>
                    <a:pt x="455822" y="89512"/>
                  </a:lnTo>
                  <a:lnTo>
                    <a:pt x="428897" y="101781"/>
                  </a:lnTo>
                  <a:lnTo>
                    <a:pt x="401667" y="115081"/>
                  </a:lnTo>
                  <a:lnTo>
                    <a:pt x="374194" y="129402"/>
                  </a:lnTo>
                  <a:lnTo>
                    <a:pt x="346540" y="144597"/>
                  </a:lnTo>
                  <a:lnTo>
                    <a:pt x="318755" y="160474"/>
                  </a:lnTo>
                  <a:lnTo>
                    <a:pt x="290882" y="176862"/>
                  </a:lnTo>
                  <a:lnTo>
                    <a:pt x="263114" y="193782"/>
                  </a:lnTo>
                  <a:lnTo>
                    <a:pt x="235777" y="211431"/>
                  </a:lnTo>
                  <a:lnTo>
                    <a:pt x="209002" y="229871"/>
                  </a:lnTo>
                  <a:lnTo>
                    <a:pt x="182274" y="249341"/>
                  </a:lnTo>
                  <a:lnTo>
                    <a:pt x="154578" y="270313"/>
                  </a:lnTo>
                  <a:lnTo>
                    <a:pt x="125462" y="292874"/>
                  </a:lnTo>
                  <a:lnTo>
                    <a:pt x="96455" y="315622"/>
                  </a:lnTo>
                  <a:lnTo>
                    <a:pt x="67941" y="338096"/>
                  </a:lnTo>
                  <a:lnTo>
                    <a:pt x="37405" y="362271"/>
                  </a:lnTo>
                  <a:lnTo>
                    <a:pt x="0" y="391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137699" y="1937243"/>
            <a:ext cx="685414" cy="662962"/>
            <a:chOff x="4137699" y="1937243"/>
            <a:chExt cx="685414" cy="662962"/>
          </a:xfrm>
        </p:grpSpPr>
        <p:sp>
          <p:nvSpPr>
            <p:cNvPr id="108" name="Freeform 107"/>
            <p:cNvSpPr/>
            <p:nvPr/>
          </p:nvSpPr>
          <p:spPr>
            <a:xfrm>
              <a:off x="4221927" y="195830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7"/>
                  </a:lnTo>
                  <a:lnTo>
                    <a:pt x="0" y="102551"/>
                  </a:lnTo>
                  <a:lnTo>
                    <a:pt x="0" y="116164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37699" y="2232041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51993" y="5801"/>
                  </a:lnTo>
                  <a:lnTo>
                    <a:pt x="145788" y="10725"/>
                  </a:lnTo>
                  <a:lnTo>
                    <a:pt x="138688" y="15227"/>
                  </a:lnTo>
                  <a:lnTo>
                    <a:pt x="130575" y="19448"/>
                  </a:lnTo>
                  <a:lnTo>
                    <a:pt x="121280" y="23462"/>
                  </a:lnTo>
                  <a:lnTo>
                    <a:pt x="110832" y="27323"/>
                  </a:lnTo>
                  <a:lnTo>
                    <a:pt x="99407" y="31076"/>
                  </a:lnTo>
                  <a:lnTo>
                    <a:pt x="87221" y="34751"/>
                  </a:lnTo>
                  <a:lnTo>
                    <a:pt x="74481" y="38373"/>
                  </a:lnTo>
                  <a:lnTo>
                    <a:pt x="61570" y="42000"/>
                  </a:lnTo>
                  <a:lnTo>
                    <a:pt x="47569" y="46186"/>
                  </a:lnTo>
                  <a:lnTo>
                    <a:pt x="29016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51414" y="2363409"/>
              <a:ext cx="228442" cy="236796"/>
            </a:xfrm>
            <a:custGeom>
              <a:avLst/>
              <a:gdLst/>
              <a:ahLst/>
              <a:cxnLst/>
              <a:rect l="0" t="0" r="0" b="0"/>
              <a:pathLst>
                <a:path w="228442" h="236796">
                  <a:moveTo>
                    <a:pt x="28399" y="37088"/>
                  </a:moveTo>
                  <a:lnTo>
                    <a:pt x="31400" y="28353"/>
                  </a:lnTo>
                  <a:lnTo>
                    <a:pt x="34823" y="20647"/>
                  </a:lnTo>
                  <a:lnTo>
                    <a:pt x="39023" y="13263"/>
                  </a:lnTo>
                  <a:lnTo>
                    <a:pt x="44096" y="6693"/>
                  </a:lnTo>
                  <a:lnTo>
                    <a:pt x="50225" y="2108"/>
                  </a:lnTo>
                  <a:lnTo>
                    <a:pt x="57405" y="0"/>
                  </a:lnTo>
                  <a:lnTo>
                    <a:pt x="65319" y="385"/>
                  </a:lnTo>
                  <a:lnTo>
                    <a:pt x="73466" y="3153"/>
                  </a:lnTo>
                  <a:lnTo>
                    <a:pt x="81528" y="7979"/>
                  </a:lnTo>
                  <a:lnTo>
                    <a:pt x="89227" y="14437"/>
                  </a:lnTo>
                  <a:lnTo>
                    <a:pt x="96244" y="22118"/>
                  </a:lnTo>
                  <a:lnTo>
                    <a:pt x="102474" y="30691"/>
                  </a:lnTo>
                  <a:lnTo>
                    <a:pt x="107826" y="40223"/>
                  </a:lnTo>
                  <a:lnTo>
                    <a:pt x="112131" y="51137"/>
                  </a:lnTo>
                  <a:lnTo>
                    <a:pt x="115394" y="63557"/>
                  </a:lnTo>
                  <a:lnTo>
                    <a:pt x="117604" y="77322"/>
                  </a:lnTo>
                  <a:lnTo>
                    <a:pt x="118647" y="92166"/>
                  </a:lnTo>
                  <a:lnTo>
                    <a:pt x="118572" y="107811"/>
                  </a:lnTo>
                  <a:lnTo>
                    <a:pt x="117557" y="123705"/>
                  </a:lnTo>
                  <a:lnTo>
                    <a:pt x="115813" y="139063"/>
                  </a:lnTo>
                  <a:lnTo>
                    <a:pt x="113522" y="153498"/>
                  </a:lnTo>
                  <a:lnTo>
                    <a:pt x="110511" y="166984"/>
                  </a:lnTo>
                  <a:lnTo>
                    <a:pt x="106280" y="179663"/>
                  </a:lnTo>
                  <a:lnTo>
                    <a:pt x="100649" y="191704"/>
                  </a:lnTo>
                  <a:lnTo>
                    <a:pt x="93578" y="202945"/>
                  </a:lnTo>
                  <a:lnTo>
                    <a:pt x="85004" y="212905"/>
                  </a:lnTo>
                  <a:lnTo>
                    <a:pt x="75052" y="221413"/>
                  </a:lnTo>
                  <a:lnTo>
                    <a:pt x="64133" y="228280"/>
                  </a:lnTo>
                  <a:lnTo>
                    <a:pt x="52819" y="233145"/>
                  </a:lnTo>
                  <a:lnTo>
                    <a:pt x="41483" y="235998"/>
                  </a:lnTo>
                  <a:lnTo>
                    <a:pt x="30604" y="236795"/>
                  </a:lnTo>
                  <a:lnTo>
                    <a:pt x="20830" y="235293"/>
                  </a:lnTo>
                  <a:lnTo>
                    <a:pt x="12423" y="231580"/>
                  </a:lnTo>
                  <a:lnTo>
                    <a:pt x="5779" y="226005"/>
                  </a:lnTo>
                  <a:lnTo>
                    <a:pt x="1590" y="218984"/>
                  </a:lnTo>
                  <a:lnTo>
                    <a:pt x="0" y="210900"/>
                  </a:lnTo>
                  <a:lnTo>
                    <a:pt x="864" y="202221"/>
                  </a:lnTo>
                  <a:lnTo>
                    <a:pt x="4019" y="193484"/>
                  </a:lnTo>
                  <a:lnTo>
                    <a:pt x="9141" y="184992"/>
                  </a:lnTo>
                  <a:lnTo>
                    <a:pt x="15983" y="177156"/>
                  </a:lnTo>
                  <a:lnTo>
                    <a:pt x="24462" y="170572"/>
                  </a:lnTo>
                  <a:lnTo>
                    <a:pt x="34383" y="165442"/>
                  </a:lnTo>
                  <a:lnTo>
                    <a:pt x="45465" y="161640"/>
                  </a:lnTo>
                  <a:lnTo>
                    <a:pt x="57427" y="158914"/>
                  </a:lnTo>
                  <a:lnTo>
                    <a:pt x="70024" y="157007"/>
                  </a:lnTo>
                  <a:lnTo>
                    <a:pt x="82906" y="155858"/>
                  </a:lnTo>
                  <a:lnTo>
                    <a:pt x="95627" y="155603"/>
                  </a:lnTo>
                  <a:lnTo>
                    <a:pt x="107965" y="156237"/>
                  </a:lnTo>
                  <a:lnTo>
                    <a:pt x="120046" y="157475"/>
                  </a:lnTo>
                  <a:lnTo>
                    <a:pt x="132231" y="158844"/>
                  </a:lnTo>
                  <a:lnTo>
                    <a:pt x="144720" y="160050"/>
                  </a:lnTo>
                  <a:lnTo>
                    <a:pt x="157228" y="160671"/>
                  </a:lnTo>
                  <a:lnTo>
                    <a:pt x="169100" y="160098"/>
                  </a:lnTo>
                  <a:lnTo>
                    <a:pt x="180008" y="158123"/>
                  </a:lnTo>
                  <a:lnTo>
                    <a:pt x="189850" y="155168"/>
                  </a:lnTo>
                  <a:lnTo>
                    <a:pt x="199652" y="151809"/>
                  </a:lnTo>
                  <a:lnTo>
                    <a:pt x="211390" y="147750"/>
                  </a:lnTo>
                  <a:lnTo>
                    <a:pt x="228441" y="142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11440" y="2189927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43825" y="2875"/>
                  </a:lnTo>
                  <a:lnTo>
                    <a:pt x="34713" y="5343"/>
                  </a:lnTo>
                  <a:lnTo>
                    <a:pt x="21866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43026" y="2274155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32755" y="3120"/>
                  </a:lnTo>
                  <a:lnTo>
                    <a:pt x="2534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31957" y="1937243"/>
              <a:ext cx="95339" cy="210571"/>
            </a:xfrm>
            <a:custGeom>
              <a:avLst/>
              <a:gdLst/>
              <a:ahLst/>
              <a:cxnLst/>
              <a:rect l="0" t="0" r="0" b="0"/>
              <a:pathLst>
                <a:path w="95339" h="210571">
                  <a:moveTo>
                    <a:pt x="95338" y="0"/>
                  </a:moveTo>
                  <a:lnTo>
                    <a:pt x="83670" y="3001"/>
                  </a:lnTo>
                  <a:lnTo>
                    <a:pt x="73182" y="6423"/>
                  </a:lnTo>
                  <a:lnTo>
                    <a:pt x="62885" y="10619"/>
                  </a:lnTo>
                  <a:lnTo>
                    <a:pt x="52755" y="15519"/>
                  </a:lnTo>
                  <a:lnTo>
                    <a:pt x="43060" y="21001"/>
                  </a:lnTo>
                  <a:lnTo>
                    <a:pt x="33928" y="26936"/>
                  </a:lnTo>
                  <a:lnTo>
                    <a:pt x="25498" y="33370"/>
                  </a:lnTo>
                  <a:lnTo>
                    <a:pt x="17985" y="40517"/>
                  </a:lnTo>
                  <a:lnTo>
                    <a:pt x="11424" y="48435"/>
                  </a:lnTo>
                  <a:lnTo>
                    <a:pt x="6018" y="57039"/>
                  </a:lnTo>
                  <a:lnTo>
                    <a:pt x="2210" y="66192"/>
                  </a:lnTo>
                  <a:lnTo>
                    <a:pt x="107" y="75745"/>
                  </a:lnTo>
                  <a:lnTo>
                    <a:pt x="0" y="85091"/>
                  </a:lnTo>
                  <a:lnTo>
                    <a:pt x="2505" y="93220"/>
                  </a:lnTo>
                  <a:lnTo>
                    <a:pt x="7708" y="99685"/>
                  </a:lnTo>
                  <a:lnTo>
                    <a:pt x="15099" y="104702"/>
                  </a:lnTo>
                  <a:lnTo>
                    <a:pt x="23878" y="108849"/>
                  </a:lnTo>
                  <a:lnTo>
                    <a:pt x="33444" y="112573"/>
                  </a:lnTo>
                  <a:lnTo>
                    <a:pt x="43438" y="116282"/>
                  </a:lnTo>
                  <a:lnTo>
                    <a:pt x="53665" y="120400"/>
                  </a:lnTo>
                  <a:lnTo>
                    <a:pt x="64002" y="125111"/>
                  </a:lnTo>
                  <a:lnTo>
                    <a:pt x="73737" y="130568"/>
                  </a:lnTo>
                  <a:lnTo>
                    <a:pt x="81611" y="136981"/>
                  </a:lnTo>
                  <a:lnTo>
                    <a:pt x="87079" y="144365"/>
                  </a:lnTo>
                  <a:lnTo>
                    <a:pt x="89936" y="152423"/>
                  </a:lnTo>
                  <a:lnTo>
                    <a:pt x="89967" y="160669"/>
                  </a:lnTo>
                  <a:lnTo>
                    <a:pt x="87351" y="168796"/>
                  </a:lnTo>
                  <a:lnTo>
                    <a:pt x="82376" y="176368"/>
                  </a:lnTo>
                  <a:lnTo>
                    <a:pt x="75242" y="182767"/>
                  </a:lnTo>
                  <a:lnTo>
                    <a:pt x="66279" y="187775"/>
                  </a:lnTo>
                  <a:lnTo>
                    <a:pt x="56298" y="191699"/>
                  </a:lnTo>
                  <a:lnTo>
                    <a:pt x="45418" y="195675"/>
                  </a:lnTo>
                  <a:lnTo>
                    <a:pt x="31572" y="201168"/>
                  </a:lnTo>
                  <a:lnTo>
                    <a:pt x="1111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79896" y="218992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3854" y="2867"/>
                  </a:lnTo>
                  <a:lnTo>
                    <a:pt x="140583" y="5009"/>
                  </a:lnTo>
                  <a:lnTo>
                    <a:pt x="127377" y="6617"/>
                  </a:lnTo>
                  <a:lnTo>
                    <a:pt x="113862" y="7970"/>
                  </a:lnTo>
                  <a:lnTo>
                    <a:pt x="99705" y="9467"/>
                  </a:lnTo>
                  <a:lnTo>
                    <a:pt x="84813" y="11318"/>
                  </a:lnTo>
                  <a:lnTo>
                    <a:pt x="69625" y="13596"/>
                  </a:lnTo>
                  <a:lnTo>
                    <a:pt x="53314" y="16654"/>
                  </a:lnTo>
                  <a:lnTo>
                    <a:pt x="32210" y="218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22010" y="235838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30"/>
                  </a:lnTo>
                  <a:lnTo>
                    <a:pt x="8074" y="85442"/>
                  </a:lnTo>
                  <a:lnTo>
                    <a:pt x="9907" y="99596"/>
                  </a:lnTo>
                  <a:lnTo>
                    <a:pt x="13546" y="1182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99918" y="2326798"/>
              <a:ext cx="123195" cy="180845"/>
            </a:xfrm>
            <a:custGeom>
              <a:avLst/>
              <a:gdLst/>
              <a:ahLst/>
              <a:cxnLst/>
              <a:rect l="0" t="0" r="0" b="0"/>
              <a:pathLst>
                <a:path w="123195" h="180845">
                  <a:moveTo>
                    <a:pt x="48434" y="0"/>
                  </a:moveTo>
                  <a:lnTo>
                    <a:pt x="42566" y="5867"/>
                  </a:lnTo>
                  <a:lnTo>
                    <a:pt x="37002" y="11432"/>
                  </a:lnTo>
                  <a:lnTo>
                    <a:pt x="31207" y="17240"/>
                  </a:lnTo>
                  <a:lnTo>
                    <a:pt x="25300" y="23666"/>
                  </a:lnTo>
                  <a:lnTo>
                    <a:pt x="19618" y="31293"/>
                  </a:lnTo>
                  <a:lnTo>
                    <a:pt x="14348" y="40327"/>
                  </a:lnTo>
                  <a:lnTo>
                    <a:pt x="9670" y="50654"/>
                  </a:lnTo>
                  <a:lnTo>
                    <a:pt x="5833" y="62030"/>
                  </a:lnTo>
                  <a:lnTo>
                    <a:pt x="2889" y="74199"/>
                  </a:lnTo>
                  <a:lnTo>
                    <a:pt x="896" y="86946"/>
                  </a:lnTo>
                  <a:lnTo>
                    <a:pt x="0" y="100100"/>
                  </a:lnTo>
                  <a:lnTo>
                    <a:pt x="179" y="113528"/>
                  </a:lnTo>
                  <a:lnTo>
                    <a:pt x="1433" y="126815"/>
                  </a:lnTo>
                  <a:lnTo>
                    <a:pt x="3870" y="139283"/>
                  </a:lnTo>
                  <a:lnTo>
                    <a:pt x="7444" y="150622"/>
                  </a:lnTo>
                  <a:lnTo>
                    <a:pt x="12300" y="160540"/>
                  </a:lnTo>
                  <a:lnTo>
                    <a:pt x="18841" y="168606"/>
                  </a:lnTo>
                  <a:lnTo>
                    <a:pt x="27128" y="174761"/>
                  </a:lnTo>
                  <a:lnTo>
                    <a:pt x="36778" y="178929"/>
                  </a:lnTo>
                  <a:lnTo>
                    <a:pt x="47163" y="180844"/>
                  </a:lnTo>
                  <a:lnTo>
                    <a:pt x="57846" y="180578"/>
                  </a:lnTo>
                  <a:lnTo>
                    <a:pt x="68439" y="178472"/>
                  </a:lnTo>
                  <a:lnTo>
                    <a:pt x="78545" y="174932"/>
                  </a:lnTo>
                  <a:lnTo>
                    <a:pt x="88000" y="170325"/>
                  </a:lnTo>
                  <a:lnTo>
                    <a:pt x="96668" y="164625"/>
                  </a:lnTo>
                  <a:lnTo>
                    <a:pt x="104353" y="157444"/>
                  </a:lnTo>
                  <a:lnTo>
                    <a:pt x="111035" y="148687"/>
                  </a:lnTo>
                  <a:lnTo>
                    <a:pt x="116523" y="138535"/>
                  </a:lnTo>
                  <a:lnTo>
                    <a:pt x="120388" y="127272"/>
                  </a:lnTo>
                  <a:lnTo>
                    <a:pt x="122543" y="115179"/>
                  </a:lnTo>
                  <a:lnTo>
                    <a:pt x="123194" y="102653"/>
                  </a:lnTo>
                  <a:lnTo>
                    <a:pt x="122652" y="90178"/>
                  </a:lnTo>
                  <a:lnTo>
                    <a:pt x="121207" y="78018"/>
                  </a:lnTo>
                  <a:lnTo>
                    <a:pt x="118782" y="66398"/>
                  </a:lnTo>
                  <a:lnTo>
                    <a:pt x="114952" y="55587"/>
                  </a:lnTo>
                  <a:lnTo>
                    <a:pt x="109593" y="45657"/>
                  </a:lnTo>
                  <a:lnTo>
                    <a:pt x="102708" y="36835"/>
                  </a:lnTo>
                  <a:lnTo>
                    <a:pt x="94258" y="29580"/>
                  </a:lnTo>
                  <a:lnTo>
                    <a:pt x="84403" y="24000"/>
                  </a:lnTo>
                  <a:lnTo>
                    <a:pt x="74015" y="20086"/>
                  </a:lnTo>
                  <a:lnTo>
                    <a:pt x="63559" y="17605"/>
                  </a:lnTo>
                  <a:lnTo>
                    <a:pt x="52121" y="17456"/>
                  </a:lnTo>
                  <a:lnTo>
                    <a:pt x="37905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211399" y="3000621"/>
            <a:ext cx="669397" cy="589597"/>
            <a:chOff x="4211399" y="3000621"/>
            <a:chExt cx="669397" cy="589597"/>
          </a:xfrm>
        </p:grpSpPr>
        <p:sp>
          <p:nvSpPr>
            <p:cNvPr id="118" name="Freeform 117"/>
            <p:cNvSpPr/>
            <p:nvPr/>
          </p:nvSpPr>
          <p:spPr>
            <a:xfrm>
              <a:off x="4211399" y="314802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4" y="77033"/>
                  </a:lnTo>
                  <a:lnTo>
                    <a:pt x="3727" y="89831"/>
                  </a:lnTo>
                  <a:lnTo>
                    <a:pt x="5375" y="102558"/>
                  </a:lnTo>
                  <a:lnTo>
                    <a:pt x="6783" y="115445"/>
                  </a:lnTo>
                  <a:lnTo>
                    <a:pt x="8048" y="128404"/>
                  </a:lnTo>
                  <a:lnTo>
                    <a:pt x="9504" y="141118"/>
                  </a:lnTo>
                  <a:lnTo>
                    <a:pt x="11331" y="153421"/>
                  </a:lnTo>
                  <a:lnTo>
                    <a:pt x="13389" y="165464"/>
                  </a:lnTo>
                  <a:lnTo>
                    <a:pt x="15317" y="177618"/>
                  </a:lnTo>
                  <a:lnTo>
                    <a:pt x="16915" y="190096"/>
                  </a:lnTo>
                  <a:lnTo>
                    <a:pt x="18310" y="203103"/>
                  </a:lnTo>
                  <a:lnTo>
                    <a:pt x="19854" y="216907"/>
                  </a:lnTo>
                  <a:lnTo>
                    <a:pt x="21744" y="231571"/>
                  </a:lnTo>
                  <a:lnTo>
                    <a:pt x="24014" y="246995"/>
                  </a:lnTo>
                  <a:lnTo>
                    <a:pt x="26617" y="263028"/>
                  </a:lnTo>
                  <a:lnTo>
                    <a:pt x="29477" y="279511"/>
                  </a:lnTo>
                  <a:lnTo>
                    <a:pt x="32364" y="296154"/>
                  </a:lnTo>
                  <a:lnTo>
                    <a:pt x="34916" y="312554"/>
                  </a:lnTo>
                  <a:lnTo>
                    <a:pt x="36961" y="328496"/>
                  </a:lnTo>
                  <a:lnTo>
                    <a:pt x="38505" y="343551"/>
                  </a:lnTo>
                  <a:lnTo>
                    <a:pt x="39792" y="358571"/>
                  </a:lnTo>
                  <a:lnTo>
                    <a:pt x="40930" y="37599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00911" y="3190134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0"/>
                  </a:moveTo>
                  <a:lnTo>
                    <a:pt x="93618" y="2934"/>
                  </a:lnTo>
                  <a:lnTo>
                    <a:pt x="83129" y="5716"/>
                  </a:lnTo>
                  <a:lnTo>
                    <a:pt x="72827" y="8611"/>
                  </a:lnTo>
                  <a:lnTo>
                    <a:pt x="62403" y="11490"/>
                  </a:lnTo>
                  <a:lnTo>
                    <a:pt x="50233" y="14319"/>
                  </a:lnTo>
                  <a:lnTo>
                    <a:pt x="31891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53554" y="325330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4831" y="2867"/>
                  </a:lnTo>
                  <a:lnTo>
                    <a:pt x="55844" y="5009"/>
                  </a:lnTo>
                  <a:lnTo>
                    <a:pt x="45867" y="6612"/>
                  </a:lnTo>
                  <a:lnTo>
                    <a:pt x="35536" y="7795"/>
                  </a:lnTo>
                  <a:lnTo>
                    <a:pt x="25199" y="8774"/>
                  </a:lnTo>
                  <a:lnTo>
                    <a:pt x="13945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43067" y="300062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4"/>
                  </a:lnTo>
                  <a:lnTo>
                    <a:pt x="2075" y="86267"/>
                  </a:lnTo>
                  <a:lnTo>
                    <a:pt x="3735" y="99435"/>
                  </a:lnTo>
                  <a:lnTo>
                    <a:pt x="5562" y="113925"/>
                  </a:lnTo>
                  <a:lnTo>
                    <a:pt x="7716" y="134359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14500" y="3011150"/>
              <a:ext cx="115618" cy="126438"/>
            </a:xfrm>
            <a:custGeom>
              <a:avLst/>
              <a:gdLst/>
              <a:ahLst/>
              <a:cxnLst/>
              <a:rect l="0" t="0" r="0" b="0"/>
              <a:pathLst>
                <a:path w="115618" h="126438">
                  <a:moveTo>
                    <a:pt x="65438" y="0"/>
                  </a:moveTo>
                  <a:lnTo>
                    <a:pt x="56703" y="3001"/>
                  </a:lnTo>
                  <a:lnTo>
                    <a:pt x="48997" y="6423"/>
                  </a:lnTo>
                  <a:lnTo>
                    <a:pt x="41599" y="10624"/>
                  </a:lnTo>
                  <a:lnTo>
                    <a:pt x="34511" y="15697"/>
                  </a:lnTo>
                  <a:lnTo>
                    <a:pt x="27980" y="21826"/>
                  </a:lnTo>
                  <a:lnTo>
                    <a:pt x="22108" y="29010"/>
                  </a:lnTo>
                  <a:lnTo>
                    <a:pt x="16844" y="37097"/>
                  </a:lnTo>
                  <a:lnTo>
                    <a:pt x="12073" y="45892"/>
                  </a:lnTo>
                  <a:lnTo>
                    <a:pt x="7688" y="55212"/>
                  </a:lnTo>
                  <a:lnTo>
                    <a:pt x="3911" y="64910"/>
                  </a:lnTo>
                  <a:lnTo>
                    <a:pt x="1279" y="74871"/>
                  </a:lnTo>
                  <a:lnTo>
                    <a:pt x="0" y="85006"/>
                  </a:lnTo>
                  <a:lnTo>
                    <a:pt x="295" y="94929"/>
                  </a:lnTo>
                  <a:lnTo>
                    <a:pt x="2545" y="103986"/>
                  </a:lnTo>
                  <a:lnTo>
                    <a:pt x="6767" y="111882"/>
                  </a:lnTo>
                  <a:lnTo>
                    <a:pt x="12687" y="118336"/>
                  </a:lnTo>
                  <a:lnTo>
                    <a:pt x="19940" y="122922"/>
                  </a:lnTo>
                  <a:lnTo>
                    <a:pt x="28181" y="125593"/>
                  </a:lnTo>
                  <a:lnTo>
                    <a:pt x="36964" y="126437"/>
                  </a:lnTo>
                  <a:lnTo>
                    <a:pt x="45771" y="125500"/>
                  </a:lnTo>
                  <a:lnTo>
                    <a:pt x="54324" y="122985"/>
                  </a:lnTo>
                  <a:lnTo>
                    <a:pt x="62709" y="119197"/>
                  </a:lnTo>
                  <a:lnTo>
                    <a:pt x="71259" y="114448"/>
                  </a:lnTo>
                  <a:lnTo>
                    <a:pt x="80154" y="108994"/>
                  </a:lnTo>
                  <a:lnTo>
                    <a:pt x="89096" y="102876"/>
                  </a:lnTo>
                  <a:lnTo>
                    <a:pt x="97421" y="95939"/>
                  </a:lnTo>
                  <a:lnTo>
                    <a:pt x="104785" y="88161"/>
                  </a:lnTo>
                  <a:lnTo>
                    <a:pt x="110695" y="79649"/>
                  </a:lnTo>
                  <a:lnTo>
                    <a:pt x="114376" y="70557"/>
                  </a:lnTo>
                  <a:lnTo>
                    <a:pt x="115617" y="61040"/>
                  </a:lnTo>
                  <a:lnTo>
                    <a:pt x="114517" y="51549"/>
                  </a:lnTo>
                  <a:lnTo>
                    <a:pt x="111202" y="42789"/>
                  </a:lnTo>
                  <a:lnTo>
                    <a:pt x="105990" y="35092"/>
                  </a:lnTo>
                  <a:lnTo>
                    <a:pt x="99737" y="28584"/>
                  </a:lnTo>
                  <a:lnTo>
                    <a:pt x="93129" y="22732"/>
                  </a:lnTo>
                  <a:lnTo>
                    <a:pt x="85592" y="17026"/>
                  </a:lnTo>
                  <a:lnTo>
                    <a:pt x="7596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00953" y="3221720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28" y="8611"/>
                  </a:lnTo>
                  <a:lnTo>
                    <a:pt x="217362" y="11478"/>
                  </a:lnTo>
                  <a:lnTo>
                    <a:pt x="206570" y="13995"/>
                  </a:lnTo>
                  <a:lnTo>
                    <a:pt x="194276" y="16010"/>
                  </a:lnTo>
                  <a:lnTo>
                    <a:pt x="180784" y="17696"/>
                  </a:lnTo>
                  <a:lnTo>
                    <a:pt x="166666" y="19439"/>
                  </a:lnTo>
                  <a:lnTo>
                    <a:pt x="152325" y="21465"/>
                  </a:lnTo>
                  <a:lnTo>
                    <a:pt x="138122" y="23827"/>
                  </a:lnTo>
                  <a:lnTo>
                    <a:pt x="124440" y="26491"/>
                  </a:lnTo>
                  <a:lnTo>
                    <a:pt x="111427" y="29398"/>
                  </a:lnTo>
                  <a:lnTo>
                    <a:pt x="99046" y="32486"/>
                  </a:lnTo>
                  <a:lnTo>
                    <a:pt x="87184" y="35705"/>
                  </a:lnTo>
                  <a:lnTo>
                    <a:pt x="75718" y="39011"/>
                  </a:lnTo>
                  <a:lnTo>
                    <a:pt x="64416" y="42224"/>
                  </a:lnTo>
                  <a:lnTo>
                    <a:pt x="51520" y="45344"/>
                  </a:lnTo>
                  <a:lnTo>
                    <a:pt x="32542" y="48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64124" y="3390176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98"/>
                  </a:lnTo>
                  <a:lnTo>
                    <a:pt x="11592" y="74099"/>
                  </a:lnTo>
                  <a:lnTo>
                    <a:pt x="14052" y="85206"/>
                  </a:lnTo>
                  <a:lnTo>
                    <a:pt x="16034" y="96938"/>
                  </a:lnTo>
                  <a:lnTo>
                    <a:pt x="17532" y="109259"/>
                  </a:lnTo>
                  <a:lnTo>
                    <a:pt x="18620" y="122061"/>
                  </a:lnTo>
                  <a:lnTo>
                    <a:pt x="19390" y="135216"/>
                  </a:lnTo>
                  <a:lnTo>
                    <a:pt x="19925" y="148211"/>
                  </a:lnTo>
                  <a:lnTo>
                    <a:pt x="20351" y="161534"/>
                  </a:lnTo>
                  <a:lnTo>
                    <a:pt x="20707" y="17747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17851" y="3358590"/>
              <a:ext cx="162945" cy="201117"/>
            </a:xfrm>
            <a:custGeom>
              <a:avLst/>
              <a:gdLst/>
              <a:ahLst/>
              <a:cxnLst/>
              <a:rect l="0" t="0" r="0" b="0"/>
              <a:pathLst>
                <a:path w="162945" h="201117">
                  <a:moveTo>
                    <a:pt x="62087" y="0"/>
                  </a:moveTo>
                  <a:lnTo>
                    <a:pt x="53352" y="3001"/>
                  </a:lnTo>
                  <a:lnTo>
                    <a:pt x="45646" y="6423"/>
                  </a:lnTo>
                  <a:lnTo>
                    <a:pt x="38243" y="10629"/>
                  </a:lnTo>
                  <a:lnTo>
                    <a:pt x="30983" y="15875"/>
                  </a:lnTo>
                  <a:lnTo>
                    <a:pt x="23804" y="22653"/>
                  </a:lnTo>
                  <a:lnTo>
                    <a:pt x="16692" y="31090"/>
                  </a:lnTo>
                  <a:lnTo>
                    <a:pt x="10120" y="41002"/>
                  </a:lnTo>
                  <a:lnTo>
                    <a:pt x="4998" y="52093"/>
                  </a:lnTo>
                  <a:lnTo>
                    <a:pt x="1708" y="64070"/>
                  </a:lnTo>
                  <a:lnTo>
                    <a:pt x="143" y="76685"/>
                  </a:lnTo>
                  <a:lnTo>
                    <a:pt x="0" y="89751"/>
                  </a:lnTo>
                  <a:lnTo>
                    <a:pt x="944" y="103120"/>
                  </a:lnTo>
                  <a:lnTo>
                    <a:pt x="2846" y="116367"/>
                  </a:lnTo>
                  <a:lnTo>
                    <a:pt x="5785" y="128809"/>
                  </a:lnTo>
                  <a:lnTo>
                    <a:pt x="9718" y="140138"/>
                  </a:lnTo>
                  <a:lnTo>
                    <a:pt x="14492" y="150391"/>
                  </a:lnTo>
                  <a:lnTo>
                    <a:pt x="19921" y="159746"/>
                  </a:lnTo>
                  <a:lnTo>
                    <a:pt x="25837" y="168407"/>
                  </a:lnTo>
                  <a:lnTo>
                    <a:pt x="32268" y="176395"/>
                  </a:lnTo>
                  <a:lnTo>
                    <a:pt x="39417" y="183548"/>
                  </a:lnTo>
                  <a:lnTo>
                    <a:pt x="47337" y="189837"/>
                  </a:lnTo>
                  <a:lnTo>
                    <a:pt x="55945" y="195046"/>
                  </a:lnTo>
                  <a:lnTo>
                    <a:pt x="65101" y="198715"/>
                  </a:lnTo>
                  <a:lnTo>
                    <a:pt x="74664" y="200730"/>
                  </a:lnTo>
                  <a:lnTo>
                    <a:pt x="84357" y="201116"/>
                  </a:lnTo>
                  <a:lnTo>
                    <a:pt x="93784" y="199863"/>
                  </a:lnTo>
                  <a:lnTo>
                    <a:pt x="102752" y="197127"/>
                  </a:lnTo>
                  <a:lnTo>
                    <a:pt x="111248" y="193021"/>
                  </a:lnTo>
                  <a:lnTo>
                    <a:pt x="119340" y="187524"/>
                  </a:lnTo>
                  <a:lnTo>
                    <a:pt x="127114" y="180754"/>
                  </a:lnTo>
                  <a:lnTo>
                    <a:pt x="134488" y="172940"/>
                  </a:lnTo>
                  <a:lnTo>
                    <a:pt x="141222" y="164325"/>
                  </a:lnTo>
                  <a:lnTo>
                    <a:pt x="147231" y="155118"/>
                  </a:lnTo>
                  <a:lnTo>
                    <a:pt x="152419" y="145327"/>
                  </a:lnTo>
                  <a:lnTo>
                    <a:pt x="156606" y="134770"/>
                  </a:lnTo>
                  <a:lnTo>
                    <a:pt x="159787" y="123412"/>
                  </a:lnTo>
                  <a:lnTo>
                    <a:pt x="161941" y="111513"/>
                  </a:lnTo>
                  <a:lnTo>
                    <a:pt x="162944" y="99526"/>
                  </a:lnTo>
                  <a:lnTo>
                    <a:pt x="162838" y="87722"/>
                  </a:lnTo>
                  <a:lnTo>
                    <a:pt x="161632" y="76186"/>
                  </a:lnTo>
                  <a:lnTo>
                    <a:pt x="159228" y="64907"/>
                  </a:lnTo>
                  <a:lnTo>
                    <a:pt x="155676" y="53847"/>
                  </a:lnTo>
                  <a:lnTo>
                    <a:pt x="150834" y="43285"/>
                  </a:lnTo>
                  <a:lnTo>
                    <a:pt x="144302" y="33790"/>
                  </a:lnTo>
                  <a:lnTo>
                    <a:pt x="136022" y="25593"/>
                  </a:lnTo>
                  <a:lnTo>
                    <a:pt x="126250" y="18746"/>
                  </a:lnTo>
                  <a:lnTo>
                    <a:pt x="114116" y="12629"/>
                  </a:lnTo>
                  <a:lnTo>
                    <a:pt x="95202" y="670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158756" y="3958715"/>
            <a:ext cx="1231835" cy="1105493"/>
            <a:chOff x="4158756" y="3958715"/>
            <a:chExt cx="1231835" cy="1105493"/>
          </a:xfrm>
        </p:grpSpPr>
        <p:sp>
          <p:nvSpPr>
            <p:cNvPr id="127" name="Freeform 126"/>
            <p:cNvSpPr/>
            <p:nvPr/>
          </p:nvSpPr>
          <p:spPr>
            <a:xfrm>
              <a:off x="4196526" y="4170597"/>
              <a:ext cx="99101" cy="240844"/>
            </a:xfrm>
            <a:custGeom>
              <a:avLst/>
              <a:gdLst/>
              <a:ahLst/>
              <a:cxnLst/>
              <a:rect l="0" t="0" r="0" b="0"/>
              <a:pathLst>
                <a:path w="99101" h="240844">
                  <a:moveTo>
                    <a:pt x="78044" y="9216"/>
                  </a:moveTo>
                  <a:lnTo>
                    <a:pt x="69242" y="3616"/>
                  </a:lnTo>
                  <a:lnTo>
                    <a:pt x="60895" y="613"/>
                  </a:lnTo>
                  <a:lnTo>
                    <a:pt x="52201" y="0"/>
                  </a:lnTo>
                  <a:lnTo>
                    <a:pt x="43253" y="1358"/>
                  </a:lnTo>
                  <a:lnTo>
                    <a:pt x="34407" y="4294"/>
                  </a:lnTo>
                  <a:lnTo>
                    <a:pt x="25877" y="8441"/>
                  </a:lnTo>
                  <a:lnTo>
                    <a:pt x="18034" y="13805"/>
                  </a:lnTo>
                  <a:lnTo>
                    <a:pt x="11454" y="20748"/>
                  </a:lnTo>
                  <a:lnTo>
                    <a:pt x="6334" y="29339"/>
                  </a:lnTo>
                  <a:lnTo>
                    <a:pt x="2713" y="39376"/>
                  </a:lnTo>
                  <a:lnTo>
                    <a:pt x="641" y="50562"/>
                  </a:lnTo>
                  <a:lnTo>
                    <a:pt x="0" y="62587"/>
                  </a:lnTo>
                  <a:lnTo>
                    <a:pt x="1025" y="74559"/>
                  </a:lnTo>
                  <a:lnTo>
                    <a:pt x="4365" y="85066"/>
                  </a:lnTo>
                  <a:lnTo>
                    <a:pt x="10159" y="93444"/>
                  </a:lnTo>
                  <a:lnTo>
                    <a:pt x="17795" y="99404"/>
                  </a:lnTo>
                  <a:lnTo>
                    <a:pt x="26213" y="102671"/>
                  </a:lnTo>
                  <a:lnTo>
                    <a:pt x="34716" y="103379"/>
                  </a:lnTo>
                  <a:lnTo>
                    <a:pt x="42846" y="101790"/>
                  </a:lnTo>
                  <a:lnTo>
                    <a:pt x="50218" y="98081"/>
                  </a:lnTo>
                  <a:lnTo>
                    <a:pt x="56724" y="92559"/>
                  </a:lnTo>
                  <a:lnTo>
                    <a:pt x="62446" y="85603"/>
                  </a:lnTo>
                  <a:lnTo>
                    <a:pt x="67540" y="77574"/>
                  </a:lnTo>
                  <a:lnTo>
                    <a:pt x="72144" y="68863"/>
                  </a:lnTo>
                  <a:lnTo>
                    <a:pt x="75856" y="62999"/>
                  </a:lnTo>
                  <a:lnTo>
                    <a:pt x="78028" y="63837"/>
                  </a:lnTo>
                  <a:lnTo>
                    <a:pt x="78914" y="69612"/>
                  </a:lnTo>
                  <a:lnTo>
                    <a:pt x="79104" y="78440"/>
                  </a:lnTo>
                  <a:lnTo>
                    <a:pt x="79168" y="89322"/>
                  </a:lnTo>
                  <a:lnTo>
                    <a:pt x="79622" y="101861"/>
                  </a:lnTo>
                  <a:lnTo>
                    <a:pt x="80680" y="115752"/>
                  </a:lnTo>
                  <a:lnTo>
                    <a:pt x="82175" y="130531"/>
                  </a:lnTo>
                  <a:lnTo>
                    <a:pt x="83703" y="145617"/>
                  </a:lnTo>
                  <a:lnTo>
                    <a:pt x="85023" y="160653"/>
                  </a:lnTo>
                  <a:lnTo>
                    <a:pt x="86258" y="175286"/>
                  </a:lnTo>
                  <a:lnTo>
                    <a:pt x="88038" y="190714"/>
                  </a:lnTo>
                  <a:lnTo>
                    <a:pt x="91632" y="210524"/>
                  </a:lnTo>
                  <a:lnTo>
                    <a:pt x="99100" y="240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58756" y="4464082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67317" y="5801"/>
                  </a:lnTo>
                  <a:lnTo>
                    <a:pt x="156828" y="10725"/>
                  </a:lnTo>
                  <a:lnTo>
                    <a:pt x="146521" y="15228"/>
                  </a:lnTo>
                  <a:lnTo>
                    <a:pt x="136047" y="19448"/>
                  </a:lnTo>
                  <a:lnTo>
                    <a:pt x="125055" y="23463"/>
                  </a:lnTo>
                  <a:lnTo>
                    <a:pt x="113413" y="27324"/>
                  </a:lnTo>
                  <a:lnTo>
                    <a:pt x="101159" y="31076"/>
                  </a:lnTo>
                  <a:lnTo>
                    <a:pt x="88404" y="34752"/>
                  </a:lnTo>
                  <a:lnTo>
                    <a:pt x="75278" y="38374"/>
                  </a:lnTo>
                  <a:lnTo>
                    <a:pt x="62104" y="42001"/>
                  </a:lnTo>
                  <a:lnTo>
                    <a:pt x="47898" y="46186"/>
                  </a:lnTo>
                  <a:lnTo>
                    <a:pt x="29177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17314" y="4664124"/>
              <a:ext cx="4614" cy="136871"/>
            </a:xfrm>
            <a:custGeom>
              <a:avLst/>
              <a:gdLst/>
              <a:ahLst/>
              <a:cxnLst/>
              <a:rect l="0" t="0" r="0" b="0"/>
              <a:pathLst>
                <a:path w="4614" h="136871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4"/>
                  </a:lnTo>
                  <a:lnTo>
                    <a:pt x="1326" y="45288"/>
                  </a:lnTo>
                  <a:lnTo>
                    <a:pt x="2142" y="56329"/>
                  </a:lnTo>
                  <a:lnTo>
                    <a:pt x="2828" y="68127"/>
                  </a:lnTo>
                  <a:lnTo>
                    <a:pt x="3429" y="81921"/>
                  </a:lnTo>
                  <a:lnTo>
                    <a:pt x="3995" y="102279"/>
                  </a:lnTo>
                  <a:lnTo>
                    <a:pt x="461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82871" y="4579896"/>
              <a:ext cx="99060" cy="139559"/>
            </a:xfrm>
            <a:custGeom>
              <a:avLst/>
              <a:gdLst/>
              <a:ahLst/>
              <a:cxnLst/>
              <a:rect l="0" t="0" r="0" b="0"/>
              <a:pathLst>
                <a:path w="99060" h="139559">
                  <a:moveTo>
                    <a:pt x="44341" y="10529"/>
                  </a:moveTo>
                  <a:lnTo>
                    <a:pt x="35673" y="16463"/>
                  </a:lnTo>
                  <a:lnTo>
                    <a:pt x="28607" y="22668"/>
                  </a:lnTo>
                  <a:lnTo>
                    <a:pt x="22502" y="29763"/>
                  </a:lnTo>
                  <a:lnTo>
                    <a:pt x="17101" y="37703"/>
                  </a:lnTo>
                  <a:lnTo>
                    <a:pt x="12238" y="46350"/>
                  </a:lnTo>
                  <a:lnTo>
                    <a:pt x="7789" y="55545"/>
                  </a:lnTo>
                  <a:lnTo>
                    <a:pt x="3968" y="65145"/>
                  </a:lnTo>
                  <a:lnTo>
                    <a:pt x="1305" y="75034"/>
                  </a:lnTo>
                  <a:lnTo>
                    <a:pt x="0" y="85123"/>
                  </a:lnTo>
                  <a:lnTo>
                    <a:pt x="107" y="95184"/>
                  </a:lnTo>
                  <a:lnTo>
                    <a:pt x="1700" y="104865"/>
                  </a:lnTo>
                  <a:lnTo>
                    <a:pt x="4671" y="113996"/>
                  </a:lnTo>
                  <a:lnTo>
                    <a:pt x="9107" y="122264"/>
                  </a:lnTo>
                  <a:lnTo>
                    <a:pt x="15357" y="129139"/>
                  </a:lnTo>
                  <a:lnTo>
                    <a:pt x="23441" y="134456"/>
                  </a:lnTo>
                  <a:lnTo>
                    <a:pt x="32783" y="138042"/>
                  </a:lnTo>
                  <a:lnTo>
                    <a:pt x="42430" y="139558"/>
                  </a:lnTo>
                  <a:lnTo>
                    <a:pt x="51798" y="139018"/>
                  </a:lnTo>
                  <a:lnTo>
                    <a:pt x="60525" y="136555"/>
                  </a:lnTo>
                  <a:lnTo>
                    <a:pt x="68306" y="132243"/>
                  </a:lnTo>
                  <a:lnTo>
                    <a:pt x="75091" y="126310"/>
                  </a:lnTo>
                  <a:lnTo>
                    <a:pt x="81002" y="119074"/>
                  </a:lnTo>
                  <a:lnTo>
                    <a:pt x="86222" y="110856"/>
                  </a:lnTo>
                  <a:lnTo>
                    <a:pt x="90917" y="101925"/>
                  </a:lnTo>
                  <a:lnTo>
                    <a:pt x="94905" y="92489"/>
                  </a:lnTo>
                  <a:lnTo>
                    <a:pt x="97679" y="82703"/>
                  </a:lnTo>
                  <a:lnTo>
                    <a:pt x="99059" y="72676"/>
                  </a:lnTo>
                  <a:lnTo>
                    <a:pt x="99002" y="62485"/>
                  </a:lnTo>
                  <a:lnTo>
                    <a:pt x="97443" y="52184"/>
                  </a:lnTo>
                  <a:lnTo>
                    <a:pt x="94504" y="41821"/>
                  </a:lnTo>
                  <a:lnTo>
                    <a:pt x="90352" y="31877"/>
                  </a:lnTo>
                  <a:lnTo>
                    <a:pt x="84498" y="22281"/>
                  </a:lnTo>
                  <a:lnTo>
                    <a:pt x="74195" y="12193"/>
                  </a:lnTo>
                  <a:lnTo>
                    <a:pt x="54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579896" y="444302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7"/>
                  </a:lnTo>
                  <a:lnTo>
                    <a:pt x="707" y="22157"/>
                  </a:lnTo>
                  <a:lnTo>
                    <a:pt x="1999" y="32458"/>
                  </a:lnTo>
                  <a:lnTo>
                    <a:pt x="3695" y="42882"/>
                  </a:lnTo>
                  <a:lnTo>
                    <a:pt x="5545" y="55052"/>
                  </a:lnTo>
                  <a:lnTo>
                    <a:pt x="7713" y="7339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58839" y="431668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48139" y="4316684"/>
              <a:ext cx="90262" cy="178985"/>
            </a:xfrm>
            <a:custGeom>
              <a:avLst/>
              <a:gdLst/>
              <a:ahLst/>
              <a:cxnLst/>
              <a:rect l="0" t="0" r="0" b="0"/>
              <a:pathLst>
                <a:path w="90262" h="178985">
                  <a:moveTo>
                    <a:pt x="68628" y="0"/>
                  </a:moveTo>
                  <a:lnTo>
                    <a:pt x="59893" y="3001"/>
                  </a:lnTo>
                  <a:lnTo>
                    <a:pt x="52187" y="6423"/>
                  </a:lnTo>
                  <a:lnTo>
                    <a:pt x="44780" y="10619"/>
                  </a:lnTo>
                  <a:lnTo>
                    <a:pt x="37346" y="15519"/>
                  </a:lnTo>
                  <a:lnTo>
                    <a:pt x="29519" y="21000"/>
                  </a:lnTo>
                  <a:lnTo>
                    <a:pt x="21159" y="26936"/>
                  </a:lnTo>
                  <a:lnTo>
                    <a:pt x="12934" y="33370"/>
                  </a:lnTo>
                  <a:lnTo>
                    <a:pt x="6164" y="40517"/>
                  </a:lnTo>
                  <a:lnTo>
                    <a:pt x="1501" y="48424"/>
                  </a:lnTo>
                  <a:lnTo>
                    <a:pt x="0" y="56643"/>
                  </a:lnTo>
                  <a:lnTo>
                    <a:pt x="2350" y="63621"/>
                  </a:lnTo>
                  <a:lnTo>
                    <a:pt x="7447" y="68116"/>
                  </a:lnTo>
                  <a:lnTo>
                    <a:pt x="14727" y="70660"/>
                  </a:lnTo>
                  <a:lnTo>
                    <a:pt x="23799" y="72047"/>
                  </a:lnTo>
                  <a:lnTo>
                    <a:pt x="33951" y="73132"/>
                  </a:lnTo>
                  <a:lnTo>
                    <a:pt x="44212" y="74829"/>
                  </a:lnTo>
                  <a:lnTo>
                    <a:pt x="54027" y="77560"/>
                  </a:lnTo>
                  <a:lnTo>
                    <a:pt x="63069" y="81507"/>
                  </a:lnTo>
                  <a:lnTo>
                    <a:pt x="71071" y="86819"/>
                  </a:lnTo>
                  <a:lnTo>
                    <a:pt x="77997" y="93430"/>
                  </a:lnTo>
                  <a:lnTo>
                    <a:pt x="83665" y="101290"/>
                  </a:lnTo>
                  <a:lnTo>
                    <a:pt x="87658" y="110459"/>
                  </a:lnTo>
                  <a:lnTo>
                    <a:pt x="89893" y="120832"/>
                  </a:lnTo>
                  <a:lnTo>
                    <a:pt x="90261" y="131710"/>
                  </a:lnTo>
                  <a:lnTo>
                    <a:pt x="88464" y="141938"/>
                  </a:lnTo>
                  <a:lnTo>
                    <a:pt x="84560" y="150917"/>
                  </a:lnTo>
                  <a:lnTo>
                    <a:pt x="79139" y="158438"/>
                  </a:lnTo>
                  <a:lnTo>
                    <a:pt x="72507" y="165155"/>
                  </a:lnTo>
                  <a:lnTo>
                    <a:pt x="62969" y="171648"/>
                  </a:lnTo>
                  <a:lnTo>
                    <a:pt x="4757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58368" y="4242146"/>
              <a:ext cx="111083" cy="137519"/>
            </a:xfrm>
            <a:custGeom>
              <a:avLst/>
              <a:gdLst/>
              <a:ahLst/>
              <a:cxnLst/>
              <a:rect l="0" t="0" r="0" b="0"/>
              <a:pathLst>
                <a:path w="111083" h="137519">
                  <a:moveTo>
                    <a:pt x="68968" y="11367"/>
                  </a:moveTo>
                  <a:lnTo>
                    <a:pt x="63034" y="5700"/>
                  </a:lnTo>
                  <a:lnTo>
                    <a:pt x="56830" y="2056"/>
                  </a:lnTo>
                  <a:lnTo>
                    <a:pt x="49743" y="156"/>
                  </a:lnTo>
                  <a:lnTo>
                    <a:pt x="42148" y="0"/>
                  </a:lnTo>
                  <a:lnTo>
                    <a:pt x="34798" y="1916"/>
                  </a:lnTo>
                  <a:lnTo>
                    <a:pt x="28110" y="5894"/>
                  </a:lnTo>
                  <a:lnTo>
                    <a:pt x="22162" y="11640"/>
                  </a:lnTo>
                  <a:lnTo>
                    <a:pt x="16865" y="18772"/>
                  </a:lnTo>
                  <a:lnTo>
                    <a:pt x="12088" y="26937"/>
                  </a:lnTo>
                  <a:lnTo>
                    <a:pt x="7864" y="36009"/>
                  </a:lnTo>
                  <a:lnTo>
                    <a:pt x="4392" y="46074"/>
                  </a:lnTo>
                  <a:lnTo>
                    <a:pt x="1728" y="57098"/>
                  </a:lnTo>
                  <a:lnTo>
                    <a:pt x="107" y="68771"/>
                  </a:lnTo>
                  <a:lnTo>
                    <a:pt x="0" y="80606"/>
                  </a:lnTo>
                  <a:lnTo>
                    <a:pt x="1529" y="92298"/>
                  </a:lnTo>
                  <a:lnTo>
                    <a:pt x="4676" y="103420"/>
                  </a:lnTo>
                  <a:lnTo>
                    <a:pt x="9455" y="113357"/>
                  </a:lnTo>
                  <a:lnTo>
                    <a:pt x="15706" y="121879"/>
                  </a:lnTo>
                  <a:lnTo>
                    <a:pt x="23156" y="128770"/>
                  </a:lnTo>
                  <a:lnTo>
                    <a:pt x="31519" y="133658"/>
                  </a:lnTo>
                  <a:lnTo>
                    <a:pt x="40543" y="136534"/>
                  </a:lnTo>
                  <a:lnTo>
                    <a:pt x="49871" y="137518"/>
                  </a:lnTo>
                  <a:lnTo>
                    <a:pt x="59052" y="136675"/>
                  </a:lnTo>
                  <a:lnTo>
                    <a:pt x="67850" y="134223"/>
                  </a:lnTo>
                  <a:lnTo>
                    <a:pt x="76118" y="130402"/>
                  </a:lnTo>
                  <a:lnTo>
                    <a:pt x="84619" y="124807"/>
                  </a:lnTo>
                  <a:lnTo>
                    <a:pt x="95213" y="114717"/>
                  </a:lnTo>
                  <a:lnTo>
                    <a:pt x="111082" y="95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48394" y="4074528"/>
              <a:ext cx="52643" cy="221099"/>
            </a:xfrm>
            <a:custGeom>
              <a:avLst/>
              <a:gdLst/>
              <a:ahLst/>
              <a:cxnLst/>
              <a:rect l="0" t="0" r="0" b="0"/>
              <a:pathLst>
                <a:path w="52643" h="221099">
                  <a:moveTo>
                    <a:pt x="0" y="0"/>
                  </a:moveTo>
                  <a:lnTo>
                    <a:pt x="2866" y="8869"/>
                  </a:lnTo>
                  <a:lnTo>
                    <a:pt x="5009" y="17856"/>
                  </a:lnTo>
                  <a:lnTo>
                    <a:pt x="6616" y="27851"/>
                  </a:lnTo>
                  <a:lnTo>
                    <a:pt x="7969" y="38832"/>
                  </a:lnTo>
                  <a:lnTo>
                    <a:pt x="9466" y="50643"/>
                  </a:lnTo>
                  <a:lnTo>
                    <a:pt x="11317" y="63102"/>
                  </a:lnTo>
                  <a:lnTo>
                    <a:pt x="13557" y="76039"/>
                  </a:lnTo>
                  <a:lnTo>
                    <a:pt x="16137" y="89320"/>
                  </a:lnTo>
                  <a:lnTo>
                    <a:pt x="18986" y="102842"/>
                  </a:lnTo>
                  <a:lnTo>
                    <a:pt x="22036" y="116530"/>
                  </a:lnTo>
                  <a:lnTo>
                    <a:pt x="25229" y="130331"/>
                  </a:lnTo>
                  <a:lnTo>
                    <a:pt x="28522" y="144202"/>
                  </a:lnTo>
                  <a:lnTo>
                    <a:pt x="31926" y="157894"/>
                  </a:lnTo>
                  <a:lnTo>
                    <a:pt x="35937" y="172514"/>
                  </a:lnTo>
                  <a:lnTo>
                    <a:pt x="42026" y="191580"/>
                  </a:lnTo>
                  <a:lnTo>
                    <a:pt x="5264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47836" y="4137699"/>
              <a:ext cx="70123" cy="102097"/>
            </a:xfrm>
            <a:custGeom>
              <a:avLst/>
              <a:gdLst/>
              <a:ahLst/>
              <a:cxnLst/>
              <a:rect l="0" t="0" r="0" b="0"/>
              <a:pathLst>
                <a:path w="70123" h="102097">
                  <a:moveTo>
                    <a:pt x="26899" y="0"/>
                  </a:moveTo>
                  <a:lnTo>
                    <a:pt x="21099" y="5935"/>
                  </a:lnTo>
                  <a:lnTo>
                    <a:pt x="16175" y="12139"/>
                  </a:lnTo>
                  <a:lnTo>
                    <a:pt x="11677" y="19239"/>
                  </a:lnTo>
                  <a:lnTo>
                    <a:pt x="7629" y="27353"/>
                  </a:lnTo>
                  <a:lnTo>
                    <a:pt x="4263" y="36648"/>
                  </a:lnTo>
                  <a:lnTo>
                    <a:pt x="1664" y="47086"/>
                  </a:lnTo>
                  <a:lnTo>
                    <a:pt x="83" y="58165"/>
                  </a:lnTo>
                  <a:lnTo>
                    <a:pt x="0" y="69055"/>
                  </a:lnTo>
                  <a:lnTo>
                    <a:pt x="1546" y="79283"/>
                  </a:lnTo>
                  <a:lnTo>
                    <a:pt x="4702" y="88266"/>
                  </a:lnTo>
                  <a:lnTo>
                    <a:pt x="9487" y="95162"/>
                  </a:lnTo>
                  <a:lnTo>
                    <a:pt x="15738" y="99714"/>
                  </a:lnTo>
                  <a:lnTo>
                    <a:pt x="23018" y="101991"/>
                  </a:lnTo>
                  <a:lnTo>
                    <a:pt x="30735" y="102096"/>
                  </a:lnTo>
                  <a:lnTo>
                    <a:pt x="38507" y="100315"/>
                  </a:lnTo>
                  <a:lnTo>
                    <a:pt x="46010" y="96870"/>
                  </a:lnTo>
                  <a:lnTo>
                    <a:pt x="52895" y="91826"/>
                  </a:lnTo>
                  <a:lnTo>
                    <a:pt x="59033" y="85365"/>
                  </a:lnTo>
                  <a:lnTo>
                    <a:pt x="64153" y="77758"/>
                  </a:lnTo>
                  <a:lnTo>
                    <a:pt x="67771" y="69283"/>
                  </a:lnTo>
                  <a:lnTo>
                    <a:pt x="69755" y="60181"/>
                  </a:lnTo>
                  <a:lnTo>
                    <a:pt x="70122" y="50798"/>
                  </a:lnTo>
                  <a:lnTo>
                    <a:pt x="68856" y="41580"/>
                  </a:lnTo>
                  <a:lnTo>
                    <a:pt x="66122" y="32761"/>
                  </a:lnTo>
                  <a:lnTo>
                    <a:pt x="62309" y="24677"/>
                  </a:lnTo>
                  <a:lnTo>
                    <a:pt x="57464" y="17065"/>
                  </a:lnTo>
                  <a:lnTo>
                    <a:pt x="50047" y="9259"/>
                  </a:lnTo>
                  <a:lnTo>
                    <a:pt x="374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61750" y="4074528"/>
              <a:ext cx="67933" cy="126343"/>
            </a:xfrm>
            <a:custGeom>
              <a:avLst/>
              <a:gdLst/>
              <a:ahLst/>
              <a:cxnLst/>
              <a:rect l="0" t="0" r="0" b="0"/>
              <a:pathLst>
                <a:path w="67933" h="126343">
                  <a:moveTo>
                    <a:pt x="28799" y="0"/>
                  </a:moveTo>
                  <a:lnTo>
                    <a:pt x="20132" y="3068"/>
                  </a:lnTo>
                  <a:lnTo>
                    <a:pt x="13066" y="7130"/>
                  </a:lnTo>
                  <a:lnTo>
                    <a:pt x="6978" y="12614"/>
                  </a:lnTo>
                  <a:lnTo>
                    <a:pt x="2268" y="19028"/>
                  </a:lnTo>
                  <a:lnTo>
                    <a:pt x="0" y="25529"/>
                  </a:lnTo>
                  <a:lnTo>
                    <a:pt x="558" y="31615"/>
                  </a:lnTo>
                  <a:lnTo>
                    <a:pt x="3866" y="36976"/>
                  </a:lnTo>
                  <a:lnTo>
                    <a:pt x="9740" y="41341"/>
                  </a:lnTo>
                  <a:lnTo>
                    <a:pt x="17793" y="44684"/>
                  </a:lnTo>
                  <a:lnTo>
                    <a:pt x="27230" y="47471"/>
                  </a:lnTo>
                  <a:lnTo>
                    <a:pt x="36999" y="50503"/>
                  </a:lnTo>
                  <a:lnTo>
                    <a:pt x="46468" y="54225"/>
                  </a:lnTo>
                  <a:lnTo>
                    <a:pt x="54938" y="58883"/>
                  </a:lnTo>
                  <a:lnTo>
                    <a:pt x="61488" y="64694"/>
                  </a:lnTo>
                  <a:lnTo>
                    <a:pt x="65809" y="71641"/>
                  </a:lnTo>
                  <a:lnTo>
                    <a:pt x="67931" y="79390"/>
                  </a:lnTo>
                  <a:lnTo>
                    <a:pt x="67932" y="87422"/>
                  </a:lnTo>
                  <a:lnTo>
                    <a:pt x="66092" y="95402"/>
                  </a:lnTo>
                  <a:lnTo>
                    <a:pt x="62900" y="102901"/>
                  </a:lnTo>
                  <a:lnTo>
                    <a:pt x="58548" y="110048"/>
                  </a:lnTo>
                  <a:lnTo>
                    <a:pt x="51542" y="117466"/>
                  </a:lnTo>
                  <a:lnTo>
                    <a:pt x="3932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32663" y="4013659"/>
              <a:ext cx="73700" cy="113513"/>
            </a:xfrm>
            <a:custGeom>
              <a:avLst/>
              <a:gdLst/>
              <a:ahLst/>
              <a:cxnLst/>
              <a:rect l="0" t="0" r="0" b="0"/>
              <a:pathLst>
                <a:path w="73700" h="113513">
                  <a:moveTo>
                    <a:pt x="0" y="92455"/>
                  </a:moveTo>
                  <a:lnTo>
                    <a:pt x="5868" y="86587"/>
                  </a:lnTo>
                  <a:lnTo>
                    <a:pt x="11432" y="81023"/>
                  </a:lnTo>
                  <a:lnTo>
                    <a:pt x="17232" y="75223"/>
                  </a:lnTo>
                  <a:lnTo>
                    <a:pt x="23312" y="69142"/>
                  </a:lnTo>
                  <a:lnTo>
                    <a:pt x="29642" y="62813"/>
                  </a:lnTo>
                  <a:lnTo>
                    <a:pt x="36165" y="56280"/>
                  </a:lnTo>
                  <a:lnTo>
                    <a:pt x="42668" y="49431"/>
                  </a:lnTo>
                  <a:lnTo>
                    <a:pt x="48803" y="42000"/>
                  </a:lnTo>
                  <a:lnTo>
                    <a:pt x="54389" y="33898"/>
                  </a:lnTo>
                  <a:lnTo>
                    <a:pt x="58782" y="25509"/>
                  </a:lnTo>
                  <a:lnTo>
                    <a:pt x="60837" y="17564"/>
                  </a:lnTo>
                  <a:lnTo>
                    <a:pt x="60141" y="10459"/>
                  </a:lnTo>
                  <a:lnTo>
                    <a:pt x="57080" y="4725"/>
                  </a:lnTo>
                  <a:lnTo>
                    <a:pt x="52434" y="1161"/>
                  </a:lnTo>
                  <a:lnTo>
                    <a:pt x="46838" y="0"/>
                  </a:lnTo>
                  <a:lnTo>
                    <a:pt x="40848" y="1154"/>
                  </a:lnTo>
                  <a:lnTo>
                    <a:pt x="35004" y="4504"/>
                  </a:lnTo>
                  <a:lnTo>
                    <a:pt x="29566" y="9754"/>
                  </a:lnTo>
                  <a:lnTo>
                    <a:pt x="24580" y="16512"/>
                  </a:lnTo>
                  <a:lnTo>
                    <a:pt x="19990" y="24401"/>
                  </a:lnTo>
                  <a:lnTo>
                    <a:pt x="15721" y="33108"/>
                  </a:lnTo>
                  <a:lnTo>
                    <a:pt x="12022" y="42392"/>
                  </a:lnTo>
                  <a:lnTo>
                    <a:pt x="9441" y="52075"/>
                  </a:lnTo>
                  <a:lnTo>
                    <a:pt x="8191" y="62028"/>
                  </a:lnTo>
                  <a:lnTo>
                    <a:pt x="8335" y="71999"/>
                  </a:lnTo>
                  <a:lnTo>
                    <a:pt x="9952" y="81622"/>
                  </a:lnTo>
                  <a:lnTo>
                    <a:pt x="12936" y="90710"/>
                  </a:lnTo>
                  <a:lnTo>
                    <a:pt x="17210" y="98779"/>
                  </a:lnTo>
                  <a:lnTo>
                    <a:pt x="22819" y="104989"/>
                  </a:lnTo>
                  <a:lnTo>
                    <a:pt x="29654" y="109055"/>
                  </a:lnTo>
                  <a:lnTo>
                    <a:pt x="37233" y="111327"/>
                  </a:lnTo>
                  <a:lnTo>
                    <a:pt x="45638" y="112739"/>
                  </a:lnTo>
                  <a:lnTo>
                    <a:pt x="56719" y="113415"/>
                  </a:lnTo>
                  <a:lnTo>
                    <a:pt x="73699" y="113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54232" y="3958715"/>
              <a:ext cx="36359" cy="114782"/>
            </a:xfrm>
            <a:custGeom>
              <a:avLst/>
              <a:gdLst/>
              <a:ahLst/>
              <a:cxnLst/>
              <a:rect l="0" t="0" r="0" b="0"/>
              <a:pathLst>
                <a:path w="36359" h="114782">
                  <a:moveTo>
                    <a:pt x="15301" y="105285"/>
                  </a:moveTo>
                  <a:lnTo>
                    <a:pt x="17959" y="113272"/>
                  </a:lnTo>
                  <a:lnTo>
                    <a:pt x="18290" y="114781"/>
                  </a:lnTo>
                  <a:lnTo>
                    <a:pt x="16614" y="111700"/>
                  </a:lnTo>
                  <a:lnTo>
                    <a:pt x="13478" y="106018"/>
                  </a:lnTo>
                  <a:lnTo>
                    <a:pt x="9565" y="98548"/>
                  </a:lnTo>
                  <a:lnTo>
                    <a:pt x="5778" y="89538"/>
                  </a:lnTo>
                  <a:lnTo>
                    <a:pt x="2613" y="79219"/>
                  </a:lnTo>
                  <a:lnTo>
                    <a:pt x="506" y="68185"/>
                  </a:lnTo>
                  <a:lnTo>
                    <a:pt x="0" y="57308"/>
                  </a:lnTo>
                  <a:lnTo>
                    <a:pt x="1220" y="47071"/>
                  </a:lnTo>
                  <a:lnTo>
                    <a:pt x="4045" y="37680"/>
                  </a:lnTo>
                  <a:lnTo>
                    <a:pt x="8784" y="28230"/>
                  </a:lnTo>
                  <a:lnTo>
                    <a:pt x="18086" y="16778"/>
                  </a:lnTo>
                  <a:lnTo>
                    <a:pt x="363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27253" y="4822052"/>
              <a:ext cx="73701" cy="242156"/>
            </a:xfrm>
            <a:custGeom>
              <a:avLst/>
              <a:gdLst/>
              <a:ahLst/>
              <a:cxnLst/>
              <a:rect l="0" t="0" r="0" b="0"/>
              <a:pathLst>
                <a:path w="73701" h="242156">
                  <a:moveTo>
                    <a:pt x="0" y="0"/>
                  </a:moveTo>
                  <a:lnTo>
                    <a:pt x="134" y="11667"/>
                  </a:lnTo>
                  <a:lnTo>
                    <a:pt x="1415" y="22156"/>
                  </a:lnTo>
                  <a:lnTo>
                    <a:pt x="4003" y="32467"/>
                  </a:lnTo>
                  <a:lnTo>
                    <a:pt x="7550" y="43114"/>
                  </a:lnTo>
                  <a:lnTo>
                    <a:pt x="11534" y="54754"/>
                  </a:lnTo>
                  <a:lnTo>
                    <a:pt x="15614" y="67650"/>
                  </a:lnTo>
                  <a:lnTo>
                    <a:pt x="19636" y="81730"/>
                  </a:lnTo>
                  <a:lnTo>
                    <a:pt x="23554" y="96781"/>
                  </a:lnTo>
                  <a:lnTo>
                    <a:pt x="27369" y="112568"/>
                  </a:lnTo>
                  <a:lnTo>
                    <a:pt x="31098" y="128727"/>
                  </a:lnTo>
                  <a:lnTo>
                    <a:pt x="34763" y="144794"/>
                  </a:lnTo>
                  <a:lnTo>
                    <a:pt x="38384" y="160512"/>
                  </a:lnTo>
                  <a:lnTo>
                    <a:pt x="42140" y="175506"/>
                  </a:lnTo>
                  <a:lnTo>
                    <a:pt x="46347" y="189202"/>
                  </a:lnTo>
                  <a:lnTo>
                    <a:pt x="51134" y="201405"/>
                  </a:lnTo>
                  <a:lnTo>
                    <a:pt x="56168" y="211955"/>
                  </a:lnTo>
                  <a:lnTo>
                    <a:pt x="61237" y="221580"/>
                  </a:lnTo>
                  <a:lnTo>
                    <a:pt x="66790" y="231126"/>
                  </a:lnTo>
                  <a:lnTo>
                    <a:pt x="7370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506197" y="4885223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96550" y="5934"/>
                  </a:lnTo>
                  <a:lnTo>
                    <a:pt x="88844" y="12139"/>
                  </a:lnTo>
                  <a:lnTo>
                    <a:pt x="81437" y="19230"/>
                  </a:lnTo>
                  <a:lnTo>
                    <a:pt x="74003" y="26998"/>
                  </a:lnTo>
                  <a:lnTo>
                    <a:pt x="66176" y="34996"/>
                  </a:lnTo>
                  <a:lnTo>
                    <a:pt x="57802" y="42937"/>
                  </a:lnTo>
                  <a:lnTo>
                    <a:pt x="49059" y="50711"/>
                  </a:lnTo>
                  <a:lnTo>
                    <a:pt x="40344" y="58304"/>
                  </a:lnTo>
                  <a:lnTo>
                    <a:pt x="31899" y="65732"/>
                  </a:lnTo>
                  <a:lnTo>
                    <a:pt x="24085" y="72726"/>
                  </a:lnTo>
                  <a:lnTo>
                    <a:pt x="16690" y="79415"/>
                  </a:lnTo>
                  <a:lnTo>
                    <a:pt x="9070" y="8638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52403" y="4846023"/>
              <a:ext cx="96940" cy="120806"/>
            </a:xfrm>
            <a:custGeom>
              <a:avLst/>
              <a:gdLst/>
              <a:ahLst/>
              <a:cxnLst/>
              <a:rect l="0" t="0" r="0" b="0"/>
              <a:pathLst>
                <a:path w="96940" h="120806">
                  <a:moveTo>
                    <a:pt x="11721" y="39200"/>
                  </a:moveTo>
                  <a:lnTo>
                    <a:pt x="6054" y="45134"/>
                  </a:lnTo>
                  <a:lnTo>
                    <a:pt x="2410" y="51339"/>
                  </a:lnTo>
                  <a:lnTo>
                    <a:pt x="501" y="58435"/>
                  </a:lnTo>
                  <a:lnTo>
                    <a:pt x="0" y="66375"/>
                  </a:lnTo>
                  <a:lnTo>
                    <a:pt x="620" y="75021"/>
                  </a:lnTo>
                  <a:lnTo>
                    <a:pt x="2100" y="84207"/>
                  </a:lnTo>
                  <a:lnTo>
                    <a:pt x="4540" y="93460"/>
                  </a:lnTo>
                  <a:lnTo>
                    <a:pt x="8376" y="102054"/>
                  </a:lnTo>
                  <a:lnTo>
                    <a:pt x="13731" y="109626"/>
                  </a:lnTo>
                  <a:lnTo>
                    <a:pt x="20444" y="115690"/>
                  </a:lnTo>
                  <a:lnTo>
                    <a:pt x="28245" y="119482"/>
                  </a:lnTo>
                  <a:lnTo>
                    <a:pt x="36859" y="120805"/>
                  </a:lnTo>
                  <a:lnTo>
                    <a:pt x="45897" y="119930"/>
                  </a:lnTo>
                  <a:lnTo>
                    <a:pt x="54876" y="117300"/>
                  </a:lnTo>
                  <a:lnTo>
                    <a:pt x="63535" y="113348"/>
                  </a:lnTo>
                  <a:lnTo>
                    <a:pt x="71652" y="108274"/>
                  </a:lnTo>
                  <a:lnTo>
                    <a:pt x="78958" y="102056"/>
                  </a:lnTo>
                  <a:lnTo>
                    <a:pt x="85381" y="94757"/>
                  </a:lnTo>
                  <a:lnTo>
                    <a:pt x="90695" y="86230"/>
                  </a:lnTo>
                  <a:lnTo>
                    <a:pt x="94442" y="76064"/>
                  </a:lnTo>
                  <a:lnTo>
                    <a:pt x="96513" y="64197"/>
                  </a:lnTo>
                  <a:lnTo>
                    <a:pt x="96939" y="51328"/>
                  </a:lnTo>
                  <a:lnTo>
                    <a:pt x="95713" y="38691"/>
                  </a:lnTo>
                  <a:lnTo>
                    <a:pt x="92996" y="26989"/>
                  </a:lnTo>
                  <a:lnTo>
                    <a:pt x="88902" y="16865"/>
                  </a:lnTo>
                  <a:lnTo>
                    <a:pt x="83414" y="9128"/>
                  </a:lnTo>
                  <a:lnTo>
                    <a:pt x="76660" y="3970"/>
                  </a:lnTo>
                  <a:lnTo>
                    <a:pt x="69134" y="1129"/>
                  </a:lnTo>
                  <a:lnTo>
                    <a:pt x="60772" y="0"/>
                  </a:lnTo>
                  <a:lnTo>
                    <a:pt x="49725" y="1603"/>
                  </a:lnTo>
                  <a:lnTo>
                    <a:pt x="32778" y="7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27336" y="451672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63"/>
                  </a:lnTo>
                  <a:lnTo>
                    <a:pt x="11656" y="42938"/>
                  </a:lnTo>
                  <a:lnTo>
                    <a:pt x="14821" y="53929"/>
                  </a:lnTo>
                  <a:lnTo>
                    <a:pt x="18085" y="65558"/>
                  </a:lnTo>
                  <a:lnTo>
                    <a:pt x="21464" y="77367"/>
                  </a:lnTo>
                  <a:lnTo>
                    <a:pt x="25453" y="89689"/>
                  </a:lnTo>
                  <a:lnTo>
                    <a:pt x="31521" y="104725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05637" y="4464082"/>
              <a:ext cx="95300" cy="132267"/>
            </a:xfrm>
            <a:custGeom>
              <a:avLst/>
              <a:gdLst/>
              <a:ahLst/>
              <a:cxnLst/>
              <a:rect l="0" t="0" r="0" b="0"/>
              <a:pathLst>
                <a:path w="95300" h="132267">
                  <a:moveTo>
                    <a:pt x="16456" y="10529"/>
                  </a:moveTo>
                  <a:lnTo>
                    <a:pt x="10722" y="16531"/>
                  </a:lnTo>
                  <a:lnTo>
                    <a:pt x="6439" y="23376"/>
                  </a:lnTo>
                  <a:lnTo>
                    <a:pt x="3237" y="31773"/>
                  </a:lnTo>
                  <a:lnTo>
                    <a:pt x="1049" y="41746"/>
                  </a:lnTo>
                  <a:lnTo>
                    <a:pt x="0" y="53357"/>
                  </a:lnTo>
                  <a:lnTo>
                    <a:pt x="67" y="66457"/>
                  </a:lnTo>
                  <a:lnTo>
                    <a:pt x="1410" y="80287"/>
                  </a:lnTo>
                  <a:lnTo>
                    <a:pt x="4435" y="93636"/>
                  </a:lnTo>
                  <a:lnTo>
                    <a:pt x="9210" y="105847"/>
                  </a:lnTo>
                  <a:lnTo>
                    <a:pt x="15518" y="116328"/>
                  </a:lnTo>
                  <a:lnTo>
                    <a:pt x="23039" y="124311"/>
                  </a:lnTo>
                  <a:lnTo>
                    <a:pt x="31462" y="129628"/>
                  </a:lnTo>
                  <a:lnTo>
                    <a:pt x="40370" y="132266"/>
                  </a:lnTo>
                  <a:lnTo>
                    <a:pt x="49261" y="132091"/>
                  </a:lnTo>
                  <a:lnTo>
                    <a:pt x="57862" y="129312"/>
                  </a:lnTo>
                  <a:lnTo>
                    <a:pt x="65939" y="124383"/>
                  </a:lnTo>
                  <a:lnTo>
                    <a:pt x="73218" y="117804"/>
                  </a:lnTo>
                  <a:lnTo>
                    <a:pt x="79628" y="110013"/>
                  </a:lnTo>
                  <a:lnTo>
                    <a:pt x="85103" y="101192"/>
                  </a:lnTo>
                  <a:lnTo>
                    <a:pt x="89490" y="91295"/>
                  </a:lnTo>
                  <a:lnTo>
                    <a:pt x="92805" y="80389"/>
                  </a:lnTo>
                  <a:lnTo>
                    <a:pt x="94880" y="68964"/>
                  </a:lnTo>
                  <a:lnTo>
                    <a:pt x="95299" y="57828"/>
                  </a:lnTo>
                  <a:lnTo>
                    <a:pt x="93983" y="47418"/>
                  </a:lnTo>
                  <a:lnTo>
                    <a:pt x="90981" y="37971"/>
                  </a:lnTo>
                  <a:lnTo>
                    <a:pt x="86300" y="29697"/>
                  </a:lnTo>
                  <a:lnTo>
                    <a:pt x="80119" y="22583"/>
                  </a:lnTo>
                  <a:lnTo>
                    <a:pt x="72797" y="16601"/>
                  </a:lnTo>
                  <a:lnTo>
                    <a:pt x="63858" y="11225"/>
                  </a:lnTo>
                  <a:lnTo>
                    <a:pt x="50285" y="5980"/>
                  </a:lnTo>
                  <a:lnTo>
                    <a:pt x="26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69450" y="4643067"/>
              <a:ext cx="189514" cy="115814"/>
            </a:xfrm>
            <a:custGeom>
              <a:avLst/>
              <a:gdLst/>
              <a:ahLst/>
              <a:cxnLst/>
              <a:rect l="0" t="0" r="0" b="0"/>
              <a:pathLst>
                <a:path w="189514" h="115814">
                  <a:moveTo>
                    <a:pt x="189513" y="0"/>
                  </a:moveTo>
                  <a:lnTo>
                    <a:pt x="180712" y="5867"/>
                  </a:lnTo>
                  <a:lnTo>
                    <a:pt x="172365" y="11432"/>
                  </a:lnTo>
                  <a:lnTo>
                    <a:pt x="163666" y="17231"/>
                  </a:lnTo>
                  <a:lnTo>
                    <a:pt x="154546" y="23312"/>
                  </a:lnTo>
                  <a:lnTo>
                    <a:pt x="145051" y="29641"/>
                  </a:lnTo>
                  <a:lnTo>
                    <a:pt x="135258" y="36170"/>
                  </a:lnTo>
                  <a:lnTo>
                    <a:pt x="125245" y="42846"/>
                  </a:lnTo>
                  <a:lnTo>
                    <a:pt x="115071" y="49629"/>
                  </a:lnTo>
                  <a:lnTo>
                    <a:pt x="104780" y="56481"/>
                  </a:lnTo>
                  <a:lnTo>
                    <a:pt x="94243" y="63218"/>
                  </a:lnTo>
                  <a:lnTo>
                    <a:pt x="83178" y="69515"/>
                  </a:lnTo>
                  <a:lnTo>
                    <a:pt x="71479" y="75236"/>
                  </a:lnTo>
                  <a:lnTo>
                    <a:pt x="59521" y="80569"/>
                  </a:lnTo>
                  <a:lnTo>
                    <a:pt x="48026" y="85917"/>
                  </a:lnTo>
                  <a:lnTo>
                    <a:pt x="37379" y="91509"/>
                  </a:lnTo>
                  <a:lnTo>
                    <a:pt x="27914" y="97101"/>
                  </a:lnTo>
                  <a:lnTo>
                    <a:pt x="19150" y="102615"/>
                  </a:lnTo>
                  <a:lnTo>
                    <a:pt x="10322" y="1085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064207" y="483258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5" y="50265"/>
                  </a:lnTo>
                  <a:lnTo>
                    <a:pt x="5545" y="61610"/>
                  </a:lnTo>
                  <a:lnTo>
                    <a:pt x="7713" y="752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04801" y="4716767"/>
              <a:ext cx="112755" cy="169122"/>
            </a:xfrm>
            <a:custGeom>
              <a:avLst/>
              <a:gdLst/>
              <a:ahLst/>
              <a:cxnLst/>
              <a:rect l="0" t="0" r="0" b="0"/>
              <a:pathLst>
                <a:path w="112755" h="169122">
                  <a:moveTo>
                    <a:pt x="43634" y="21056"/>
                  </a:moveTo>
                  <a:lnTo>
                    <a:pt x="37766" y="26991"/>
                  </a:lnTo>
                  <a:lnTo>
                    <a:pt x="32202" y="33196"/>
                  </a:lnTo>
                  <a:lnTo>
                    <a:pt x="26407" y="40291"/>
                  </a:lnTo>
                  <a:lnTo>
                    <a:pt x="20499" y="48232"/>
                  </a:lnTo>
                  <a:lnTo>
                    <a:pt x="14817" y="56878"/>
                  </a:lnTo>
                  <a:lnTo>
                    <a:pt x="9552" y="66077"/>
                  </a:lnTo>
                  <a:lnTo>
                    <a:pt x="5047" y="75850"/>
                  </a:lnTo>
                  <a:lnTo>
                    <a:pt x="1858" y="86388"/>
                  </a:lnTo>
                  <a:lnTo>
                    <a:pt x="167" y="97725"/>
                  </a:lnTo>
                  <a:lnTo>
                    <a:pt x="0" y="109438"/>
                  </a:lnTo>
                  <a:lnTo>
                    <a:pt x="1401" y="120768"/>
                  </a:lnTo>
                  <a:lnTo>
                    <a:pt x="4235" y="131308"/>
                  </a:lnTo>
                  <a:lnTo>
                    <a:pt x="8408" y="140840"/>
                  </a:lnTo>
                  <a:lnTo>
                    <a:pt x="13949" y="149172"/>
                  </a:lnTo>
                  <a:lnTo>
                    <a:pt x="20748" y="156320"/>
                  </a:lnTo>
                  <a:lnTo>
                    <a:pt x="28582" y="162137"/>
                  </a:lnTo>
                  <a:lnTo>
                    <a:pt x="37210" y="166229"/>
                  </a:lnTo>
                  <a:lnTo>
                    <a:pt x="46416" y="168535"/>
                  </a:lnTo>
                  <a:lnTo>
                    <a:pt x="55868" y="169121"/>
                  </a:lnTo>
                  <a:lnTo>
                    <a:pt x="65133" y="168001"/>
                  </a:lnTo>
                  <a:lnTo>
                    <a:pt x="73987" y="165356"/>
                  </a:lnTo>
                  <a:lnTo>
                    <a:pt x="82236" y="161310"/>
                  </a:lnTo>
                  <a:lnTo>
                    <a:pt x="89631" y="155854"/>
                  </a:lnTo>
                  <a:lnTo>
                    <a:pt x="96119" y="149109"/>
                  </a:lnTo>
                  <a:lnTo>
                    <a:pt x="101646" y="141139"/>
                  </a:lnTo>
                  <a:lnTo>
                    <a:pt x="106069" y="131888"/>
                  </a:lnTo>
                  <a:lnTo>
                    <a:pt x="109412" y="121446"/>
                  </a:lnTo>
                  <a:lnTo>
                    <a:pt x="111675" y="110181"/>
                  </a:lnTo>
                  <a:lnTo>
                    <a:pt x="112754" y="98627"/>
                  </a:lnTo>
                  <a:lnTo>
                    <a:pt x="112697" y="87118"/>
                  </a:lnTo>
                  <a:lnTo>
                    <a:pt x="111526" y="75780"/>
                  </a:lnTo>
                  <a:lnTo>
                    <a:pt x="109144" y="64634"/>
                  </a:lnTo>
                  <a:lnTo>
                    <a:pt x="105612" y="53665"/>
                  </a:lnTo>
                  <a:lnTo>
                    <a:pt x="100952" y="43163"/>
                  </a:lnTo>
                  <a:lnTo>
                    <a:pt x="95076" y="33709"/>
                  </a:lnTo>
                  <a:lnTo>
                    <a:pt x="88058" y="25538"/>
                  </a:lnTo>
                  <a:lnTo>
                    <a:pt x="80354" y="18710"/>
                  </a:lnTo>
                  <a:lnTo>
                    <a:pt x="71853" y="12607"/>
                  </a:lnTo>
                  <a:lnTo>
                    <a:pt x="60692" y="6695"/>
                  </a:lnTo>
                  <a:lnTo>
                    <a:pt x="436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3890" y="351325"/>
            <a:ext cx="363959" cy="470929"/>
            <a:chOff x="303890" y="351325"/>
            <a:chExt cx="363959" cy="470929"/>
          </a:xfrm>
        </p:grpSpPr>
        <p:sp>
          <p:nvSpPr>
            <p:cNvPr id="2" name="Freeform 1"/>
            <p:cNvSpPr/>
            <p:nvPr/>
          </p:nvSpPr>
          <p:spPr>
            <a:xfrm>
              <a:off x="485297" y="493654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7" y="42518"/>
                  </a:lnTo>
                  <a:lnTo>
                    <a:pt x="1888" y="55997"/>
                  </a:lnTo>
                  <a:lnTo>
                    <a:pt x="1290" y="69869"/>
                  </a:lnTo>
                  <a:lnTo>
                    <a:pt x="876" y="83905"/>
                  </a:lnTo>
                  <a:lnTo>
                    <a:pt x="592" y="97996"/>
                  </a:lnTo>
                  <a:lnTo>
                    <a:pt x="399" y="112102"/>
                  </a:lnTo>
                  <a:lnTo>
                    <a:pt x="268" y="126369"/>
                  </a:lnTo>
                  <a:lnTo>
                    <a:pt x="180" y="141099"/>
                  </a:lnTo>
                  <a:lnTo>
                    <a:pt x="120" y="156413"/>
                  </a:lnTo>
                  <a:lnTo>
                    <a:pt x="80" y="172099"/>
                  </a:lnTo>
                  <a:lnTo>
                    <a:pt x="49" y="189549"/>
                  </a:lnTo>
                  <a:lnTo>
                    <a:pt x="24" y="21365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3890" y="351325"/>
              <a:ext cx="363959" cy="470929"/>
            </a:xfrm>
            <a:custGeom>
              <a:avLst/>
              <a:gdLst/>
              <a:ahLst/>
              <a:cxnLst/>
              <a:rect l="0" t="0" r="0" b="0"/>
              <a:pathLst>
                <a:path w="363959" h="470929">
                  <a:moveTo>
                    <a:pt x="255107" y="37044"/>
                  </a:moveTo>
                  <a:lnTo>
                    <a:pt x="243305" y="34245"/>
                  </a:lnTo>
                  <a:lnTo>
                    <a:pt x="231536" y="32743"/>
                  </a:lnTo>
                  <a:lnTo>
                    <a:pt x="218645" y="32436"/>
                  </a:lnTo>
                  <a:lnTo>
                    <a:pt x="204797" y="33116"/>
                  </a:lnTo>
                  <a:lnTo>
                    <a:pt x="190469" y="34584"/>
                  </a:lnTo>
                  <a:lnTo>
                    <a:pt x="176004" y="36657"/>
                  </a:lnTo>
                  <a:lnTo>
                    <a:pt x="161727" y="39339"/>
                  </a:lnTo>
                  <a:lnTo>
                    <a:pt x="148000" y="42810"/>
                  </a:lnTo>
                  <a:lnTo>
                    <a:pt x="134963" y="47106"/>
                  </a:lnTo>
                  <a:lnTo>
                    <a:pt x="122737" y="52124"/>
                  </a:lnTo>
                  <a:lnTo>
                    <a:pt x="111511" y="57717"/>
                  </a:lnTo>
                  <a:lnTo>
                    <a:pt x="101286" y="63739"/>
                  </a:lnTo>
                  <a:lnTo>
                    <a:pt x="91756" y="70071"/>
                  </a:lnTo>
                  <a:lnTo>
                    <a:pt x="82428" y="76620"/>
                  </a:lnTo>
                  <a:lnTo>
                    <a:pt x="73002" y="83330"/>
                  </a:lnTo>
                  <a:lnTo>
                    <a:pt x="63534" y="90480"/>
                  </a:lnTo>
                  <a:lnTo>
                    <a:pt x="54323" y="98651"/>
                  </a:lnTo>
                  <a:lnTo>
                    <a:pt x="45537" y="108079"/>
                  </a:lnTo>
                  <a:lnTo>
                    <a:pt x="37349" y="118684"/>
                  </a:lnTo>
                  <a:lnTo>
                    <a:pt x="30004" y="130252"/>
                  </a:lnTo>
                  <a:lnTo>
                    <a:pt x="23548" y="142554"/>
                  </a:lnTo>
                  <a:lnTo>
                    <a:pt x="17874" y="155391"/>
                  </a:lnTo>
                  <a:lnTo>
                    <a:pt x="12822" y="168606"/>
                  </a:lnTo>
                  <a:lnTo>
                    <a:pt x="8243" y="182089"/>
                  </a:lnTo>
                  <a:lnTo>
                    <a:pt x="4336" y="195921"/>
                  </a:lnTo>
                  <a:lnTo>
                    <a:pt x="1615" y="210353"/>
                  </a:lnTo>
                  <a:lnTo>
                    <a:pt x="263" y="225468"/>
                  </a:lnTo>
                  <a:lnTo>
                    <a:pt x="0" y="241044"/>
                  </a:lnTo>
                  <a:lnTo>
                    <a:pt x="278" y="256654"/>
                  </a:lnTo>
                  <a:lnTo>
                    <a:pt x="727" y="272043"/>
                  </a:lnTo>
                  <a:lnTo>
                    <a:pt x="1331" y="287140"/>
                  </a:lnTo>
                  <a:lnTo>
                    <a:pt x="2335" y="301963"/>
                  </a:lnTo>
                  <a:lnTo>
                    <a:pt x="3864" y="316559"/>
                  </a:lnTo>
                  <a:lnTo>
                    <a:pt x="6060" y="330819"/>
                  </a:lnTo>
                  <a:lnTo>
                    <a:pt x="9145" y="344481"/>
                  </a:lnTo>
                  <a:lnTo>
                    <a:pt x="13152" y="357453"/>
                  </a:lnTo>
                  <a:lnTo>
                    <a:pt x="17963" y="369792"/>
                  </a:lnTo>
                  <a:lnTo>
                    <a:pt x="23410" y="381619"/>
                  </a:lnTo>
                  <a:lnTo>
                    <a:pt x="29335" y="393054"/>
                  </a:lnTo>
                  <a:lnTo>
                    <a:pt x="35770" y="404039"/>
                  </a:lnTo>
                  <a:lnTo>
                    <a:pt x="42921" y="414351"/>
                  </a:lnTo>
                  <a:lnTo>
                    <a:pt x="50843" y="423914"/>
                  </a:lnTo>
                  <a:lnTo>
                    <a:pt x="59451" y="432642"/>
                  </a:lnTo>
                  <a:lnTo>
                    <a:pt x="68608" y="440359"/>
                  </a:lnTo>
                  <a:lnTo>
                    <a:pt x="78176" y="447068"/>
                  </a:lnTo>
                  <a:lnTo>
                    <a:pt x="88042" y="452912"/>
                  </a:lnTo>
                  <a:lnTo>
                    <a:pt x="98117" y="458080"/>
                  </a:lnTo>
                  <a:lnTo>
                    <a:pt x="108348" y="462736"/>
                  </a:lnTo>
                  <a:lnTo>
                    <a:pt x="119014" y="466695"/>
                  </a:lnTo>
                  <a:lnTo>
                    <a:pt x="130700" y="469450"/>
                  </a:lnTo>
                  <a:lnTo>
                    <a:pt x="143632" y="470821"/>
                  </a:lnTo>
                  <a:lnTo>
                    <a:pt x="157403" y="470928"/>
                  </a:lnTo>
                  <a:lnTo>
                    <a:pt x="171186" y="470011"/>
                  </a:lnTo>
                  <a:lnTo>
                    <a:pt x="184487" y="468316"/>
                  </a:lnTo>
                  <a:lnTo>
                    <a:pt x="197009" y="465891"/>
                  </a:lnTo>
                  <a:lnTo>
                    <a:pt x="208493" y="462593"/>
                  </a:lnTo>
                  <a:lnTo>
                    <a:pt x="218916" y="458415"/>
                  </a:lnTo>
                  <a:lnTo>
                    <a:pt x="228423" y="453475"/>
                  </a:lnTo>
                  <a:lnTo>
                    <a:pt x="237211" y="447935"/>
                  </a:lnTo>
                  <a:lnTo>
                    <a:pt x="245463" y="441943"/>
                  </a:lnTo>
                  <a:lnTo>
                    <a:pt x="253331" y="435462"/>
                  </a:lnTo>
                  <a:lnTo>
                    <a:pt x="260929" y="428280"/>
                  </a:lnTo>
                  <a:lnTo>
                    <a:pt x="268341" y="420337"/>
                  </a:lnTo>
                  <a:lnTo>
                    <a:pt x="275625" y="411714"/>
                  </a:lnTo>
                  <a:lnTo>
                    <a:pt x="282822" y="402548"/>
                  </a:lnTo>
                  <a:lnTo>
                    <a:pt x="289960" y="392968"/>
                  </a:lnTo>
                  <a:lnTo>
                    <a:pt x="297060" y="382925"/>
                  </a:lnTo>
                  <a:lnTo>
                    <a:pt x="304132" y="372199"/>
                  </a:lnTo>
                  <a:lnTo>
                    <a:pt x="311187" y="360722"/>
                  </a:lnTo>
                  <a:lnTo>
                    <a:pt x="318230" y="348574"/>
                  </a:lnTo>
                  <a:lnTo>
                    <a:pt x="325265" y="335888"/>
                  </a:lnTo>
                  <a:lnTo>
                    <a:pt x="332285" y="322797"/>
                  </a:lnTo>
                  <a:lnTo>
                    <a:pt x="338966" y="309413"/>
                  </a:lnTo>
                  <a:lnTo>
                    <a:pt x="344693" y="295821"/>
                  </a:lnTo>
                  <a:lnTo>
                    <a:pt x="349213" y="282087"/>
                  </a:lnTo>
                  <a:lnTo>
                    <a:pt x="352756" y="268254"/>
                  </a:lnTo>
                  <a:lnTo>
                    <a:pt x="355832" y="254354"/>
                  </a:lnTo>
                  <a:lnTo>
                    <a:pt x="358784" y="240408"/>
                  </a:lnTo>
                  <a:lnTo>
                    <a:pt x="361447" y="226432"/>
                  </a:lnTo>
                  <a:lnTo>
                    <a:pt x="363257" y="212436"/>
                  </a:lnTo>
                  <a:lnTo>
                    <a:pt x="363958" y="198426"/>
                  </a:lnTo>
                  <a:lnTo>
                    <a:pt x="363598" y="184406"/>
                  </a:lnTo>
                  <a:lnTo>
                    <a:pt x="362360" y="170381"/>
                  </a:lnTo>
                  <a:lnTo>
                    <a:pt x="360446" y="156355"/>
                  </a:lnTo>
                  <a:lnTo>
                    <a:pt x="357873" y="142496"/>
                  </a:lnTo>
                  <a:lnTo>
                    <a:pt x="354475" y="129110"/>
                  </a:lnTo>
                  <a:lnTo>
                    <a:pt x="350225" y="116327"/>
                  </a:lnTo>
                  <a:lnTo>
                    <a:pt x="345067" y="104117"/>
                  </a:lnTo>
                  <a:lnTo>
                    <a:pt x="338849" y="92376"/>
                  </a:lnTo>
                  <a:lnTo>
                    <a:pt x="331588" y="80995"/>
                  </a:lnTo>
                  <a:lnTo>
                    <a:pt x="323441" y="69876"/>
                  </a:lnTo>
                  <a:lnTo>
                    <a:pt x="314602" y="58943"/>
                  </a:lnTo>
                  <a:lnTo>
                    <a:pt x="305245" y="48148"/>
                  </a:lnTo>
                  <a:lnTo>
                    <a:pt x="295353" y="37779"/>
                  </a:lnTo>
                  <a:lnTo>
                    <a:pt x="284728" y="28422"/>
                  </a:lnTo>
                  <a:lnTo>
                    <a:pt x="273315" y="20320"/>
                  </a:lnTo>
                  <a:lnTo>
                    <a:pt x="261041" y="13559"/>
                  </a:lnTo>
                  <a:lnTo>
                    <a:pt x="247737" y="8234"/>
                  </a:lnTo>
                  <a:lnTo>
                    <a:pt x="233417" y="4250"/>
                  </a:lnTo>
                  <a:lnTo>
                    <a:pt x="218394" y="1540"/>
                  </a:lnTo>
                  <a:lnTo>
                    <a:pt x="203164" y="154"/>
                  </a:lnTo>
                  <a:lnTo>
                    <a:pt x="188028" y="0"/>
                  </a:lnTo>
                  <a:lnTo>
                    <a:pt x="172933" y="1030"/>
                  </a:lnTo>
                  <a:lnTo>
                    <a:pt x="157580" y="3315"/>
                  </a:lnTo>
                  <a:lnTo>
                    <a:pt x="141809" y="6778"/>
                  </a:lnTo>
                  <a:lnTo>
                    <a:pt x="125777" y="11221"/>
                  </a:lnTo>
                  <a:lnTo>
                    <a:pt x="109854" y="16420"/>
                  </a:lnTo>
                  <a:lnTo>
                    <a:pt x="94264" y="22170"/>
                  </a:lnTo>
                  <a:lnTo>
                    <a:pt x="79460" y="28200"/>
                  </a:lnTo>
                  <a:lnTo>
                    <a:pt x="64644" y="34864"/>
                  </a:lnTo>
                  <a:lnTo>
                    <a:pt x="47398" y="43863"/>
                  </a:lnTo>
                  <a:lnTo>
                    <a:pt x="23480" y="58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5909" y="266714"/>
            <a:ext cx="1327617" cy="686107"/>
            <a:chOff x="895909" y="266714"/>
            <a:chExt cx="1327617" cy="686107"/>
          </a:xfrm>
        </p:grpSpPr>
        <p:sp>
          <p:nvSpPr>
            <p:cNvPr id="5" name="Freeform 4"/>
            <p:cNvSpPr/>
            <p:nvPr/>
          </p:nvSpPr>
          <p:spPr>
            <a:xfrm>
              <a:off x="959080" y="266714"/>
              <a:ext cx="219458" cy="258527"/>
            </a:xfrm>
            <a:custGeom>
              <a:avLst/>
              <a:gdLst/>
              <a:ahLst/>
              <a:cxnLst/>
              <a:rect l="0" t="0" r="0" b="0"/>
              <a:pathLst>
                <a:path w="219458" h="258527">
                  <a:moveTo>
                    <a:pt x="52642" y="26899"/>
                  </a:moveTo>
                  <a:lnTo>
                    <a:pt x="58577" y="21098"/>
                  </a:lnTo>
                  <a:lnTo>
                    <a:pt x="64781" y="16174"/>
                  </a:lnTo>
                  <a:lnTo>
                    <a:pt x="71882" y="11676"/>
                  </a:lnTo>
                  <a:lnTo>
                    <a:pt x="79995" y="7628"/>
                  </a:lnTo>
                  <a:lnTo>
                    <a:pt x="89290" y="4263"/>
                  </a:lnTo>
                  <a:lnTo>
                    <a:pt x="99728" y="1664"/>
                  </a:lnTo>
                  <a:lnTo>
                    <a:pt x="110808" y="82"/>
                  </a:lnTo>
                  <a:lnTo>
                    <a:pt x="121698" y="0"/>
                  </a:lnTo>
                  <a:lnTo>
                    <a:pt x="131940" y="1541"/>
                  </a:lnTo>
                  <a:lnTo>
                    <a:pt x="141441" y="4524"/>
                  </a:lnTo>
                  <a:lnTo>
                    <a:pt x="150281" y="8661"/>
                  </a:lnTo>
                  <a:lnTo>
                    <a:pt x="158589" y="13672"/>
                  </a:lnTo>
                  <a:lnTo>
                    <a:pt x="166169" y="19645"/>
                  </a:lnTo>
                  <a:lnTo>
                    <a:pt x="172516" y="27010"/>
                  </a:lnTo>
                  <a:lnTo>
                    <a:pt x="177445" y="35881"/>
                  </a:lnTo>
                  <a:lnTo>
                    <a:pt x="180757" y="45770"/>
                  </a:lnTo>
                  <a:lnTo>
                    <a:pt x="182081" y="55792"/>
                  </a:lnTo>
                  <a:lnTo>
                    <a:pt x="181413" y="65419"/>
                  </a:lnTo>
                  <a:lnTo>
                    <a:pt x="179032" y="74492"/>
                  </a:lnTo>
                  <a:lnTo>
                    <a:pt x="175308" y="83039"/>
                  </a:lnTo>
                  <a:lnTo>
                    <a:pt x="170633" y="91171"/>
                  </a:lnTo>
                  <a:lnTo>
                    <a:pt x="166956" y="99527"/>
                  </a:lnTo>
                  <a:lnTo>
                    <a:pt x="166893" y="107983"/>
                  </a:lnTo>
                  <a:lnTo>
                    <a:pt x="170239" y="115343"/>
                  </a:lnTo>
                  <a:lnTo>
                    <a:pt x="175649" y="121891"/>
                  </a:lnTo>
                  <a:lnTo>
                    <a:pt x="182087" y="128152"/>
                  </a:lnTo>
                  <a:lnTo>
                    <a:pt x="188979" y="134423"/>
                  </a:lnTo>
                  <a:lnTo>
                    <a:pt x="196046" y="140819"/>
                  </a:lnTo>
                  <a:lnTo>
                    <a:pt x="203149" y="147365"/>
                  </a:lnTo>
                  <a:lnTo>
                    <a:pt x="209747" y="154207"/>
                  </a:lnTo>
                  <a:lnTo>
                    <a:pt x="214902" y="161627"/>
                  </a:lnTo>
                  <a:lnTo>
                    <a:pt x="218214" y="169717"/>
                  </a:lnTo>
                  <a:lnTo>
                    <a:pt x="219457" y="178097"/>
                  </a:lnTo>
                  <a:lnTo>
                    <a:pt x="218321" y="186034"/>
                  </a:lnTo>
                  <a:lnTo>
                    <a:pt x="214884" y="193148"/>
                  </a:lnTo>
                  <a:lnTo>
                    <a:pt x="209339" y="199397"/>
                  </a:lnTo>
                  <a:lnTo>
                    <a:pt x="201814" y="204902"/>
                  </a:lnTo>
                  <a:lnTo>
                    <a:pt x="192568" y="209827"/>
                  </a:lnTo>
                  <a:lnTo>
                    <a:pt x="181787" y="214321"/>
                  </a:lnTo>
                  <a:lnTo>
                    <a:pt x="169503" y="218508"/>
                  </a:lnTo>
                  <a:lnTo>
                    <a:pt x="155876" y="222474"/>
                  </a:lnTo>
                  <a:lnTo>
                    <a:pt x="141320" y="226123"/>
                  </a:lnTo>
                  <a:lnTo>
                    <a:pt x="126404" y="229195"/>
                  </a:lnTo>
                  <a:lnTo>
                    <a:pt x="111484" y="231598"/>
                  </a:lnTo>
                  <a:lnTo>
                    <a:pt x="96703" y="233550"/>
                  </a:lnTo>
                  <a:lnTo>
                    <a:pt x="82093" y="235475"/>
                  </a:lnTo>
                  <a:lnTo>
                    <a:pt x="67648" y="237624"/>
                  </a:lnTo>
                  <a:lnTo>
                    <a:pt x="53751" y="240108"/>
                  </a:lnTo>
                  <a:lnTo>
                    <a:pt x="39708" y="243328"/>
                  </a:lnTo>
                  <a:lnTo>
                    <a:pt x="23166" y="248691"/>
                  </a:lnTo>
                  <a:lnTo>
                    <a:pt x="0" y="258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5909" y="567354"/>
              <a:ext cx="326384" cy="94757"/>
            </a:xfrm>
            <a:custGeom>
              <a:avLst/>
              <a:gdLst/>
              <a:ahLst/>
              <a:cxnLst/>
              <a:rect l="0" t="0" r="0" b="0"/>
              <a:pathLst>
                <a:path w="326384" h="94757">
                  <a:moveTo>
                    <a:pt x="326383" y="0"/>
                  </a:moveTo>
                  <a:lnTo>
                    <a:pt x="314648" y="2934"/>
                  </a:lnTo>
                  <a:lnTo>
                    <a:pt x="303519" y="5716"/>
                  </a:lnTo>
                  <a:lnTo>
                    <a:pt x="291925" y="8620"/>
                  </a:lnTo>
                  <a:lnTo>
                    <a:pt x="279937" y="11833"/>
                  </a:lnTo>
                  <a:lnTo>
                    <a:pt x="267925" y="15647"/>
                  </a:lnTo>
                  <a:lnTo>
                    <a:pt x="256113" y="20155"/>
                  </a:lnTo>
                  <a:lnTo>
                    <a:pt x="244241" y="24972"/>
                  </a:lnTo>
                  <a:lnTo>
                    <a:pt x="231676" y="29364"/>
                  </a:lnTo>
                  <a:lnTo>
                    <a:pt x="218119" y="32947"/>
                  </a:lnTo>
                  <a:lnTo>
                    <a:pt x="203913" y="35841"/>
                  </a:lnTo>
                  <a:lnTo>
                    <a:pt x="189831" y="38474"/>
                  </a:lnTo>
                  <a:lnTo>
                    <a:pt x="176317" y="41134"/>
                  </a:lnTo>
                  <a:lnTo>
                    <a:pt x="163311" y="43939"/>
                  </a:lnTo>
                  <a:lnTo>
                    <a:pt x="150437" y="46908"/>
                  </a:lnTo>
                  <a:lnTo>
                    <a:pt x="137449" y="50024"/>
                  </a:lnTo>
                  <a:lnTo>
                    <a:pt x="124422" y="53253"/>
                  </a:lnTo>
                  <a:lnTo>
                    <a:pt x="111661" y="56567"/>
                  </a:lnTo>
                  <a:lnTo>
                    <a:pt x="99332" y="59942"/>
                  </a:lnTo>
                  <a:lnTo>
                    <a:pt x="87440" y="63360"/>
                  </a:lnTo>
                  <a:lnTo>
                    <a:pt x="75921" y="66808"/>
                  </a:lnTo>
                  <a:lnTo>
                    <a:pt x="64696" y="70275"/>
                  </a:lnTo>
                  <a:lnTo>
                    <a:pt x="53758" y="73797"/>
                  </a:lnTo>
                  <a:lnTo>
                    <a:pt x="41891" y="77902"/>
                  </a:lnTo>
                  <a:lnTo>
                    <a:pt x="25817" y="840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9640" y="624535"/>
              <a:ext cx="177368" cy="328286"/>
            </a:xfrm>
            <a:custGeom>
              <a:avLst/>
              <a:gdLst/>
              <a:ahLst/>
              <a:cxnLst/>
              <a:rect l="0" t="0" r="0" b="0"/>
              <a:pathLst>
                <a:path w="177368" h="328286">
                  <a:moveTo>
                    <a:pt x="177367" y="100746"/>
                  </a:moveTo>
                  <a:lnTo>
                    <a:pt x="168633" y="106681"/>
                  </a:lnTo>
                  <a:lnTo>
                    <a:pt x="160926" y="112886"/>
                  </a:lnTo>
                  <a:lnTo>
                    <a:pt x="153524" y="119986"/>
                  </a:lnTo>
                  <a:lnTo>
                    <a:pt x="146263" y="128099"/>
                  </a:lnTo>
                  <a:lnTo>
                    <a:pt x="139085" y="137394"/>
                  </a:lnTo>
                  <a:lnTo>
                    <a:pt x="131959" y="147837"/>
                  </a:lnTo>
                  <a:lnTo>
                    <a:pt x="124869" y="159089"/>
                  </a:lnTo>
                  <a:lnTo>
                    <a:pt x="117802" y="170627"/>
                  </a:lnTo>
                  <a:lnTo>
                    <a:pt x="110751" y="182128"/>
                  </a:lnTo>
                  <a:lnTo>
                    <a:pt x="103711" y="193627"/>
                  </a:lnTo>
                  <a:lnTo>
                    <a:pt x="96677" y="205412"/>
                  </a:lnTo>
                  <a:lnTo>
                    <a:pt x="89658" y="217643"/>
                  </a:lnTo>
                  <a:lnTo>
                    <a:pt x="82978" y="230485"/>
                  </a:lnTo>
                  <a:lnTo>
                    <a:pt x="77252" y="244178"/>
                  </a:lnTo>
                  <a:lnTo>
                    <a:pt x="72746" y="258753"/>
                  </a:lnTo>
                  <a:lnTo>
                    <a:pt x="69721" y="273609"/>
                  </a:lnTo>
                  <a:lnTo>
                    <a:pt x="68591" y="287663"/>
                  </a:lnTo>
                  <a:lnTo>
                    <a:pt x="69394" y="300356"/>
                  </a:lnTo>
                  <a:lnTo>
                    <a:pt x="72035" y="311162"/>
                  </a:lnTo>
                  <a:lnTo>
                    <a:pt x="76466" y="319366"/>
                  </a:lnTo>
                  <a:lnTo>
                    <a:pt x="82476" y="324836"/>
                  </a:lnTo>
                  <a:lnTo>
                    <a:pt x="89592" y="327746"/>
                  </a:lnTo>
                  <a:lnTo>
                    <a:pt x="97198" y="328285"/>
                  </a:lnTo>
                  <a:lnTo>
                    <a:pt x="104901" y="326799"/>
                  </a:lnTo>
                  <a:lnTo>
                    <a:pt x="112527" y="323553"/>
                  </a:lnTo>
                  <a:lnTo>
                    <a:pt x="120027" y="318643"/>
                  </a:lnTo>
                  <a:lnTo>
                    <a:pt x="127401" y="312267"/>
                  </a:lnTo>
                  <a:lnTo>
                    <a:pt x="134505" y="304548"/>
                  </a:lnTo>
                  <a:lnTo>
                    <a:pt x="141057" y="295465"/>
                  </a:lnTo>
                  <a:lnTo>
                    <a:pt x="146939" y="285136"/>
                  </a:lnTo>
                  <a:lnTo>
                    <a:pt x="151873" y="273946"/>
                  </a:lnTo>
                  <a:lnTo>
                    <a:pt x="155357" y="262443"/>
                  </a:lnTo>
                  <a:lnTo>
                    <a:pt x="157253" y="250967"/>
                  </a:lnTo>
                  <a:lnTo>
                    <a:pt x="157729" y="239652"/>
                  </a:lnTo>
                  <a:lnTo>
                    <a:pt x="157068" y="228522"/>
                  </a:lnTo>
                  <a:lnTo>
                    <a:pt x="155544" y="217553"/>
                  </a:lnTo>
                  <a:lnTo>
                    <a:pt x="153065" y="206712"/>
                  </a:lnTo>
                  <a:lnTo>
                    <a:pt x="149200" y="195966"/>
                  </a:lnTo>
                  <a:lnTo>
                    <a:pt x="143823" y="185292"/>
                  </a:lnTo>
                  <a:lnTo>
                    <a:pt x="137094" y="174834"/>
                  </a:lnTo>
                  <a:lnTo>
                    <a:pt x="129282" y="164885"/>
                  </a:lnTo>
                  <a:lnTo>
                    <a:pt x="120655" y="155563"/>
                  </a:lnTo>
                  <a:lnTo>
                    <a:pt x="111440" y="146829"/>
                  </a:lnTo>
                  <a:lnTo>
                    <a:pt x="101808" y="138575"/>
                  </a:lnTo>
                  <a:lnTo>
                    <a:pt x="91889" y="130689"/>
                  </a:lnTo>
                  <a:lnTo>
                    <a:pt x="81772" y="123069"/>
                  </a:lnTo>
                  <a:lnTo>
                    <a:pt x="71520" y="115639"/>
                  </a:lnTo>
                  <a:lnTo>
                    <a:pt x="61183" y="108340"/>
                  </a:lnTo>
                  <a:lnTo>
                    <a:pt x="50952" y="101132"/>
                  </a:lnTo>
                  <a:lnTo>
                    <a:pt x="41155" y="93986"/>
                  </a:lnTo>
                  <a:lnTo>
                    <a:pt x="31940" y="86877"/>
                  </a:lnTo>
                  <a:lnTo>
                    <a:pt x="23447" y="79628"/>
                  </a:lnTo>
                  <a:lnTo>
                    <a:pt x="15888" y="71922"/>
                  </a:lnTo>
                  <a:lnTo>
                    <a:pt x="9299" y="63629"/>
                  </a:lnTo>
                  <a:lnTo>
                    <a:pt x="4044" y="54940"/>
                  </a:lnTo>
                  <a:lnTo>
                    <a:pt x="869" y="46261"/>
                  </a:lnTo>
                  <a:lnTo>
                    <a:pt x="0" y="37836"/>
                  </a:lnTo>
                  <a:lnTo>
                    <a:pt x="1365" y="29892"/>
                  </a:lnTo>
                  <a:lnTo>
                    <a:pt x="4866" y="22710"/>
                  </a:lnTo>
                  <a:lnTo>
                    <a:pt x="10224" y="16369"/>
                  </a:lnTo>
                  <a:lnTo>
                    <a:pt x="17226" y="10942"/>
                  </a:lnTo>
                  <a:lnTo>
                    <a:pt x="25812" y="6587"/>
                  </a:lnTo>
                  <a:lnTo>
                    <a:pt x="35800" y="3290"/>
                  </a:lnTo>
                  <a:lnTo>
                    <a:pt x="46758" y="1057"/>
                  </a:lnTo>
                  <a:lnTo>
                    <a:pt x="58105" y="0"/>
                  </a:lnTo>
                  <a:lnTo>
                    <a:pt x="69471" y="69"/>
                  </a:lnTo>
                  <a:lnTo>
                    <a:pt x="80541" y="1251"/>
                  </a:lnTo>
                  <a:lnTo>
                    <a:pt x="90976" y="3638"/>
                  </a:lnTo>
                  <a:lnTo>
                    <a:pt x="100664" y="7166"/>
                  </a:lnTo>
                  <a:lnTo>
                    <a:pt x="109831" y="11482"/>
                  </a:lnTo>
                  <a:lnTo>
                    <a:pt x="118915" y="16063"/>
                  </a:lnTo>
                  <a:lnTo>
                    <a:pt x="128172" y="20585"/>
                  </a:lnTo>
                  <a:lnTo>
                    <a:pt x="137421" y="24968"/>
                  </a:lnTo>
                  <a:lnTo>
                    <a:pt x="147145" y="29816"/>
                  </a:lnTo>
                  <a:lnTo>
                    <a:pt x="159320" y="36670"/>
                  </a:lnTo>
                  <a:lnTo>
                    <a:pt x="177367" y="481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48634" y="546297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130936" y="5868"/>
                  </a:lnTo>
                  <a:lnTo>
                    <a:pt x="124731" y="11432"/>
                  </a:lnTo>
                  <a:lnTo>
                    <a:pt x="117640" y="17231"/>
                  </a:lnTo>
                  <a:lnTo>
                    <a:pt x="109873" y="23312"/>
                  </a:lnTo>
                  <a:lnTo>
                    <a:pt x="101875" y="29642"/>
                  </a:lnTo>
                  <a:lnTo>
                    <a:pt x="93933" y="36179"/>
                  </a:lnTo>
                  <a:lnTo>
                    <a:pt x="86159" y="43201"/>
                  </a:lnTo>
                  <a:lnTo>
                    <a:pt x="78566" y="51280"/>
                  </a:lnTo>
                  <a:lnTo>
                    <a:pt x="71129" y="60635"/>
                  </a:lnTo>
                  <a:lnTo>
                    <a:pt x="63814" y="70850"/>
                  </a:lnTo>
                  <a:lnTo>
                    <a:pt x="56589" y="81091"/>
                  </a:lnTo>
                  <a:lnTo>
                    <a:pt x="49429" y="90866"/>
                  </a:lnTo>
                  <a:lnTo>
                    <a:pt x="42313" y="100037"/>
                  </a:lnTo>
                  <a:lnTo>
                    <a:pt x="35229" y="108650"/>
                  </a:lnTo>
                  <a:lnTo>
                    <a:pt x="28175" y="116805"/>
                  </a:lnTo>
                  <a:lnTo>
                    <a:pt x="21448" y="124506"/>
                  </a:lnTo>
                  <a:lnTo>
                    <a:pt x="14975" y="132498"/>
                  </a:lnTo>
                  <a:lnTo>
                    <a:pt x="8187" y="14260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8634" y="57788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43" y="10620"/>
                  </a:lnTo>
                  <a:lnTo>
                    <a:pt x="31104" y="15520"/>
                  </a:lnTo>
                  <a:lnTo>
                    <a:pt x="38283" y="21001"/>
                  </a:lnTo>
                  <a:lnTo>
                    <a:pt x="45409" y="26936"/>
                  </a:lnTo>
                  <a:lnTo>
                    <a:pt x="52499" y="33371"/>
                  </a:lnTo>
                  <a:lnTo>
                    <a:pt x="59565" y="40518"/>
                  </a:lnTo>
                  <a:lnTo>
                    <a:pt x="66616" y="48430"/>
                  </a:lnTo>
                  <a:lnTo>
                    <a:pt x="73657" y="56862"/>
                  </a:lnTo>
                  <a:lnTo>
                    <a:pt x="80690" y="65367"/>
                  </a:lnTo>
                  <a:lnTo>
                    <a:pt x="87714" y="73680"/>
                  </a:lnTo>
                  <a:lnTo>
                    <a:pt x="94620" y="81803"/>
                  </a:lnTo>
                  <a:lnTo>
                    <a:pt x="101976" y="90927"/>
                  </a:lnTo>
                  <a:lnTo>
                    <a:pt x="111547" y="104085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6603" y="380441"/>
              <a:ext cx="232541" cy="353502"/>
            </a:xfrm>
            <a:custGeom>
              <a:avLst/>
              <a:gdLst/>
              <a:ahLst/>
              <a:cxnLst/>
              <a:rect l="0" t="0" r="0" b="0"/>
              <a:pathLst>
                <a:path w="232541" h="353502">
                  <a:moveTo>
                    <a:pt x="0" y="28985"/>
                  </a:moveTo>
                  <a:lnTo>
                    <a:pt x="6002" y="20385"/>
                  </a:lnTo>
                  <a:lnTo>
                    <a:pt x="12847" y="13959"/>
                  </a:lnTo>
                  <a:lnTo>
                    <a:pt x="21239" y="9150"/>
                  </a:lnTo>
                  <a:lnTo>
                    <a:pt x="31039" y="5608"/>
                  </a:lnTo>
                  <a:lnTo>
                    <a:pt x="42002" y="3063"/>
                  </a:lnTo>
                  <a:lnTo>
                    <a:pt x="53858" y="1275"/>
                  </a:lnTo>
                  <a:lnTo>
                    <a:pt x="66209" y="205"/>
                  </a:lnTo>
                  <a:lnTo>
                    <a:pt x="78557" y="0"/>
                  </a:lnTo>
                  <a:lnTo>
                    <a:pt x="90623" y="683"/>
                  </a:lnTo>
                  <a:lnTo>
                    <a:pt x="102009" y="2461"/>
                  </a:lnTo>
                  <a:lnTo>
                    <a:pt x="112130" y="5790"/>
                  </a:lnTo>
                  <a:lnTo>
                    <a:pt x="120778" y="10779"/>
                  </a:lnTo>
                  <a:lnTo>
                    <a:pt x="127755" y="17402"/>
                  </a:lnTo>
                  <a:lnTo>
                    <a:pt x="132701" y="25668"/>
                  </a:lnTo>
                  <a:lnTo>
                    <a:pt x="135617" y="35405"/>
                  </a:lnTo>
                  <a:lnTo>
                    <a:pt x="136627" y="46009"/>
                  </a:lnTo>
                  <a:lnTo>
                    <a:pt x="135801" y="56578"/>
                  </a:lnTo>
                  <a:lnTo>
                    <a:pt x="133361" y="66605"/>
                  </a:lnTo>
                  <a:lnTo>
                    <a:pt x="129624" y="75961"/>
                  </a:lnTo>
                  <a:lnTo>
                    <a:pt x="124908" y="84705"/>
                  </a:lnTo>
                  <a:lnTo>
                    <a:pt x="119482" y="92958"/>
                  </a:lnTo>
                  <a:lnTo>
                    <a:pt x="113552" y="100839"/>
                  </a:lnTo>
                  <a:lnTo>
                    <a:pt x="107274" y="108454"/>
                  </a:lnTo>
                  <a:lnTo>
                    <a:pt x="100751" y="115875"/>
                  </a:lnTo>
                  <a:lnTo>
                    <a:pt x="93896" y="122998"/>
                  </a:lnTo>
                  <a:lnTo>
                    <a:pt x="86454" y="129555"/>
                  </a:lnTo>
                  <a:lnTo>
                    <a:pt x="78416" y="135402"/>
                  </a:lnTo>
                  <a:lnTo>
                    <a:pt x="72722" y="139057"/>
                  </a:lnTo>
                  <a:lnTo>
                    <a:pt x="72901" y="139509"/>
                  </a:lnTo>
                  <a:lnTo>
                    <a:pt x="77741" y="138683"/>
                  </a:lnTo>
                  <a:lnTo>
                    <a:pt x="85525" y="137811"/>
                  </a:lnTo>
                  <a:lnTo>
                    <a:pt x="94888" y="137540"/>
                  </a:lnTo>
                  <a:lnTo>
                    <a:pt x="105001" y="138081"/>
                  </a:lnTo>
                  <a:lnTo>
                    <a:pt x="115439" y="139552"/>
                  </a:lnTo>
                  <a:lnTo>
                    <a:pt x="126001" y="142120"/>
                  </a:lnTo>
                  <a:lnTo>
                    <a:pt x="136598" y="145767"/>
                  </a:lnTo>
                  <a:lnTo>
                    <a:pt x="147195" y="150329"/>
                  </a:lnTo>
                  <a:lnTo>
                    <a:pt x="157780" y="155607"/>
                  </a:lnTo>
                  <a:lnTo>
                    <a:pt x="168348" y="161418"/>
                  </a:lnTo>
                  <a:lnTo>
                    <a:pt x="178735" y="167776"/>
                  </a:lnTo>
                  <a:lnTo>
                    <a:pt x="188638" y="174874"/>
                  </a:lnTo>
                  <a:lnTo>
                    <a:pt x="197925" y="182766"/>
                  </a:lnTo>
                  <a:lnTo>
                    <a:pt x="206465" y="191523"/>
                  </a:lnTo>
                  <a:lnTo>
                    <a:pt x="214056" y="201312"/>
                  </a:lnTo>
                  <a:lnTo>
                    <a:pt x="220672" y="212123"/>
                  </a:lnTo>
                  <a:lnTo>
                    <a:pt x="226114" y="223808"/>
                  </a:lnTo>
                  <a:lnTo>
                    <a:pt x="229947" y="236175"/>
                  </a:lnTo>
                  <a:lnTo>
                    <a:pt x="232076" y="249040"/>
                  </a:lnTo>
                  <a:lnTo>
                    <a:pt x="232540" y="261932"/>
                  </a:lnTo>
                  <a:lnTo>
                    <a:pt x="231339" y="274127"/>
                  </a:lnTo>
                  <a:lnTo>
                    <a:pt x="228635" y="285288"/>
                  </a:lnTo>
                  <a:lnTo>
                    <a:pt x="224379" y="295425"/>
                  </a:lnTo>
                  <a:lnTo>
                    <a:pt x="218250" y="304703"/>
                  </a:lnTo>
                  <a:lnTo>
                    <a:pt x="210239" y="313311"/>
                  </a:lnTo>
                  <a:lnTo>
                    <a:pt x="200606" y="321264"/>
                  </a:lnTo>
                  <a:lnTo>
                    <a:pt x="189699" y="328395"/>
                  </a:lnTo>
                  <a:lnTo>
                    <a:pt x="177845" y="334673"/>
                  </a:lnTo>
                  <a:lnTo>
                    <a:pt x="165310" y="340043"/>
                  </a:lnTo>
                  <a:lnTo>
                    <a:pt x="152298" y="344353"/>
                  </a:lnTo>
                  <a:lnTo>
                    <a:pt x="138956" y="347622"/>
                  </a:lnTo>
                  <a:lnTo>
                    <a:pt x="125387" y="350003"/>
                  </a:lnTo>
                  <a:lnTo>
                    <a:pt x="111665" y="351692"/>
                  </a:lnTo>
                  <a:lnTo>
                    <a:pt x="97843" y="352864"/>
                  </a:lnTo>
                  <a:lnTo>
                    <a:pt x="84120" y="353501"/>
                  </a:lnTo>
                  <a:lnTo>
                    <a:pt x="70825" y="353404"/>
                  </a:lnTo>
                  <a:lnTo>
                    <a:pt x="58117" y="352529"/>
                  </a:lnTo>
                  <a:lnTo>
                    <a:pt x="46426" y="351121"/>
                  </a:lnTo>
                  <a:lnTo>
                    <a:pt x="35386" y="349491"/>
                  </a:lnTo>
                  <a:lnTo>
                    <a:pt x="24030" y="347498"/>
                  </a:lnTo>
                  <a:lnTo>
                    <a:pt x="10529" y="34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0873" y="371913"/>
              <a:ext cx="232653" cy="395483"/>
            </a:xfrm>
            <a:custGeom>
              <a:avLst/>
              <a:gdLst/>
              <a:ahLst/>
              <a:cxnLst/>
              <a:rect l="0" t="0" r="0" b="0"/>
              <a:pathLst>
                <a:path w="232653" h="395483">
                  <a:moveTo>
                    <a:pt x="0" y="16456"/>
                  </a:moveTo>
                  <a:lnTo>
                    <a:pt x="6068" y="10723"/>
                  </a:lnTo>
                  <a:lnTo>
                    <a:pt x="13553" y="6439"/>
                  </a:lnTo>
                  <a:lnTo>
                    <a:pt x="23238" y="3237"/>
                  </a:lnTo>
                  <a:lnTo>
                    <a:pt x="34725" y="1049"/>
                  </a:lnTo>
                  <a:lnTo>
                    <a:pt x="47356" y="0"/>
                  </a:lnTo>
                  <a:lnTo>
                    <a:pt x="60621" y="63"/>
                  </a:lnTo>
                  <a:lnTo>
                    <a:pt x="73897" y="1233"/>
                  </a:lnTo>
                  <a:lnTo>
                    <a:pt x="86407" y="3609"/>
                  </a:lnTo>
                  <a:lnTo>
                    <a:pt x="97804" y="7136"/>
                  </a:lnTo>
                  <a:lnTo>
                    <a:pt x="107943" y="11791"/>
                  </a:lnTo>
                  <a:lnTo>
                    <a:pt x="116695" y="17664"/>
                  </a:lnTo>
                  <a:lnTo>
                    <a:pt x="124137" y="24694"/>
                  </a:lnTo>
                  <a:lnTo>
                    <a:pt x="130323" y="32854"/>
                  </a:lnTo>
                  <a:lnTo>
                    <a:pt x="135198" y="42234"/>
                  </a:lnTo>
                  <a:lnTo>
                    <a:pt x="138842" y="52763"/>
                  </a:lnTo>
                  <a:lnTo>
                    <a:pt x="141140" y="64086"/>
                  </a:lnTo>
                  <a:lnTo>
                    <a:pt x="141710" y="75679"/>
                  </a:lnTo>
                  <a:lnTo>
                    <a:pt x="140490" y="87210"/>
                  </a:lnTo>
                  <a:lnTo>
                    <a:pt x="137382" y="98392"/>
                  </a:lnTo>
                  <a:lnTo>
                    <a:pt x="132098" y="108900"/>
                  </a:lnTo>
                  <a:lnTo>
                    <a:pt x="124694" y="118629"/>
                  </a:lnTo>
                  <a:lnTo>
                    <a:pt x="115655" y="127483"/>
                  </a:lnTo>
                  <a:lnTo>
                    <a:pt x="105687" y="135293"/>
                  </a:lnTo>
                  <a:lnTo>
                    <a:pt x="95341" y="142071"/>
                  </a:lnTo>
                  <a:lnTo>
                    <a:pt x="86869" y="148094"/>
                  </a:lnTo>
                  <a:lnTo>
                    <a:pt x="83570" y="153227"/>
                  </a:lnTo>
                  <a:lnTo>
                    <a:pt x="85554" y="157248"/>
                  </a:lnTo>
                  <a:lnTo>
                    <a:pt x="91137" y="160977"/>
                  </a:lnTo>
                  <a:lnTo>
                    <a:pt x="98852" y="165060"/>
                  </a:lnTo>
                  <a:lnTo>
                    <a:pt x="108101" y="169731"/>
                  </a:lnTo>
                  <a:lnTo>
                    <a:pt x="118975" y="174986"/>
                  </a:lnTo>
                  <a:lnTo>
                    <a:pt x="131428" y="180735"/>
                  </a:lnTo>
                  <a:lnTo>
                    <a:pt x="144743" y="187029"/>
                  </a:lnTo>
                  <a:lnTo>
                    <a:pt x="157705" y="194073"/>
                  </a:lnTo>
                  <a:lnTo>
                    <a:pt x="169651" y="201914"/>
                  </a:lnTo>
                  <a:lnTo>
                    <a:pt x="180454" y="210295"/>
                  </a:lnTo>
                  <a:lnTo>
                    <a:pt x="190246" y="218765"/>
                  </a:lnTo>
                  <a:lnTo>
                    <a:pt x="199234" y="227059"/>
                  </a:lnTo>
                  <a:lnTo>
                    <a:pt x="207458" y="235255"/>
                  </a:lnTo>
                  <a:lnTo>
                    <a:pt x="214777" y="243670"/>
                  </a:lnTo>
                  <a:lnTo>
                    <a:pt x="221181" y="252485"/>
                  </a:lnTo>
                  <a:lnTo>
                    <a:pt x="226468" y="261881"/>
                  </a:lnTo>
                  <a:lnTo>
                    <a:pt x="230190" y="272106"/>
                  </a:lnTo>
                  <a:lnTo>
                    <a:pt x="232241" y="283205"/>
                  </a:lnTo>
                  <a:lnTo>
                    <a:pt x="232652" y="294744"/>
                  </a:lnTo>
                  <a:lnTo>
                    <a:pt x="231414" y="305949"/>
                  </a:lnTo>
                  <a:lnTo>
                    <a:pt x="228685" y="316407"/>
                  </a:lnTo>
                  <a:lnTo>
                    <a:pt x="224413" y="326054"/>
                  </a:lnTo>
                  <a:lnTo>
                    <a:pt x="218273" y="334993"/>
                  </a:lnTo>
                  <a:lnTo>
                    <a:pt x="210254" y="343372"/>
                  </a:lnTo>
                  <a:lnTo>
                    <a:pt x="200616" y="351169"/>
                  </a:lnTo>
                  <a:lnTo>
                    <a:pt x="189705" y="358194"/>
                  </a:lnTo>
                  <a:lnTo>
                    <a:pt x="177840" y="364401"/>
                  </a:lnTo>
                  <a:lnTo>
                    <a:pt x="164958" y="369724"/>
                  </a:lnTo>
                  <a:lnTo>
                    <a:pt x="150648" y="374003"/>
                  </a:lnTo>
                  <a:lnTo>
                    <a:pt x="134808" y="377254"/>
                  </a:lnTo>
                  <a:lnTo>
                    <a:pt x="117933" y="379794"/>
                  </a:lnTo>
                  <a:lnTo>
                    <a:pt x="100914" y="382122"/>
                  </a:lnTo>
                  <a:lnTo>
                    <a:pt x="84292" y="384541"/>
                  </a:lnTo>
                  <a:lnTo>
                    <a:pt x="68444" y="387009"/>
                  </a:lnTo>
                  <a:lnTo>
                    <a:pt x="51996" y="389473"/>
                  </a:lnTo>
                  <a:lnTo>
                    <a:pt x="31274" y="392155"/>
                  </a:lnTo>
                  <a:lnTo>
                    <a:pt x="0" y="395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47283" y="1630864"/>
            <a:ext cx="1831964" cy="715939"/>
            <a:chOff x="247283" y="1630864"/>
            <a:chExt cx="1831964" cy="715939"/>
          </a:xfrm>
        </p:grpSpPr>
        <p:sp>
          <p:nvSpPr>
            <p:cNvPr id="13" name="Freeform 12"/>
            <p:cNvSpPr/>
            <p:nvPr/>
          </p:nvSpPr>
          <p:spPr>
            <a:xfrm>
              <a:off x="376600" y="1862191"/>
              <a:ext cx="234711" cy="282538"/>
            </a:xfrm>
            <a:custGeom>
              <a:avLst/>
              <a:gdLst/>
              <a:ahLst/>
              <a:cxnLst/>
              <a:rect l="0" t="0" r="0" b="0"/>
              <a:pathLst>
                <a:path w="234711" h="282538">
                  <a:moveTo>
                    <a:pt x="13612" y="300"/>
                  </a:moveTo>
                  <a:lnTo>
                    <a:pt x="10745" y="12102"/>
                  </a:lnTo>
                  <a:lnTo>
                    <a:pt x="8603" y="23871"/>
                  </a:lnTo>
                  <a:lnTo>
                    <a:pt x="6996" y="36729"/>
                  </a:lnTo>
                  <a:lnTo>
                    <a:pt x="5629" y="49335"/>
                  </a:lnTo>
                  <a:lnTo>
                    <a:pt x="3679" y="57934"/>
                  </a:lnTo>
                  <a:lnTo>
                    <a:pt x="1305" y="60438"/>
                  </a:lnTo>
                  <a:lnTo>
                    <a:pt x="0" y="58336"/>
                  </a:lnTo>
                  <a:lnTo>
                    <a:pt x="191" y="53239"/>
                  </a:lnTo>
                  <a:lnTo>
                    <a:pt x="1928" y="46227"/>
                  </a:lnTo>
                  <a:lnTo>
                    <a:pt x="5045" y="37999"/>
                  </a:lnTo>
                  <a:lnTo>
                    <a:pt x="9437" y="29317"/>
                  </a:lnTo>
                  <a:lnTo>
                    <a:pt x="15141" y="21073"/>
                  </a:lnTo>
                  <a:lnTo>
                    <a:pt x="22056" y="13711"/>
                  </a:lnTo>
                  <a:lnTo>
                    <a:pt x="29971" y="7611"/>
                  </a:lnTo>
                  <a:lnTo>
                    <a:pt x="38656" y="3258"/>
                  </a:lnTo>
                  <a:lnTo>
                    <a:pt x="47900" y="742"/>
                  </a:lnTo>
                  <a:lnTo>
                    <a:pt x="57378" y="0"/>
                  </a:lnTo>
                  <a:lnTo>
                    <a:pt x="66660" y="1006"/>
                  </a:lnTo>
                  <a:lnTo>
                    <a:pt x="75531" y="3571"/>
                  </a:lnTo>
                  <a:lnTo>
                    <a:pt x="83961" y="7561"/>
                  </a:lnTo>
                  <a:lnTo>
                    <a:pt x="92010" y="12980"/>
                  </a:lnTo>
                  <a:lnTo>
                    <a:pt x="99755" y="19700"/>
                  </a:lnTo>
                  <a:lnTo>
                    <a:pt x="107110" y="27652"/>
                  </a:lnTo>
                  <a:lnTo>
                    <a:pt x="113831" y="36891"/>
                  </a:lnTo>
                  <a:lnTo>
                    <a:pt x="119830" y="47330"/>
                  </a:lnTo>
                  <a:lnTo>
                    <a:pt x="125013" y="58763"/>
                  </a:lnTo>
                  <a:lnTo>
                    <a:pt x="129196" y="70961"/>
                  </a:lnTo>
                  <a:lnTo>
                    <a:pt x="132379" y="83722"/>
                  </a:lnTo>
                  <a:lnTo>
                    <a:pt x="134703" y="96883"/>
                  </a:lnTo>
                  <a:lnTo>
                    <a:pt x="136354" y="110324"/>
                  </a:lnTo>
                  <a:lnTo>
                    <a:pt x="137501" y="123958"/>
                  </a:lnTo>
                  <a:lnTo>
                    <a:pt x="138120" y="137724"/>
                  </a:lnTo>
                  <a:lnTo>
                    <a:pt x="138012" y="151579"/>
                  </a:lnTo>
                  <a:lnTo>
                    <a:pt x="137120" y="165489"/>
                  </a:lnTo>
                  <a:lnTo>
                    <a:pt x="135369" y="179272"/>
                  </a:lnTo>
                  <a:lnTo>
                    <a:pt x="132591" y="192607"/>
                  </a:lnTo>
                  <a:lnTo>
                    <a:pt x="128793" y="205350"/>
                  </a:lnTo>
                  <a:lnTo>
                    <a:pt x="124124" y="217365"/>
                  </a:lnTo>
                  <a:lnTo>
                    <a:pt x="118773" y="228442"/>
                  </a:lnTo>
                  <a:lnTo>
                    <a:pt x="112916" y="238560"/>
                  </a:lnTo>
                  <a:lnTo>
                    <a:pt x="106697" y="247847"/>
                  </a:lnTo>
                  <a:lnTo>
                    <a:pt x="100223" y="256479"/>
                  </a:lnTo>
                  <a:lnTo>
                    <a:pt x="93560" y="264610"/>
                  </a:lnTo>
                  <a:lnTo>
                    <a:pt x="86272" y="271886"/>
                  </a:lnTo>
                  <a:lnTo>
                    <a:pt x="77476" y="277489"/>
                  </a:lnTo>
                  <a:lnTo>
                    <a:pt x="66828" y="281098"/>
                  </a:lnTo>
                  <a:lnTo>
                    <a:pt x="55099" y="282537"/>
                  </a:lnTo>
                  <a:lnTo>
                    <a:pt x="43834" y="281532"/>
                  </a:lnTo>
                  <a:lnTo>
                    <a:pt x="33894" y="278186"/>
                  </a:lnTo>
                  <a:lnTo>
                    <a:pt x="25444" y="272872"/>
                  </a:lnTo>
                  <a:lnTo>
                    <a:pt x="18313" y="266034"/>
                  </a:lnTo>
                  <a:lnTo>
                    <a:pt x="12235" y="258067"/>
                  </a:lnTo>
                  <a:lnTo>
                    <a:pt x="7272" y="249128"/>
                  </a:lnTo>
                  <a:lnTo>
                    <a:pt x="3820" y="239153"/>
                  </a:lnTo>
                  <a:lnTo>
                    <a:pt x="1985" y="228198"/>
                  </a:lnTo>
                  <a:lnTo>
                    <a:pt x="2071" y="216911"/>
                  </a:lnTo>
                  <a:lnTo>
                    <a:pt x="4713" y="206399"/>
                  </a:lnTo>
                  <a:lnTo>
                    <a:pt x="10014" y="197231"/>
                  </a:lnTo>
                  <a:lnTo>
                    <a:pt x="17643" y="189772"/>
                  </a:lnTo>
                  <a:lnTo>
                    <a:pt x="27115" y="184436"/>
                  </a:lnTo>
                  <a:lnTo>
                    <a:pt x="37959" y="181222"/>
                  </a:lnTo>
                  <a:lnTo>
                    <a:pt x="49626" y="179826"/>
                  </a:lnTo>
                  <a:lnTo>
                    <a:pt x="61515" y="179853"/>
                  </a:lnTo>
                  <a:lnTo>
                    <a:pt x="73286" y="180931"/>
                  </a:lnTo>
                  <a:lnTo>
                    <a:pt x="84984" y="182598"/>
                  </a:lnTo>
                  <a:lnTo>
                    <a:pt x="96911" y="184320"/>
                  </a:lnTo>
                  <a:lnTo>
                    <a:pt x="109236" y="185804"/>
                  </a:lnTo>
                  <a:lnTo>
                    <a:pt x="121973" y="186968"/>
                  </a:lnTo>
                  <a:lnTo>
                    <a:pt x="135064" y="187830"/>
                  </a:lnTo>
                  <a:lnTo>
                    <a:pt x="148422" y="188440"/>
                  </a:lnTo>
                  <a:lnTo>
                    <a:pt x="161647" y="188528"/>
                  </a:lnTo>
                  <a:lnTo>
                    <a:pt x="174068" y="187531"/>
                  </a:lnTo>
                  <a:lnTo>
                    <a:pt x="185376" y="185239"/>
                  </a:lnTo>
                  <a:lnTo>
                    <a:pt x="195502" y="182056"/>
                  </a:lnTo>
                  <a:lnTo>
                    <a:pt x="205533" y="178511"/>
                  </a:lnTo>
                  <a:lnTo>
                    <a:pt x="217465" y="174293"/>
                  </a:lnTo>
                  <a:lnTo>
                    <a:pt x="234710" y="168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7283" y="1740250"/>
              <a:ext cx="423549" cy="423516"/>
            </a:xfrm>
            <a:custGeom>
              <a:avLst/>
              <a:gdLst/>
              <a:ahLst/>
              <a:cxnLst/>
              <a:rect l="0" t="0" r="0" b="0"/>
              <a:pathLst>
                <a:path w="423549" h="423516">
                  <a:moveTo>
                    <a:pt x="195571" y="16956"/>
                  </a:moveTo>
                  <a:lnTo>
                    <a:pt x="183903" y="19956"/>
                  </a:lnTo>
                  <a:lnTo>
                    <a:pt x="173415" y="23379"/>
                  </a:lnTo>
                  <a:lnTo>
                    <a:pt x="163108" y="27580"/>
                  </a:lnTo>
                  <a:lnTo>
                    <a:pt x="152634" y="32653"/>
                  </a:lnTo>
                  <a:lnTo>
                    <a:pt x="141642" y="38782"/>
                  </a:lnTo>
                  <a:lnTo>
                    <a:pt x="130009" y="45961"/>
                  </a:lnTo>
                  <a:lnTo>
                    <a:pt x="118100" y="53876"/>
                  </a:lnTo>
                  <a:lnTo>
                    <a:pt x="106642" y="62022"/>
                  </a:lnTo>
                  <a:lnTo>
                    <a:pt x="96009" y="70098"/>
                  </a:lnTo>
                  <a:lnTo>
                    <a:pt x="86073" y="78316"/>
                  </a:lnTo>
                  <a:lnTo>
                    <a:pt x="76408" y="87277"/>
                  </a:lnTo>
                  <a:lnTo>
                    <a:pt x="66728" y="97267"/>
                  </a:lnTo>
                  <a:lnTo>
                    <a:pt x="57244" y="108096"/>
                  </a:lnTo>
                  <a:lnTo>
                    <a:pt x="48547" y="119290"/>
                  </a:lnTo>
                  <a:lnTo>
                    <a:pt x="40917" y="130531"/>
                  </a:lnTo>
                  <a:lnTo>
                    <a:pt x="34318" y="141842"/>
                  </a:lnTo>
                  <a:lnTo>
                    <a:pt x="28576" y="153495"/>
                  </a:lnTo>
                  <a:lnTo>
                    <a:pt x="23493" y="165624"/>
                  </a:lnTo>
                  <a:lnTo>
                    <a:pt x="18893" y="178057"/>
                  </a:lnTo>
                  <a:lnTo>
                    <a:pt x="14635" y="190410"/>
                  </a:lnTo>
                  <a:lnTo>
                    <a:pt x="10621" y="202472"/>
                  </a:lnTo>
                  <a:lnTo>
                    <a:pt x="6939" y="214522"/>
                  </a:lnTo>
                  <a:lnTo>
                    <a:pt x="3846" y="227212"/>
                  </a:lnTo>
                  <a:lnTo>
                    <a:pt x="1443" y="240858"/>
                  </a:lnTo>
                  <a:lnTo>
                    <a:pt x="0" y="255296"/>
                  </a:lnTo>
                  <a:lnTo>
                    <a:pt x="14" y="270066"/>
                  </a:lnTo>
                  <a:lnTo>
                    <a:pt x="1620" y="284851"/>
                  </a:lnTo>
                  <a:lnTo>
                    <a:pt x="4649" y="299355"/>
                  </a:lnTo>
                  <a:lnTo>
                    <a:pt x="8816" y="313240"/>
                  </a:lnTo>
                  <a:lnTo>
                    <a:pt x="13843" y="326390"/>
                  </a:lnTo>
                  <a:lnTo>
                    <a:pt x="19657" y="338863"/>
                  </a:lnTo>
                  <a:lnTo>
                    <a:pt x="26382" y="350787"/>
                  </a:lnTo>
                  <a:lnTo>
                    <a:pt x="34016" y="362286"/>
                  </a:lnTo>
                  <a:lnTo>
                    <a:pt x="42428" y="373145"/>
                  </a:lnTo>
                  <a:lnTo>
                    <a:pt x="51453" y="382840"/>
                  </a:lnTo>
                  <a:lnTo>
                    <a:pt x="60938" y="391177"/>
                  </a:lnTo>
                  <a:lnTo>
                    <a:pt x="70917" y="398267"/>
                  </a:lnTo>
                  <a:lnTo>
                    <a:pt x="81601" y="404346"/>
                  </a:lnTo>
                  <a:lnTo>
                    <a:pt x="93049" y="409654"/>
                  </a:lnTo>
                  <a:lnTo>
                    <a:pt x="105178" y="414238"/>
                  </a:lnTo>
                  <a:lnTo>
                    <a:pt x="117851" y="417952"/>
                  </a:lnTo>
                  <a:lnTo>
                    <a:pt x="130939" y="420783"/>
                  </a:lnTo>
                  <a:lnTo>
                    <a:pt x="144490" y="422686"/>
                  </a:lnTo>
                  <a:lnTo>
                    <a:pt x="158726" y="423515"/>
                  </a:lnTo>
                  <a:lnTo>
                    <a:pt x="173707" y="423283"/>
                  </a:lnTo>
                  <a:lnTo>
                    <a:pt x="189191" y="421822"/>
                  </a:lnTo>
                  <a:lnTo>
                    <a:pt x="204738" y="418713"/>
                  </a:lnTo>
                  <a:lnTo>
                    <a:pt x="220086" y="413884"/>
                  </a:lnTo>
                  <a:lnTo>
                    <a:pt x="235154" y="407709"/>
                  </a:lnTo>
                  <a:lnTo>
                    <a:pt x="249958" y="400809"/>
                  </a:lnTo>
                  <a:lnTo>
                    <a:pt x="264537" y="393616"/>
                  </a:lnTo>
                  <a:lnTo>
                    <a:pt x="278616" y="386349"/>
                  </a:lnTo>
                  <a:lnTo>
                    <a:pt x="291624" y="379097"/>
                  </a:lnTo>
                  <a:lnTo>
                    <a:pt x="303338" y="371890"/>
                  </a:lnTo>
                  <a:lnTo>
                    <a:pt x="313849" y="364728"/>
                  </a:lnTo>
                  <a:lnTo>
                    <a:pt x="323378" y="357607"/>
                  </a:lnTo>
                  <a:lnTo>
                    <a:pt x="332165" y="350506"/>
                  </a:lnTo>
                  <a:lnTo>
                    <a:pt x="340577" y="343091"/>
                  </a:lnTo>
                  <a:lnTo>
                    <a:pt x="349080" y="334741"/>
                  </a:lnTo>
                  <a:lnTo>
                    <a:pt x="357911" y="325196"/>
                  </a:lnTo>
                  <a:lnTo>
                    <a:pt x="366794" y="314683"/>
                  </a:lnTo>
                  <a:lnTo>
                    <a:pt x="375071" y="303708"/>
                  </a:lnTo>
                  <a:lnTo>
                    <a:pt x="382414" y="292619"/>
                  </a:lnTo>
                  <a:lnTo>
                    <a:pt x="388816" y="281411"/>
                  </a:lnTo>
                  <a:lnTo>
                    <a:pt x="394425" y="269828"/>
                  </a:lnTo>
                  <a:lnTo>
                    <a:pt x="399418" y="257746"/>
                  </a:lnTo>
                  <a:lnTo>
                    <a:pt x="403958" y="245345"/>
                  </a:lnTo>
                  <a:lnTo>
                    <a:pt x="408175" y="233013"/>
                  </a:lnTo>
                  <a:lnTo>
                    <a:pt x="412162" y="220970"/>
                  </a:lnTo>
                  <a:lnTo>
                    <a:pt x="415825" y="209102"/>
                  </a:lnTo>
                  <a:lnTo>
                    <a:pt x="418907" y="197067"/>
                  </a:lnTo>
                  <a:lnTo>
                    <a:pt x="421306" y="184673"/>
                  </a:lnTo>
                  <a:lnTo>
                    <a:pt x="422916" y="171892"/>
                  </a:lnTo>
                  <a:lnTo>
                    <a:pt x="423548" y="158772"/>
                  </a:lnTo>
                  <a:lnTo>
                    <a:pt x="423188" y="145386"/>
                  </a:lnTo>
                  <a:lnTo>
                    <a:pt x="421810" y="131802"/>
                  </a:lnTo>
                  <a:lnTo>
                    <a:pt x="419290" y="118077"/>
                  </a:lnTo>
                  <a:lnTo>
                    <a:pt x="415660" y="104257"/>
                  </a:lnTo>
                  <a:lnTo>
                    <a:pt x="410766" y="90537"/>
                  </a:lnTo>
                  <a:lnTo>
                    <a:pt x="404200" y="77244"/>
                  </a:lnTo>
                  <a:lnTo>
                    <a:pt x="395891" y="64534"/>
                  </a:lnTo>
                  <a:lnTo>
                    <a:pt x="386058" y="52712"/>
                  </a:lnTo>
                  <a:lnTo>
                    <a:pt x="375016" y="42296"/>
                  </a:lnTo>
                  <a:lnTo>
                    <a:pt x="363075" y="33440"/>
                  </a:lnTo>
                  <a:lnTo>
                    <a:pt x="350653" y="25985"/>
                  </a:lnTo>
                  <a:lnTo>
                    <a:pt x="338249" y="19653"/>
                  </a:lnTo>
                  <a:lnTo>
                    <a:pt x="326123" y="14172"/>
                  </a:lnTo>
                  <a:lnTo>
                    <a:pt x="314016" y="9471"/>
                  </a:lnTo>
                  <a:lnTo>
                    <a:pt x="301281" y="5676"/>
                  </a:lnTo>
                  <a:lnTo>
                    <a:pt x="287606" y="2792"/>
                  </a:lnTo>
                  <a:lnTo>
                    <a:pt x="273317" y="853"/>
                  </a:lnTo>
                  <a:lnTo>
                    <a:pt x="259179" y="0"/>
                  </a:lnTo>
                  <a:lnTo>
                    <a:pt x="245621" y="206"/>
                  </a:lnTo>
                  <a:lnTo>
                    <a:pt x="232416" y="1311"/>
                  </a:lnTo>
                  <a:lnTo>
                    <a:pt x="218877" y="3116"/>
                  </a:lnTo>
                  <a:lnTo>
                    <a:pt x="204624" y="5443"/>
                  </a:lnTo>
                  <a:lnTo>
                    <a:pt x="189763" y="8309"/>
                  </a:lnTo>
                  <a:lnTo>
                    <a:pt x="174701" y="11911"/>
                  </a:lnTo>
                  <a:lnTo>
                    <a:pt x="159725" y="16287"/>
                  </a:lnTo>
                  <a:lnTo>
                    <a:pt x="145351" y="21043"/>
                  </a:lnTo>
                  <a:lnTo>
                    <a:pt x="130878" y="25896"/>
                  </a:lnTo>
                  <a:lnTo>
                    <a:pt x="113920" y="31272"/>
                  </a:lnTo>
                  <a:lnTo>
                    <a:pt x="90286" y="38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79808" y="163086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3"/>
                  </a:lnTo>
                  <a:lnTo>
                    <a:pt x="11330" y="122227"/>
                  </a:lnTo>
                  <a:lnTo>
                    <a:pt x="13388" y="136452"/>
                  </a:lnTo>
                  <a:lnTo>
                    <a:pt x="15316" y="150622"/>
                  </a:lnTo>
                  <a:lnTo>
                    <a:pt x="16910" y="164738"/>
                  </a:lnTo>
                  <a:lnTo>
                    <a:pt x="18136" y="178398"/>
                  </a:lnTo>
                  <a:lnTo>
                    <a:pt x="19166" y="192249"/>
                  </a:lnTo>
                  <a:lnTo>
                    <a:pt x="20088" y="20862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95580" y="191513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182" y="2934"/>
                  </a:lnTo>
                  <a:lnTo>
                    <a:pt x="155413" y="5716"/>
                  </a:lnTo>
                  <a:lnTo>
                    <a:pt x="142523" y="8616"/>
                  </a:lnTo>
                  <a:lnTo>
                    <a:pt x="128675" y="11656"/>
                  </a:lnTo>
                  <a:lnTo>
                    <a:pt x="114347" y="14821"/>
                  </a:lnTo>
                  <a:lnTo>
                    <a:pt x="99877" y="18085"/>
                  </a:lnTo>
                  <a:lnTo>
                    <a:pt x="85427" y="21423"/>
                  </a:lnTo>
                  <a:lnTo>
                    <a:pt x="71051" y="24815"/>
                  </a:lnTo>
                  <a:lnTo>
                    <a:pt x="56775" y="28239"/>
                  </a:lnTo>
                  <a:lnTo>
                    <a:pt x="43193" y="31533"/>
                  </a:lnTo>
                  <a:lnTo>
                    <a:pt x="30141" y="34715"/>
                  </a:lnTo>
                  <a:lnTo>
                    <a:pt x="1647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21922" y="204147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9" y="46319"/>
                  </a:lnTo>
                  <a:lnTo>
                    <a:pt x="3904" y="59171"/>
                  </a:lnTo>
                  <a:lnTo>
                    <a:pt x="6201" y="73005"/>
                  </a:lnTo>
                  <a:lnTo>
                    <a:pt x="8857" y="88276"/>
                  </a:lnTo>
                  <a:lnTo>
                    <a:pt x="11775" y="104974"/>
                  </a:lnTo>
                  <a:lnTo>
                    <a:pt x="14880" y="122873"/>
                  </a:lnTo>
                  <a:lnTo>
                    <a:pt x="18109" y="141690"/>
                  </a:lnTo>
                  <a:lnTo>
                    <a:pt x="21260" y="160852"/>
                  </a:lnTo>
                  <a:lnTo>
                    <a:pt x="23995" y="179549"/>
                  </a:lnTo>
                  <a:lnTo>
                    <a:pt x="26172" y="197371"/>
                  </a:lnTo>
                  <a:lnTo>
                    <a:pt x="27972" y="214114"/>
                  </a:lnTo>
                  <a:lnTo>
                    <a:pt x="29796" y="229599"/>
                  </a:lnTo>
                  <a:lnTo>
                    <a:pt x="31873" y="243860"/>
                  </a:lnTo>
                  <a:lnTo>
                    <a:pt x="34109" y="256831"/>
                  </a:lnTo>
                  <a:lnTo>
                    <a:pt x="36393" y="269630"/>
                  </a:lnTo>
                  <a:lnTo>
                    <a:pt x="38928" y="28450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95580" y="2073061"/>
              <a:ext cx="126343" cy="128954"/>
            </a:xfrm>
            <a:custGeom>
              <a:avLst/>
              <a:gdLst/>
              <a:ahLst/>
              <a:cxnLst/>
              <a:rect l="0" t="0" r="0" b="0"/>
              <a:pathLst>
                <a:path w="126343" h="128954">
                  <a:moveTo>
                    <a:pt x="126342" y="94756"/>
                  </a:moveTo>
                  <a:lnTo>
                    <a:pt x="117541" y="100557"/>
                  </a:lnTo>
                  <a:lnTo>
                    <a:pt x="109194" y="105481"/>
                  </a:lnTo>
                  <a:lnTo>
                    <a:pt x="100495" y="109984"/>
                  </a:lnTo>
                  <a:lnTo>
                    <a:pt x="91374" y="114204"/>
                  </a:lnTo>
                  <a:lnTo>
                    <a:pt x="81879" y="118218"/>
                  </a:lnTo>
                  <a:lnTo>
                    <a:pt x="72087" y="122070"/>
                  </a:lnTo>
                  <a:lnTo>
                    <a:pt x="62073" y="125477"/>
                  </a:lnTo>
                  <a:lnTo>
                    <a:pt x="51899" y="127856"/>
                  </a:lnTo>
                  <a:lnTo>
                    <a:pt x="41627" y="128953"/>
                  </a:lnTo>
                  <a:lnTo>
                    <a:pt x="31781" y="128196"/>
                  </a:lnTo>
                  <a:lnTo>
                    <a:pt x="23308" y="124571"/>
                  </a:lnTo>
                  <a:lnTo>
                    <a:pt x="16619" y="117790"/>
                  </a:lnTo>
                  <a:lnTo>
                    <a:pt x="11790" y="108184"/>
                  </a:lnTo>
                  <a:lnTo>
                    <a:pt x="8833" y="96313"/>
                  </a:lnTo>
                  <a:lnTo>
                    <a:pt x="7539" y="82755"/>
                  </a:lnTo>
                  <a:lnTo>
                    <a:pt x="7236" y="68356"/>
                  </a:lnTo>
                  <a:lnTo>
                    <a:pt x="6763" y="52606"/>
                  </a:lnTo>
                  <a:lnTo>
                    <a:pt x="4953" y="318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74606" y="1915133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20474" y="5935"/>
                  </a:lnTo>
                  <a:lnTo>
                    <a:pt x="114910" y="12140"/>
                  </a:lnTo>
                  <a:lnTo>
                    <a:pt x="109106" y="19240"/>
                  </a:lnTo>
                  <a:lnTo>
                    <a:pt x="102853" y="27353"/>
                  </a:lnTo>
                  <a:lnTo>
                    <a:pt x="95874" y="36648"/>
                  </a:lnTo>
                  <a:lnTo>
                    <a:pt x="88098" y="47091"/>
                  </a:lnTo>
                  <a:lnTo>
                    <a:pt x="79769" y="58343"/>
                  </a:lnTo>
                  <a:lnTo>
                    <a:pt x="71338" y="69881"/>
                  </a:lnTo>
                  <a:lnTo>
                    <a:pt x="63078" y="81373"/>
                  </a:lnTo>
                  <a:lnTo>
                    <a:pt x="55076" y="92526"/>
                  </a:lnTo>
                  <a:lnTo>
                    <a:pt x="47322" y="103015"/>
                  </a:lnTo>
                  <a:lnTo>
                    <a:pt x="39780" y="112730"/>
                  </a:lnTo>
                  <a:lnTo>
                    <a:pt x="32508" y="121633"/>
                  </a:lnTo>
                  <a:lnTo>
                    <a:pt x="24858" y="130636"/>
                  </a:lnTo>
                  <a:lnTo>
                    <a:pt x="15040" y="14164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64077" y="1946719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5935" y="5934"/>
                  </a:lnTo>
                  <a:lnTo>
                    <a:pt x="12139" y="12139"/>
                  </a:lnTo>
                  <a:lnTo>
                    <a:pt x="19235" y="19235"/>
                  </a:lnTo>
                  <a:lnTo>
                    <a:pt x="27176" y="27175"/>
                  </a:lnTo>
                  <a:lnTo>
                    <a:pt x="35822" y="35821"/>
                  </a:lnTo>
                  <a:lnTo>
                    <a:pt x="45012" y="45011"/>
                  </a:lnTo>
                  <a:lnTo>
                    <a:pt x="54439" y="54438"/>
                  </a:lnTo>
                  <a:lnTo>
                    <a:pt x="63680" y="63679"/>
                  </a:lnTo>
                  <a:lnTo>
                    <a:pt x="72524" y="72519"/>
                  </a:lnTo>
                  <a:lnTo>
                    <a:pt x="81105" y="80927"/>
                  </a:lnTo>
                  <a:lnTo>
                    <a:pt x="89786" y="88960"/>
                  </a:lnTo>
                  <a:lnTo>
                    <a:pt x="98769" y="96689"/>
                  </a:lnTo>
                  <a:lnTo>
                    <a:pt x="107832" y="103889"/>
                  </a:lnTo>
                  <a:lnTo>
                    <a:pt x="117410" y="110739"/>
                  </a:lnTo>
                  <a:lnTo>
                    <a:pt x="129466" y="117843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11518" y="1761414"/>
              <a:ext cx="253776" cy="348072"/>
            </a:xfrm>
            <a:custGeom>
              <a:avLst/>
              <a:gdLst/>
              <a:ahLst/>
              <a:cxnLst/>
              <a:rect l="0" t="0" r="0" b="0"/>
              <a:pathLst>
                <a:path w="253776" h="348072">
                  <a:moveTo>
                    <a:pt x="0" y="48434"/>
                  </a:moveTo>
                  <a:lnTo>
                    <a:pt x="5867" y="42567"/>
                  </a:lnTo>
                  <a:lnTo>
                    <a:pt x="11432" y="37002"/>
                  </a:lnTo>
                  <a:lnTo>
                    <a:pt x="17235" y="31208"/>
                  </a:lnTo>
                  <a:lnTo>
                    <a:pt x="23489" y="25300"/>
                  </a:lnTo>
                  <a:lnTo>
                    <a:pt x="30467" y="19618"/>
                  </a:lnTo>
                  <a:lnTo>
                    <a:pt x="38253" y="14348"/>
                  </a:lnTo>
                  <a:lnTo>
                    <a:pt x="46927" y="9670"/>
                  </a:lnTo>
                  <a:lnTo>
                    <a:pt x="56655" y="5833"/>
                  </a:lnTo>
                  <a:lnTo>
                    <a:pt x="67422" y="2889"/>
                  </a:lnTo>
                  <a:lnTo>
                    <a:pt x="79075" y="896"/>
                  </a:lnTo>
                  <a:lnTo>
                    <a:pt x="91421" y="0"/>
                  </a:lnTo>
                  <a:lnTo>
                    <a:pt x="104271" y="179"/>
                  </a:lnTo>
                  <a:lnTo>
                    <a:pt x="117153" y="1433"/>
                  </a:lnTo>
                  <a:lnTo>
                    <a:pt x="129341" y="3870"/>
                  </a:lnTo>
                  <a:lnTo>
                    <a:pt x="140485" y="7444"/>
                  </a:lnTo>
                  <a:lnTo>
                    <a:pt x="150100" y="12300"/>
                  </a:lnTo>
                  <a:lnTo>
                    <a:pt x="157430" y="18842"/>
                  </a:lnTo>
                  <a:lnTo>
                    <a:pt x="162283" y="27128"/>
                  </a:lnTo>
                  <a:lnTo>
                    <a:pt x="164931" y="36778"/>
                  </a:lnTo>
                  <a:lnTo>
                    <a:pt x="165819" y="47164"/>
                  </a:lnTo>
                  <a:lnTo>
                    <a:pt x="165382" y="57846"/>
                  </a:lnTo>
                  <a:lnTo>
                    <a:pt x="163823" y="68440"/>
                  </a:lnTo>
                  <a:lnTo>
                    <a:pt x="161116" y="78545"/>
                  </a:lnTo>
                  <a:lnTo>
                    <a:pt x="157338" y="88004"/>
                  </a:lnTo>
                  <a:lnTo>
                    <a:pt x="152668" y="96846"/>
                  </a:lnTo>
                  <a:lnTo>
                    <a:pt x="147310" y="105179"/>
                  </a:lnTo>
                  <a:lnTo>
                    <a:pt x="141491" y="113127"/>
                  </a:lnTo>
                  <a:lnTo>
                    <a:pt x="136999" y="120898"/>
                  </a:lnTo>
                  <a:lnTo>
                    <a:pt x="136355" y="127922"/>
                  </a:lnTo>
                  <a:lnTo>
                    <a:pt x="139487" y="133267"/>
                  </a:lnTo>
                  <a:lnTo>
                    <a:pt x="145304" y="137394"/>
                  </a:lnTo>
                  <a:lnTo>
                    <a:pt x="152840" y="140931"/>
                  </a:lnTo>
                  <a:lnTo>
                    <a:pt x="161290" y="144416"/>
                  </a:lnTo>
                  <a:lnTo>
                    <a:pt x="169945" y="148333"/>
                  </a:lnTo>
                  <a:lnTo>
                    <a:pt x="178427" y="152890"/>
                  </a:lnTo>
                  <a:lnTo>
                    <a:pt x="186611" y="158400"/>
                  </a:lnTo>
                  <a:lnTo>
                    <a:pt x="194504" y="165375"/>
                  </a:lnTo>
                  <a:lnTo>
                    <a:pt x="202152" y="173951"/>
                  </a:lnTo>
                  <a:lnTo>
                    <a:pt x="209615" y="183793"/>
                  </a:lnTo>
                  <a:lnTo>
                    <a:pt x="216941" y="194307"/>
                  </a:lnTo>
                  <a:lnTo>
                    <a:pt x="224166" y="205088"/>
                  </a:lnTo>
                  <a:lnTo>
                    <a:pt x="231155" y="216257"/>
                  </a:lnTo>
                  <a:lnTo>
                    <a:pt x="237623" y="228346"/>
                  </a:lnTo>
                  <a:lnTo>
                    <a:pt x="243444" y="241585"/>
                  </a:lnTo>
                  <a:lnTo>
                    <a:pt x="248336" y="255748"/>
                  </a:lnTo>
                  <a:lnTo>
                    <a:pt x="251791" y="270333"/>
                  </a:lnTo>
                  <a:lnTo>
                    <a:pt x="253658" y="284985"/>
                  </a:lnTo>
                  <a:lnTo>
                    <a:pt x="253775" y="299061"/>
                  </a:lnTo>
                  <a:lnTo>
                    <a:pt x="251809" y="311594"/>
                  </a:lnTo>
                  <a:lnTo>
                    <a:pt x="247772" y="322196"/>
                  </a:lnTo>
                  <a:lnTo>
                    <a:pt x="241638" y="330820"/>
                  </a:lnTo>
                  <a:lnTo>
                    <a:pt x="233177" y="337486"/>
                  </a:lnTo>
                  <a:lnTo>
                    <a:pt x="222486" y="342413"/>
                  </a:lnTo>
                  <a:lnTo>
                    <a:pt x="209919" y="345775"/>
                  </a:lnTo>
                  <a:lnTo>
                    <a:pt x="195897" y="347609"/>
                  </a:lnTo>
                  <a:lnTo>
                    <a:pt x="180801" y="348071"/>
                  </a:lnTo>
                  <a:lnTo>
                    <a:pt x="164939" y="347420"/>
                  </a:lnTo>
                  <a:lnTo>
                    <a:pt x="148540" y="345921"/>
                  </a:lnTo>
                  <a:lnTo>
                    <a:pt x="131779" y="343804"/>
                  </a:lnTo>
                  <a:lnTo>
                    <a:pt x="115102" y="341249"/>
                  </a:lnTo>
                  <a:lnTo>
                    <a:pt x="99203" y="338388"/>
                  </a:lnTo>
                  <a:lnTo>
                    <a:pt x="84412" y="335322"/>
                  </a:lnTo>
                  <a:lnTo>
                    <a:pt x="71149" y="332269"/>
                  </a:lnTo>
                  <a:lnTo>
                    <a:pt x="58802" y="329276"/>
                  </a:lnTo>
                  <a:lnTo>
                    <a:pt x="46289" y="326080"/>
                  </a:lnTo>
                  <a:lnTo>
                    <a:pt x="31585" y="322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4202" y="1778263"/>
              <a:ext cx="215045" cy="389555"/>
            </a:xfrm>
            <a:custGeom>
              <a:avLst/>
              <a:gdLst/>
              <a:ahLst/>
              <a:cxnLst/>
              <a:rect l="0" t="0" r="0" b="0"/>
              <a:pathLst>
                <a:path w="215045" h="389555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0"/>
                  </a:lnTo>
                  <a:lnTo>
                    <a:pt x="46623" y="0"/>
                  </a:lnTo>
                  <a:lnTo>
                    <a:pt x="59283" y="0"/>
                  </a:lnTo>
                  <a:lnTo>
                    <a:pt x="72335" y="4"/>
                  </a:lnTo>
                  <a:lnTo>
                    <a:pt x="85514" y="177"/>
                  </a:lnTo>
                  <a:lnTo>
                    <a:pt x="98431" y="826"/>
                  </a:lnTo>
                  <a:lnTo>
                    <a:pt x="110897" y="2074"/>
                  </a:lnTo>
                  <a:lnTo>
                    <a:pt x="123063" y="3727"/>
                  </a:lnTo>
                  <a:lnTo>
                    <a:pt x="135305" y="5375"/>
                  </a:lnTo>
                  <a:lnTo>
                    <a:pt x="147837" y="6782"/>
                  </a:lnTo>
                  <a:lnTo>
                    <a:pt x="160542" y="8048"/>
                  </a:lnTo>
                  <a:lnTo>
                    <a:pt x="173079" y="9504"/>
                  </a:lnTo>
                  <a:lnTo>
                    <a:pt x="185238" y="11345"/>
                  </a:lnTo>
                  <a:lnTo>
                    <a:pt x="196334" y="13921"/>
                  </a:lnTo>
                  <a:lnTo>
                    <a:pt x="205189" y="17794"/>
                  </a:lnTo>
                  <a:lnTo>
                    <a:pt x="211349" y="23147"/>
                  </a:lnTo>
                  <a:lnTo>
                    <a:pt x="214685" y="29846"/>
                  </a:lnTo>
                  <a:lnTo>
                    <a:pt x="215044" y="37631"/>
                  </a:lnTo>
                  <a:lnTo>
                    <a:pt x="212661" y="46236"/>
                  </a:lnTo>
                  <a:lnTo>
                    <a:pt x="208182" y="55436"/>
                  </a:lnTo>
                  <a:lnTo>
                    <a:pt x="202446" y="65056"/>
                  </a:lnTo>
                  <a:lnTo>
                    <a:pt x="196045" y="74967"/>
                  </a:lnTo>
                  <a:lnTo>
                    <a:pt x="189314" y="85078"/>
                  </a:lnTo>
                  <a:lnTo>
                    <a:pt x="182423" y="95326"/>
                  </a:lnTo>
                  <a:lnTo>
                    <a:pt x="175458" y="105666"/>
                  </a:lnTo>
                  <a:lnTo>
                    <a:pt x="168460" y="116068"/>
                  </a:lnTo>
                  <a:lnTo>
                    <a:pt x="161447" y="126512"/>
                  </a:lnTo>
                  <a:lnTo>
                    <a:pt x="154433" y="136984"/>
                  </a:lnTo>
                  <a:lnTo>
                    <a:pt x="147585" y="147474"/>
                  </a:lnTo>
                  <a:lnTo>
                    <a:pt x="141212" y="157978"/>
                  </a:lnTo>
                  <a:lnTo>
                    <a:pt x="135440" y="168494"/>
                  </a:lnTo>
                  <a:lnTo>
                    <a:pt x="130072" y="179184"/>
                  </a:lnTo>
                  <a:lnTo>
                    <a:pt x="124700" y="190354"/>
                  </a:lnTo>
                  <a:lnTo>
                    <a:pt x="119088" y="202130"/>
                  </a:lnTo>
                  <a:lnTo>
                    <a:pt x="113334" y="214481"/>
                  </a:lnTo>
                  <a:lnTo>
                    <a:pt x="107771" y="227304"/>
                  </a:lnTo>
                  <a:lnTo>
                    <a:pt x="102578" y="240487"/>
                  </a:lnTo>
                  <a:lnTo>
                    <a:pt x="97617" y="253932"/>
                  </a:lnTo>
                  <a:lnTo>
                    <a:pt x="92526" y="267565"/>
                  </a:lnTo>
                  <a:lnTo>
                    <a:pt x="87105" y="281322"/>
                  </a:lnTo>
                  <a:lnTo>
                    <a:pt x="81481" y="295001"/>
                  </a:lnTo>
                  <a:lnTo>
                    <a:pt x="76006" y="308265"/>
                  </a:lnTo>
                  <a:lnTo>
                    <a:pt x="70882" y="320961"/>
                  </a:lnTo>
                  <a:lnTo>
                    <a:pt x="66291" y="333042"/>
                  </a:lnTo>
                  <a:lnTo>
                    <a:pt x="62023" y="345874"/>
                  </a:lnTo>
                  <a:lnTo>
                    <a:pt x="57706" y="362817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77896" y="2855447"/>
            <a:ext cx="1733377" cy="654821"/>
            <a:chOff x="277896" y="2855447"/>
            <a:chExt cx="1733377" cy="654821"/>
          </a:xfrm>
        </p:grpSpPr>
        <p:sp>
          <p:nvSpPr>
            <p:cNvPr id="24" name="Freeform 23"/>
            <p:cNvSpPr/>
            <p:nvPr/>
          </p:nvSpPr>
          <p:spPr>
            <a:xfrm>
              <a:off x="347769" y="3100780"/>
              <a:ext cx="169103" cy="284717"/>
            </a:xfrm>
            <a:custGeom>
              <a:avLst/>
              <a:gdLst/>
              <a:ahLst/>
              <a:cxnLst/>
              <a:rect l="0" t="0" r="0" b="0"/>
              <a:pathLst>
                <a:path w="169103" h="284717">
                  <a:moveTo>
                    <a:pt x="0" y="51518"/>
                  </a:moveTo>
                  <a:lnTo>
                    <a:pt x="5868" y="42783"/>
                  </a:lnTo>
                  <a:lnTo>
                    <a:pt x="11432" y="35077"/>
                  </a:lnTo>
                  <a:lnTo>
                    <a:pt x="17236" y="27679"/>
                  </a:lnTo>
                  <a:lnTo>
                    <a:pt x="23489" y="20591"/>
                  </a:lnTo>
                  <a:lnTo>
                    <a:pt x="30467" y="14061"/>
                  </a:lnTo>
                  <a:lnTo>
                    <a:pt x="38249" y="8202"/>
                  </a:lnTo>
                  <a:lnTo>
                    <a:pt x="46750" y="3456"/>
                  </a:lnTo>
                  <a:lnTo>
                    <a:pt x="55829" y="630"/>
                  </a:lnTo>
                  <a:lnTo>
                    <a:pt x="65338" y="0"/>
                  </a:lnTo>
                  <a:lnTo>
                    <a:pt x="74993" y="1527"/>
                  </a:lnTo>
                  <a:lnTo>
                    <a:pt x="84395" y="5136"/>
                  </a:lnTo>
                  <a:lnTo>
                    <a:pt x="93340" y="10563"/>
                  </a:lnTo>
                  <a:lnTo>
                    <a:pt x="101651" y="17441"/>
                  </a:lnTo>
                  <a:lnTo>
                    <a:pt x="109087" y="25412"/>
                  </a:lnTo>
                  <a:lnTo>
                    <a:pt x="115593" y="34174"/>
                  </a:lnTo>
                  <a:lnTo>
                    <a:pt x="120792" y="43494"/>
                  </a:lnTo>
                  <a:lnTo>
                    <a:pt x="123930" y="53202"/>
                  </a:lnTo>
                  <a:lnTo>
                    <a:pt x="124775" y="63172"/>
                  </a:lnTo>
                  <a:lnTo>
                    <a:pt x="123392" y="73154"/>
                  </a:lnTo>
                  <a:lnTo>
                    <a:pt x="119881" y="82784"/>
                  </a:lnTo>
                  <a:lnTo>
                    <a:pt x="114575" y="91883"/>
                  </a:lnTo>
                  <a:lnTo>
                    <a:pt x="109785" y="100171"/>
                  </a:lnTo>
                  <a:lnTo>
                    <a:pt x="108582" y="106961"/>
                  </a:lnTo>
                  <a:lnTo>
                    <a:pt x="110986" y="112185"/>
                  </a:lnTo>
                  <a:lnTo>
                    <a:pt x="116058" y="116798"/>
                  </a:lnTo>
                  <a:lnTo>
                    <a:pt x="122620" y="121684"/>
                  </a:lnTo>
                  <a:lnTo>
                    <a:pt x="129450" y="127447"/>
                  </a:lnTo>
                  <a:lnTo>
                    <a:pt x="135877" y="134264"/>
                  </a:lnTo>
                  <a:lnTo>
                    <a:pt x="141696" y="142046"/>
                  </a:lnTo>
                  <a:lnTo>
                    <a:pt x="146927" y="150608"/>
                  </a:lnTo>
                  <a:lnTo>
                    <a:pt x="151676" y="159762"/>
                  </a:lnTo>
                  <a:lnTo>
                    <a:pt x="156056" y="169511"/>
                  </a:lnTo>
                  <a:lnTo>
                    <a:pt x="160168" y="180036"/>
                  </a:lnTo>
                  <a:lnTo>
                    <a:pt x="164076" y="191366"/>
                  </a:lnTo>
                  <a:lnTo>
                    <a:pt x="167348" y="203075"/>
                  </a:lnTo>
                  <a:lnTo>
                    <a:pt x="169102" y="214403"/>
                  </a:lnTo>
                  <a:lnTo>
                    <a:pt x="168974" y="224946"/>
                  </a:lnTo>
                  <a:lnTo>
                    <a:pt x="166920" y="234651"/>
                  </a:lnTo>
                  <a:lnTo>
                    <a:pt x="162949" y="243630"/>
                  </a:lnTo>
                  <a:lnTo>
                    <a:pt x="157267" y="252036"/>
                  </a:lnTo>
                  <a:lnTo>
                    <a:pt x="149876" y="259851"/>
                  </a:lnTo>
                  <a:lnTo>
                    <a:pt x="140496" y="266888"/>
                  </a:lnTo>
                  <a:lnTo>
                    <a:pt x="129161" y="273099"/>
                  </a:lnTo>
                  <a:lnTo>
                    <a:pt x="116485" y="278255"/>
                  </a:lnTo>
                  <a:lnTo>
                    <a:pt x="103447" y="281889"/>
                  </a:lnTo>
                  <a:lnTo>
                    <a:pt x="90649" y="283890"/>
                  </a:lnTo>
                  <a:lnTo>
                    <a:pt x="78367" y="284602"/>
                  </a:lnTo>
                  <a:lnTo>
                    <a:pt x="65313" y="284716"/>
                  </a:lnTo>
                  <a:lnTo>
                    <a:pt x="48114" y="284243"/>
                  </a:lnTo>
                  <a:lnTo>
                    <a:pt x="21057" y="283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7896" y="3047013"/>
              <a:ext cx="350347" cy="411959"/>
            </a:xfrm>
            <a:custGeom>
              <a:avLst/>
              <a:gdLst/>
              <a:ahLst/>
              <a:cxnLst/>
              <a:rect l="0" t="0" r="0" b="0"/>
              <a:pathLst>
                <a:path w="350347" h="411959">
                  <a:moveTo>
                    <a:pt x="122515" y="0"/>
                  </a:moveTo>
                  <a:lnTo>
                    <a:pt x="113781" y="3000"/>
                  </a:lnTo>
                  <a:lnTo>
                    <a:pt x="106075" y="6423"/>
                  </a:lnTo>
                  <a:lnTo>
                    <a:pt x="98668" y="10628"/>
                  </a:lnTo>
                  <a:lnTo>
                    <a:pt x="91234" y="15874"/>
                  </a:lnTo>
                  <a:lnTo>
                    <a:pt x="83407" y="22652"/>
                  </a:lnTo>
                  <a:lnTo>
                    <a:pt x="75033" y="31093"/>
                  </a:lnTo>
                  <a:lnTo>
                    <a:pt x="66290" y="41179"/>
                  </a:lnTo>
                  <a:lnTo>
                    <a:pt x="57575" y="52919"/>
                  </a:lnTo>
                  <a:lnTo>
                    <a:pt x="49126" y="66148"/>
                  </a:lnTo>
                  <a:lnTo>
                    <a:pt x="41165" y="80589"/>
                  </a:lnTo>
                  <a:lnTo>
                    <a:pt x="33972" y="95951"/>
                  </a:lnTo>
                  <a:lnTo>
                    <a:pt x="27619" y="111976"/>
                  </a:lnTo>
                  <a:lnTo>
                    <a:pt x="22014" y="128141"/>
                  </a:lnTo>
                  <a:lnTo>
                    <a:pt x="17008" y="143687"/>
                  </a:lnTo>
                  <a:lnTo>
                    <a:pt x="12456" y="158261"/>
                  </a:lnTo>
                  <a:lnTo>
                    <a:pt x="8396" y="172182"/>
                  </a:lnTo>
                  <a:lnTo>
                    <a:pt x="5041" y="186217"/>
                  </a:lnTo>
                  <a:lnTo>
                    <a:pt x="2454" y="200810"/>
                  </a:lnTo>
                  <a:lnTo>
                    <a:pt x="717" y="215902"/>
                  </a:lnTo>
                  <a:lnTo>
                    <a:pt x="0" y="231121"/>
                  </a:lnTo>
                  <a:lnTo>
                    <a:pt x="297" y="246211"/>
                  </a:lnTo>
                  <a:lnTo>
                    <a:pt x="1463" y="260921"/>
                  </a:lnTo>
                  <a:lnTo>
                    <a:pt x="3309" y="274946"/>
                  </a:lnTo>
                  <a:lnTo>
                    <a:pt x="5668" y="288189"/>
                  </a:lnTo>
                  <a:lnTo>
                    <a:pt x="8725" y="300724"/>
                  </a:lnTo>
                  <a:lnTo>
                    <a:pt x="12987" y="312690"/>
                  </a:lnTo>
                  <a:lnTo>
                    <a:pt x="18629" y="324221"/>
                  </a:lnTo>
                  <a:lnTo>
                    <a:pt x="25368" y="335272"/>
                  </a:lnTo>
                  <a:lnTo>
                    <a:pt x="32655" y="345628"/>
                  </a:lnTo>
                  <a:lnTo>
                    <a:pt x="40120" y="355226"/>
                  </a:lnTo>
                  <a:lnTo>
                    <a:pt x="47911" y="364148"/>
                  </a:lnTo>
                  <a:lnTo>
                    <a:pt x="56580" y="372527"/>
                  </a:lnTo>
                  <a:lnTo>
                    <a:pt x="66374" y="380493"/>
                  </a:lnTo>
                  <a:lnTo>
                    <a:pt x="77240" y="387997"/>
                  </a:lnTo>
                  <a:lnTo>
                    <a:pt x="88992" y="394817"/>
                  </a:lnTo>
                  <a:lnTo>
                    <a:pt x="101415" y="400878"/>
                  </a:lnTo>
                  <a:lnTo>
                    <a:pt x="114164" y="405932"/>
                  </a:lnTo>
                  <a:lnTo>
                    <a:pt x="126789" y="409496"/>
                  </a:lnTo>
                  <a:lnTo>
                    <a:pt x="139058" y="411446"/>
                  </a:lnTo>
                  <a:lnTo>
                    <a:pt x="151092" y="411958"/>
                  </a:lnTo>
                  <a:lnTo>
                    <a:pt x="163245" y="411321"/>
                  </a:lnTo>
                  <a:lnTo>
                    <a:pt x="175716" y="409817"/>
                  </a:lnTo>
                  <a:lnTo>
                    <a:pt x="188382" y="407522"/>
                  </a:lnTo>
                  <a:lnTo>
                    <a:pt x="200892" y="404313"/>
                  </a:lnTo>
                  <a:lnTo>
                    <a:pt x="213051" y="400188"/>
                  </a:lnTo>
                  <a:lnTo>
                    <a:pt x="224827" y="395115"/>
                  </a:lnTo>
                  <a:lnTo>
                    <a:pt x="236267" y="388954"/>
                  </a:lnTo>
                  <a:lnTo>
                    <a:pt x="247439" y="381735"/>
                  </a:lnTo>
                  <a:lnTo>
                    <a:pt x="258247" y="373786"/>
                  </a:lnTo>
                  <a:lnTo>
                    <a:pt x="268438" y="365612"/>
                  </a:lnTo>
                  <a:lnTo>
                    <a:pt x="277926" y="357525"/>
                  </a:lnTo>
                  <a:lnTo>
                    <a:pt x="286772" y="349638"/>
                  </a:lnTo>
                  <a:lnTo>
                    <a:pt x="295101" y="341963"/>
                  </a:lnTo>
                  <a:lnTo>
                    <a:pt x="303035" y="334463"/>
                  </a:lnTo>
                  <a:lnTo>
                    <a:pt x="310516" y="326935"/>
                  </a:lnTo>
                  <a:lnTo>
                    <a:pt x="317321" y="319034"/>
                  </a:lnTo>
                  <a:lnTo>
                    <a:pt x="323382" y="310592"/>
                  </a:lnTo>
                  <a:lnTo>
                    <a:pt x="328774" y="301292"/>
                  </a:lnTo>
                  <a:lnTo>
                    <a:pt x="333631" y="290606"/>
                  </a:lnTo>
                  <a:lnTo>
                    <a:pt x="338080" y="278370"/>
                  </a:lnTo>
                  <a:lnTo>
                    <a:pt x="342068" y="264575"/>
                  </a:lnTo>
                  <a:lnTo>
                    <a:pt x="345375" y="249188"/>
                  </a:lnTo>
                  <a:lnTo>
                    <a:pt x="347929" y="232368"/>
                  </a:lnTo>
                  <a:lnTo>
                    <a:pt x="349644" y="214872"/>
                  </a:lnTo>
                  <a:lnTo>
                    <a:pt x="350346" y="197902"/>
                  </a:lnTo>
                  <a:lnTo>
                    <a:pt x="350039" y="182080"/>
                  </a:lnTo>
                  <a:lnTo>
                    <a:pt x="348866" y="167171"/>
                  </a:lnTo>
                  <a:lnTo>
                    <a:pt x="347016" y="152398"/>
                  </a:lnTo>
                  <a:lnTo>
                    <a:pt x="344659" y="137285"/>
                  </a:lnTo>
                  <a:lnTo>
                    <a:pt x="341772" y="122165"/>
                  </a:lnTo>
                  <a:lnTo>
                    <a:pt x="338157" y="107985"/>
                  </a:lnTo>
                  <a:lnTo>
                    <a:pt x="333758" y="95211"/>
                  </a:lnTo>
                  <a:lnTo>
                    <a:pt x="328498" y="83513"/>
                  </a:lnTo>
                  <a:lnTo>
                    <a:pt x="322211" y="72056"/>
                  </a:lnTo>
                  <a:lnTo>
                    <a:pt x="314900" y="60324"/>
                  </a:lnTo>
                  <a:lnTo>
                    <a:pt x="306549" y="48630"/>
                  </a:lnTo>
                  <a:lnTo>
                    <a:pt x="297040" y="37905"/>
                  </a:lnTo>
                  <a:lnTo>
                    <a:pt x="286416" y="28617"/>
                  </a:lnTo>
                  <a:lnTo>
                    <a:pt x="274689" y="20923"/>
                  </a:lnTo>
                  <a:lnTo>
                    <a:pt x="261761" y="14904"/>
                  </a:lnTo>
                  <a:lnTo>
                    <a:pt x="247702" y="10421"/>
                  </a:lnTo>
                  <a:lnTo>
                    <a:pt x="233025" y="7361"/>
                  </a:lnTo>
                  <a:lnTo>
                    <a:pt x="218560" y="5733"/>
                  </a:lnTo>
                  <a:lnTo>
                    <a:pt x="204765" y="5413"/>
                  </a:lnTo>
                  <a:lnTo>
                    <a:pt x="191894" y="6330"/>
                  </a:lnTo>
                  <a:lnTo>
                    <a:pt x="180169" y="8539"/>
                  </a:lnTo>
                  <a:lnTo>
                    <a:pt x="169575" y="11947"/>
                  </a:lnTo>
                  <a:lnTo>
                    <a:pt x="159782" y="16183"/>
                  </a:lnTo>
                  <a:lnTo>
                    <a:pt x="150270" y="20710"/>
                  </a:lnTo>
                  <a:lnTo>
                    <a:pt x="140709" y="25205"/>
                  </a:lnTo>
                  <a:lnTo>
                    <a:pt x="130808" y="29866"/>
                  </a:lnTo>
                  <a:lnTo>
                    <a:pt x="120242" y="35287"/>
                  </a:lnTo>
                  <a:lnTo>
                    <a:pt x="108919" y="41738"/>
                  </a:lnTo>
                  <a:lnTo>
                    <a:pt x="97326" y="48728"/>
                  </a:lnTo>
                  <a:lnTo>
                    <a:pt x="85178" y="55863"/>
                  </a:lnTo>
                  <a:lnTo>
                    <a:pt x="70288" y="63773"/>
                  </a:lnTo>
                  <a:lnTo>
                    <a:pt x="4881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3665" y="3067611"/>
              <a:ext cx="211357" cy="326843"/>
            </a:xfrm>
            <a:custGeom>
              <a:avLst/>
              <a:gdLst/>
              <a:ahLst/>
              <a:cxnLst/>
              <a:rect l="0" t="0" r="0" b="0"/>
              <a:pathLst>
                <a:path w="211357" h="326843">
                  <a:moveTo>
                    <a:pt x="0" y="42572"/>
                  </a:moveTo>
                  <a:lnTo>
                    <a:pt x="3068" y="31039"/>
                  </a:lnTo>
                  <a:lnTo>
                    <a:pt x="7131" y="21830"/>
                  </a:lnTo>
                  <a:lnTo>
                    <a:pt x="12623" y="14131"/>
                  </a:lnTo>
                  <a:lnTo>
                    <a:pt x="19383" y="7894"/>
                  </a:lnTo>
                  <a:lnTo>
                    <a:pt x="27181" y="3480"/>
                  </a:lnTo>
                  <a:lnTo>
                    <a:pt x="35778" y="930"/>
                  </a:lnTo>
                  <a:lnTo>
                    <a:pt x="44963" y="0"/>
                  </a:lnTo>
                  <a:lnTo>
                    <a:pt x="54569" y="350"/>
                  </a:lnTo>
                  <a:lnTo>
                    <a:pt x="64469" y="1653"/>
                  </a:lnTo>
                  <a:lnTo>
                    <a:pt x="74571" y="3642"/>
                  </a:lnTo>
                  <a:lnTo>
                    <a:pt x="84812" y="6114"/>
                  </a:lnTo>
                  <a:lnTo>
                    <a:pt x="95134" y="8933"/>
                  </a:lnTo>
                  <a:lnTo>
                    <a:pt x="105015" y="12486"/>
                  </a:lnTo>
                  <a:lnTo>
                    <a:pt x="113511" y="17621"/>
                  </a:lnTo>
                  <a:lnTo>
                    <a:pt x="120213" y="24667"/>
                  </a:lnTo>
                  <a:lnTo>
                    <a:pt x="124881" y="33163"/>
                  </a:lnTo>
                  <a:lnTo>
                    <a:pt x="127197" y="42170"/>
                  </a:lnTo>
                  <a:lnTo>
                    <a:pt x="127234" y="51076"/>
                  </a:lnTo>
                  <a:lnTo>
                    <a:pt x="125344" y="59647"/>
                  </a:lnTo>
                  <a:lnTo>
                    <a:pt x="121959" y="67848"/>
                  </a:lnTo>
                  <a:lnTo>
                    <a:pt x="117491" y="75734"/>
                  </a:lnTo>
                  <a:lnTo>
                    <a:pt x="113073" y="83536"/>
                  </a:lnTo>
                  <a:lnTo>
                    <a:pt x="110480" y="91629"/>
                  </a:lnTo>
                  <a:lnTo>
                    <a:pt x="110529" y="100184"/>
                  </a:lnTo>
                  <a:lnTo>
                    <a:pt x="113179" y="108882"/>
                  </a:lnTo>
                  <a:lnTo>
                    <a:pt x="118006" y="117036"/>
                  </a:lnTo>
                  <a:lnTo>
                    <a:pt x="124511" y="124305"/>
                  </a:lnTo>
                  <a:lnTo>
                    <a:pt x="132248" y="130998"/>
                  </a:lnTo>
                  <a:lnTo>
                    <a:pt x="140860" y="137866"/>
                  </a:lnTo>
                  <a:lnTo>
                    <a:pt x="150080" y="145341"/>
                  </a:lnTo>
                  <a:lnTo>
                    <a:pt x="159554" y="153516"/>
                  </a:lnTo>
                  <a:lnTo>
                    <a:pt x="168839" y="162315"/>
                  </a:lnTo>
                  <a:lnTo>
                    <a:pt x="177710" y="171612"/>
                  </a:lnTo>
                  <a:lnTo>
                    <a:pt x="185972" y="181279"/>
                  </a:lnTo>
                  <a:lnTo>
                    <a:pt x="193376" y="191214"/>
                  </a:lnTo>
                  <a:lnTo>
                    <a:pt x="199866" y="201338"/>
                  </a:lnTo>
                  <a:lnTo>
                    <a:pt x="205225" y="211592"/>
                  </a:lnTo>
                  <a:lnTo>
                    <a:pt x="209002" y="221935"/>
                  </a:lnTo>
                  <a:lnTo>
                    <a:pt x="211089" y="232334"/>
                  </a:lnTo>
                  <a:lnTo>
                    <a:pt x="211356" y="242606"/>
                  </a:lnTo>
                  <a:lnTo>
                    <a:pt x="209490" y="252430"/>
                  </a:lnTo>
                  <a:lnTo>
                    <a:pt x="205526" y="261663"/>
                  </a:lnTo>
                  <a:lnTo>
                    <a:pt x="199610" y="270168"/>
                  </a:lnTo>
                  <a:lnTo>
                    <a:pt x="191828" y="277735"/>
                  </a:lnTo>
                  <a:lnTo>
                    <a:pt x="182411" y="284343"/>
                  </a:lnTo>
                  <a:lnTo>
                    <a:pt x="171683" y="290120"/>
                  </a:lnTo>
                  <a:lnTo>
                    <a:pt x="159966" y="295243"/>
                  </a:lnTo>
                  <a:lnTo>
                    <a:pt x="147538" y="299878"/>
                  </a:lnTo>
                  <a:lnTo>
                    <a:pt x="134770" y="304162"/>
                  </a:lnTo>
                  <a:lnTo>
                    <a:pt x="122127" y="308201"/>
                  </a:lnTo>
                  <a:lnTo>
                    <a:pt x="109851" y="312064"/>
                  </a:lnTo>
                  <a:lnTo>
                    <a:pt x="98053" y="315656"/>
                  </a:lnTo>
                  <a:lnTo>
                    <a:pt x="85442" y="319070"/>
                  </a:lnTo>
                  <a:lnTo>
                    <a:pt x="68678" y="322609"/>
                  </a:lnTo>
                  <a:lnTo>
                    <a:pt x="42114" y="326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19945" y="3047013"/>
              <a:ext cx="165631" cy="305391"/>
            </a:xfrm>
            <a:custGeom>
              <a:avLst/>
              <a:gdLst/>
              <a:ahLst/>
              <a:cxnLst/>
              <a:rect l="0" t="0" r="0" b="0"/>
              <a:pathLst>
                <a:path w="165631" h="305391">
                  <a:moveTo>
                    <a:pt x="80632" y="0"/>
                  </a:moveTo>
                  <a:lnTo>
                    <a:pt x="71898" y="8734"/>
                  </a:lnTo>
                  <a:lnTo>
                    <a:pt x="64191" y="16441"/>
                  </a:lnTo>
                  <a:lnTo>
                    <a:pt x="56794" y="23847"/>
                  </a:lnTo>
                  <a:lnTo>
                    <a:pt x="49706" y="31281"/>
                  </a:lnTo>
                  <a:lnTo>
                    <a:pt x="43175" y="39108"/>
                  </a:lnTo>
                  <a:lnTo>
                    <a:pt x="37303" y="47496"/>
                  </a:lnTo>
                  <a:lnTo>
                    <a:pt x="32038" y="56758"/>
                  </a:lnTo>
                  <a:lnTo>
                    <a:pt x="27268" y="67417"/>
                  </a:lnTo>
                  <a:lnTo>
                    <a:pt x="22873" y="79631"/>
                  </a:lnTo>
                  <a:lnTo>
                    <a:pt x="18751" y="93240"/>
                  </a:lnTo>
                  <a:lnTo>
                    <a:pt x="14822" y="107971"/>
                  </a:lnTo>
                  <a:lnTo>
                    <a:pt x="11032" y="123541"/>
                  </a:lnTo>
                  <a:lnTo>
                    <a:pt x="7503" y="139554"/>
                  </a:lnTo>
                  <a:lnTo>
                    <a:pt x="4512" y="155522"/>
                  </a:lnTo>
                  <a:lnTo>
                    <a:pt x="2173" y="171188"/>
                  </a:lnTo>
                  <a:lnTo>
                    <a:pt x="604" y="186656"/>
                  </a:lnTo>
                  <a:lnTo>
                    <a:pt x="0" y="202268"/>
                  </a:lnTo>
                  <a:lnTo>
                    <a:pt x="378" y="218206"/>
                  </a:lnTo>
                  <a:lnTo>
                    <a:pt x="1768" y="234013"/>
                  </a:lnTo>
                  <a:lnTo>
                    <a:pt x="4296" y="248720"/>
                  </a:lnTo>
                  <a:lnTo>
                    <a:pt x="7927" y="261868"/>
                  </a:lnTo>
                  <a:lnTo>
                    <a:pt x="12652" y="273323"/>
                  </a:lnTo>
                  <a:lnTo>
                    <a:pt x="18573" y="283027"/>
                  </a:lnTo>
                  <a:lnTo>
                    <a:pt x="25638" y="291135"/>
                  </a:lnTo>
                  <a:lnTo>
                    <a:pt x="33993" y="297616"/>
                  </a:lnTo>
                  <a:lnTo>
                    <a:pt x="44036" y="302161"/>
                  </a:lnTo>
                  <a:lnTo>
                    <a:pt x="55823" y="304770"/>
                  </a:lnTo>
                  <a:lnTo>
                    <a:pt x="68805" y="305390"/>
                  </a:lnTo>
                  <a:lnTo>
                    <a:pt x="82050" y="303763"/>
                  </a:lnTo>
                  <a:lnTo>
                    <a:pt x="94987" y="299963"/>
                  </a:lnTo>
                  <a:lnTo>
                    <a:pt x="107263" y="294328"/>
                  </a:lnTo>
                  <a:lnTo>
                    <a:pt x="118582" y="287265"/>
                  </a:lnTo>
                  <a:lnTo>
                    <a:pt x="128889" y="279149"/>
                  </a:lnTo>
                  <a:lnTo>
                    <a:pt x="138149" y="270279"/>
                  </a:lnTo>
                  <a:lnTo>
                    <a:pt x="146238" y="260880"/>
                  </a:lnTo>
                  <a:lnTo>
                    <a:pt x="153195" y="251117"/>
                  </a:lnTo>
                  <a:lnTo>
                    <a:pt x="158870" y="241105"/>
                  </a:lnTo>
                  <a:lnTo>
                    <a:pt x="162860" y="230924"/>
                  </a:lnTo>
                  <a:lnTo>
                    <a:pt x="165094" y="220632"/>
                  </a:lnTo>
                  <a:lnTo>
                    <a:pt x="165630" y="210433"/>
                  </a:lnTo>
                  <a:lnTo>
                    <a:pt x="164477" y="200657"/>
                  </a:lnTo>
                  <a:lnTo>
                    <a:pt x="161799" y="191461"/>
                  </a:lnTo>
                  <a:lnTo>
                    <a:pt x="157392" y="183150"/>
                  </a:lnTo>
                  <a:lnTo>
                    <a:pt x="150629" y="176246"/>
                  </a:lnTo>
                  <a:lnTo>
                    <a:pt x="141383" y="170905"/>
                  </a:lnTo>
                  <a:lnTo>
                    <a:pt x="130277" y="167133"/>
                  </a:lnTo>
                  <a:lnTo>
                    <a:pt x="118374" y="164959"/>
                  </a:lnTo>
                  <a:lnTo>
                    <a:pt x="106373" y="164241"/>
                  </a:lnTo>
                  <a:lnTo>
                    <a:pt x="94573" y="164875"/>
                  </a:lnTo>
                  <a:lnTo>
                    <a:pt x="83051" y="166887"/>
                  </a:lnTo>
                  <a:lnTo>
                    <a:pt x="71792" y="170167"/>
                  </a:lnTo>
                  <a:lnTo>
                    <a:pt x="60910" y="174656"/>
                  </a:lnTo>
                  <a:lnTo>
                    <a:pt x="50661" y="180417"/>
                  </a:lnTo>
                  <a:lnTo>
                    <a:pt x="41141" y="187354"/>
                  </a:lnTo>
                  <a:lnTo>
                    <a:pt x="32581" y="194804"/>
                  </a:lnTo>
                  <a:lnTo>
                    <a:pt x="24596" y="202364"/>
                  </a:lnTo>
                  <a:lnTo>
                    <a:pt x="16484" y="210694"/>
                  </a:lnTo>
                  <a:lnTo>
                    <a:pt x="693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00619" y="3068070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30936" y="6001"/>
                  </a:lnTo>
                  <a:lnTo>
                    <a:pt x="124731" y="12846"/>
                  </a:lnTo>
                  <a:lnTo>
                    <a:pt x="117635" y="21238"/>
                  </a:lnTo>
                  <a:lnTo>
                    <a:pt x="109695" y="31038"/>
                  </a:lnTo>
                  <a:lnTo>
                    <a:pt x="101049" y="42001"/>
                  </a:lnTo>
                  <a:lnTo>
                    <a:pt x="91858" y="53862"/>
                  </a:lnTo>
                  <a:lnTo>
                    <a:pt x="82432" y="66385"/>
                  </a:lnTo>
                  <a:lnTo>
                    <a:pt x="73190" y="79382"/>
                  </a:lnTo>
                  <a:lnTo>
                    <a:pt x="64346" y="92702"/>
                  </a:lnTo>
                  <a:lnTo>
                    <a:pt x="55765" y="105913"/>
                  </a:lnTo>
                  <a:lnTo>
                    <a:pt x="47084" y="118330"/>
                  </a:lnTo>
                  <a:lnTo>
                    <a:pt x="38106" y="129635"/>
                  </a:lnTo>
                  <a:lnTo>
                    <a:pt x="29244" y="139561"/>
                  </a:lnTo>
                  <a:lnTo>
                    <a:pt x="20568" y="148693"/>
                  </a:lnTo>
                  <a:lnTo>
                    <a:pt x="11311" y="15782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00619" y="3131241"/>
              <a:ext cx="168457" cy="126342"/>
            </a:xfrm>
            <a:custGeom>
              <a:avLst/>
              <a:gdLst/>
              <a:ahLst/>
              <a:cxnLst/>
              <a:rect l="0" t="0" r="0" b="0"/>
              <a:pathLst>
                <a:path w="168457" h="126342">
                  <a:moveTo>
                    <a:pt x="0" y="0"/>
                  </a:moveTo>
                  <a:lnTo>
                    <a:pt x="8868" y="3000"/>
                  </a:lnTo>
                  <a:lnTo>
                    <a:pt x="17855" y="6423"/>
                  </a:lnTo>
                  <a:lnTo>
                    <a:pt x="27846" y="10624"/>
                  </a:lnTo>
                  <a:lnTo>
                    <a:pt x="38654" y="15696"/>
                  </a:lnTo>
                  <a:lnTo>
                    <a:pt x="49817" y="21826"/>
                  </a:lnTo>
                  <a:lnTo>
                    <a:pt x="61017" y="29005"/>
                  </a:lnTo>
                  <a:lnTo>
                    <a:pt x="71957" y="36920"/>
                  </a:lnTo>
                  <a:lnTo>
                    <a:pt x="82293" y="45066"/>
                  </a:lnTo>
                  <a:lnTo>
                    <a:pt x="91905" y="53133"/>
                  </a:lnTo>
                  <a:lnTo>
                    <a:pt x="100850" y="61005"/>
                  </a:lnTo>
                  <a:lnTo>
                    <a:pt x="109251" y="68669"/>
                  </a:lnTo>
                  <a:lnTo>
                    <a:pt x="117240" y="76158"/>
                  </a:lnTo>
                  <a:lnTo>
                    <a:pt x="124930" y="83508"/>
                  </a:lnTo>
                  <a:lnTo>
                    <a:pt x="132408" y="90758"/>
                  </a:lnTo>
                  <a:lnTo>
                    <a:pt x="139730" y="97926"/>
                  </a:lnTo>
                  <a:lnTo>
                    <a:pt x="146638" y="104732"/>
                  </a:lnTo>
                  <a:lnTo>
                    <a:pt x="153253" y="111267"/>
                  </a:lnTo>
                  <a:lnTo>
                    <a:pt x="160157" y="118105"/>
                  </a:lnTo>
                  <a:lnTo>
                    <a:pt x="168456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37531" y="2855447"/>
              <a:ext cx="210571" cy="244570"/>
            </a:xfrm>
            <a:custGeom>
              <a:avLst/>
              <a:gdLst/>
              <a:ahLst/>
              <a:cxnLst/>
              <a:rect l="0" t="0" r="0" b="0"/>
              <a:pathLst>
                <a:path w="210571" h="244570">
                  <a:moveTo>
                    <a:pt x="0" y="75752"/>
                  </a:moveTo>
                  <a:lnTo>
                    <a:pt x="3000" y="66951"/>
                  </a:lnTo>
                  <a:lnTo>
                    <a:pt x="6423" y="58604"/>
                  </a:lnTo>
                  <a:lnTo>
                    <a:pt x="10619" y="49910"/>
                  </a:lnTo>
                  <a:lnTo>
                    <a:pt x="15519" y="40962"/>
                  </a:lnTo>
                  <a:lnTo>
                    <a:pt x="21001" y="32115"/>
                  </a:lnTo>
                  <a:lnTo>
                    <a:pt x="26940" y="23585"/>
                  </a:lnTo>
                  <a:lnTo>
                    <a:pt x="33547" y="15743"/>
                  </a:lnTo>
                  <a:lnTo>
                    <a:pt x="41342" y="9162"/>
                  </a:lnTo>
                  <a:lnTo>
                    <a:pt x="50504" y="4052"/>
                  </a:lnTo>
                  <a:lnTo>
                    <a:pt x="60588" y="775"/>
                  </a:lnTo>
                  <a:lnTo>
                    <a:pt x="70741" y="0"/>
                  </a:lnTo>
                  <a:lnTo>
                    <a:pt x="80457" y="1852"/>
                  </a:lnTo>
                  <a:lnTo>
                    <a:pt x="89588" y="6010"/>
                  </a:lnTo>
                  <a:lnTo>
                    <a:pt x="98174" y="11998"/>
                  </a:lnTo>
                  <a:lnTo>
                    <a:pt x="106317" y="19358"/>
                  </a:lnTo>
                  <a:lnTo>
                    <a:pt x="114124" y="27871"/>
                  </a:lnTo>
                  <a:lnTo>
                    <a:pt x="121687" y="37555"/>
                  </a:lnTo>
                  <a:lnTo>
                    <a:pt x="129069" y="48323"/>
                  </a:lnTo>
                  <a:lnTo>
                    <a:pt x="135996" y="59993"/>
                  </a:lnTo>
                  <a:lnTo>
                    <a:pt x="141889" y="72357"/>
                  </a:lnTo>
                  <a:lnTo>
                    <a:pt x="146517" y="85233"/>
                  </a:lnTo>
                  <a:lnTo>
                    <a:pt x="149962" y="98473"/>
                  </a:lnTo>
                  <a:lnTo>
                    <a:pt x="152440" y="111967"/>
                  </a:lnTo>
                  <a:lnTo>
                    <a:pt x="154172" y="125637"/>
                  </a:lnTo>
                  <a:lnTo>
                    <a:pt x="155032" y="139427"/>
                  </a:lnTo>
                  <a:lnTo>
                    <a:pt x="154561" y="153299"/>
                  </a:lnTo>
                  <a:lnTo>
                    <a:pt x="152616" y="167216"/>
                  </a:lnTo>
                  <a:lnTo>
                    <a:pt x="149344" y="180833"/>
                  </a:lnTo>
                  <a:lnTo>
                    <a:pt x="145006" y="193524"/>
                  </a:lnTo>
                  <a:lnTo>
                    <a:pt x="139861" y="205018"/>
                  </a:lnTo>
                  <a:lnTo>
                    <a:pt x="133967" y="215209"/>
                  </a:lnTo>
                  <a:lnTo>
                    <a:pt x="127187" y="223991"/>
                  </a:lnTo>
                  <a:lnTo>
                    <a:pt x="119517" y="231445"/>
                  </a:lnTo>
                  <a:lnTo>
                    <a:pt x="111079" y="237468"/>
                  </a:lnTo>
                  <a:lnTo>
                    <a:pt x="102038" y="241700"/>
                  </a:lnTo>
                  <a:lnTo>
                    <a:pt x="92556" y="244095"/>
                  </a:lnTo>
                  <a:lnTo>
                    <a:pt x="83087" y="244569"/>
                  </a:lnTo>
                  <a:lnTo>
                    <a:pt x="74343" y="242844"/>
                  </a:lnTo>
                  <a:lnTo>
                    <a:pt x="66651" y="238978"/>
                  </a:lnTo>
                  <a:lnTo>
                    <a:pt x="59997" y="233299"/>
                  </a:lnTo>
                  <a:lnTo>
                    <a:pt x="54212" y="226207"/>
                  </a:lnTo>
                  <a:lnTo>
                    <a:pt x="49110" y="218075"/>
                  </a:lnTo>
                  <a:lnTo>
                    <a:pt x="45003" y="209365"/>
                  </a:lnTo>
                  <a:lnTo>
                    <a:pt x="42674" y="200606"/>
                  </a:lnTo>
                  <a:lnTo>
                    <a:pt x="42404" y="192090"/>
                  </a:lnTo>
                  <a:lnTo>
                    <a:pt x="44018" y="183900"/>
                  </a:lnTo>
                  <a:lnTo>
                    <a:pt x="47161" y="176012"/>
                  </a:lnTo>
                  <a:lnTo>
                    <a:pt x="51474" y="168380"/>
                  </a:lnTo>
                  <a:lnTo>
                    <a:pt x="57131" y="161270"/>
                  </a:lnTo>
                  <a:lnTo>
                    <a:pt x="64808" y="155246"/>
                  </a:lnTo>
                  <a:lnTo>
                    <a:pt x="74704" y="150532"/>
                  </a:lnTo>
                  <a:lnTo>
                    <a:pt x="86263" y="147197"/>
                  </a:lnTo>
                  <a:lnTo>
                    <a:pt x="98477" y="145325"/>
                  </a:lnTo>
                  <a:lnTo>
                    <a:pt x="110690" y="144807"/>
                  </a:lnTo>
                  <a:lnTo>
                    <a:pt x="122634" y="145408"/>
                  </a:lnTo>
                  <a:lnTo>
                    <a:pt x="134253" y="146865"/>
                  </a:lnTo>
                  <a:lnTo>
                    <a:pt x="145578" y="148951"/>
                  </a:lnTo>
                  <a:lnTo>
                    <a:pt x="156599" y="151524"/>
                  </a:lnTo>
                  <a:lnTo>
                    <a:pt x="168538" y="154878"/>
                  </a:lnTo>
                  <a:lnTo>
                    <a:pt x="184679" y="160423"/>
                  </a:lnTo>
                  <a:lnTo>
                    <a:pt x="210570" y="170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16474" y="3141769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5862" y="2934"/>
                  </a:lnTo>
                  <a:lnTo>
                    <a:pt x="276235" y="5716"/>
                  </a:lnTo>
                  <a:lnTo>
                    <a:pt x="264943" y="8611"/>
                  </a:lnTo>
                  <a:lnTo>
                    <a:pt x="252103" y="11479"/>
                  </a:lnTo>
                  <a:lnTo>
                    <a:pt x="237975" y="13995"/>
                  </a:lnTo>
                  <a:lnTo>
                    <a:pt x="222855" y="16010"/>
                  </a:lnTo>
                  <a:lnTo>
                    <a:pt x="207166" y="17696"/>
                  </a:lnTo>
                  <a:lnTo>
                    <a:pt x="191426" y="19439"/>
                  </a:lnTo>
                  <a:lnTo>
                    <a:pt x="175918" y="21460"/>
                  </a:lnTo>
                  <a:lnTo>
                    <a:pt x="160559" y="23649"/>
                  </a:lnTo>
                  <a:lnTo>
                    <a:pt x="145020" y="25666"/>
                  </a:lnTo>
                  <a:lnTo>
                    <a:pt x="129123" y="27324"/>
                  </a:lnTo>
                  <a:lnTo>
                    <a:pt x="113004" y="28759"/>
                  </a:lnTo>
                  <a:lnTo>
                    <a:pt x="97022" y="30329"/>
                  </a:lnTo>
                  <a:lnTo>
                    <a:pt x="81388" y="32233"/>
                  </a:lnTo>
                  <a:lnTo>
                    <a:pt x="66356" y="34351"/>
                  </a:lnTo>
                  <a:lnTo>
                    <a:pt x="50617" y="36543"/>
                  </a:lnTo>
                  <a:lnTo>
                    <a:pt x="30556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69116" y="3244904"/>
              <a:ext cx="152027" cy="265364"/>
            </a:xfrm>
            <a:custGeom>
              <a:avLst/>
              <a:gdLst/>
              <a:ahLst/>
              <a:cxnLst/>
              <a:rect l="0" t="0" r="0" b="0"/>
              <a:pathLst>
                <a:path w="152027" h="265364">
                  <a:moveTo>
                    <a:pt x="0" y="12678"/>
                  </a:moveTo>
                  <a:lnTo>
                    <a:pt x="11668" y="12611"/>
                  </a:lnTo>
                  <a:lnTo>
                    <a:pt x="22157" y="11971"/>
                  </a:lnTo>
                  <a:lnTo>
                    <a:pt x="32468" y="10679"/>
                  </a:lnTo>
                  <a:lnTo>
                    <a:pt x="43115" y="8992"/>
                  </a:lnTo>
                  <a:lnTo>
                    <a:pt x="54755" y="7324"/>
                  </a:lnTo>
                  <a:lnTo>
                    <a:pt x="67647" y="5907"/>
                  </a:lnTo>
                  <a:lnTo>
                    <a:pt x="81553" y="4636"/>
                  </a:lnTo>
                  <a:lnTo>
                    <a:pt x="95956" y="3177"/>
                  </a:lnTo>
                  <a:lnTo>
                    <a:pt x="110472" y="1367"/>
                  </a:lnTo>
                  <a:lnTo>
                    <a:pt x="124114" y="0"/>
                  </a:lnTo>
                  <a:lnTo>
                    <a:pt x="135290" y="665"/>
                  </a:lnTo>
                  <a:lnTo>
                    <a:pt x="143350" y="4084"/>
                  </a:lnTo>
                  <a:lnTo>
                    <a:pt x="148468" y="10163"/>
                  </a:lnTo>
                  <a:lnTo>
                    <a:pt x="151171" y="18454"/>
                  </a:lnTo>
                  <a:lnTo>
                    <a:pt x="152026" y="28431"/>
                  </a:lnTo>
                  <a:lnTo>
                    <a:pt x="151370" y="39315"/>
                  </a:lnTo>
                  <a:lnTo>
                    <a:pt x="149285" y="50130"/>
                  </a:lnTo>
                  <a:lnTo>
                    <a:pt x="145932" y="60360"/>
                  </a:lnTo>
                  <a:lnTo>
                    <a:pt x="141550" y="70206"/>
                  </a:lnTo>
                  <a:lnTo>
                    <a:pt x="136385" y="80350"/>
                  </a:lnTo>
                  <a:lnTo>
                    <a:pt x="130651" y="91186"/>
                  </a:lnTo>
                  <a:lnTo>
                    <a:pt x="124512" y="102942"/>
                  </a:lnTo>
                  <a:lnTo>
                    <a:pt x="118092" y="115832"/>
                  </a:lnTo>
                  <a:lnTo>
                    <a:pt x="111482" y="129838"/>
                  </a:lnTo>
                  <a:lnTo>
                    <a:pt x="104909" y="144465"/>
                  </a:lnTo>
                  <a:lnTo>
                    <a:pt x="98721" y="158890"/>
                  </a:lnTo>
                  <a:lnTo>
                    <a:pt x="93074" y="172664"/>
                  </a:lnTo>
                  <a:lnTo>
                    <a:pt x="87790" y="185859"/>
                  </a:lnTo>
                  <a:lnTo>
                    <a:pt x="82474" y="198865"/>
                  </a:lnTo>
                  <a:lnTo>
                    <a:pt x="76904" y="211932"/>
                  </a:lnTo>
                  <a:lnTo>
                    <a:pt x="71326" y="224551"/>
                  </a:lnTo>
                  <a:lnTo>
                    <a:pt x="65823" y="236779"/>
                  </a:lnTo>
                  <a:lnTo>
                    <a:pt x="59908" y="249695"/>
                  </a:lnTo>
                  <a:lnTo>
                    <a:pt x="52643" y="265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3212" y="4282601"/>
            <a:ext cx="333138" cy="429217"/>
            <a:chOff x="263212" y="4282601"/>
            <a:chExt cx="333138" cy="429217"/>
          </a:xfrm>
        </p:grpSpPr>
        <p:sp>
          <p:nvSpPr>
            <p:cNvPr id="34" name="Freeform 33"/>
            <p:cNvSpPr/>
            <p:nvPr/>
          </p:nvSpPr>
          <p:spPr>
            <a:xfrm>
              <a:off x="442196" y="4316421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8" y="54415"/>
                  </a:lnTo>
                  <a:lnTo>
                    <a:pt x="826" y="67924"/>
                  </a:lnTo>
                  <a:lnTo>
                    <a:pt x="2075" y="81577"/>
                  </a:lnTo>
                  <a:lnTo>
                    <a:pt x="3727" y="95344"/>
                  </a:lnTo>
                  <a:lnTo>
                    <a:pt x="5376" y="109193"/>
                  </a:lnTo>
                  <a:lnTo>
                    <a:pt x="6783" y="123101"/>
                  </a:lnTo>
                  <a:lnTo>
                    <a:pt x="8049" y="137052"/>
                  </a:lnTo>
                  <a:lnTo>
                    <a:pt x="9505" y="151030"/>
                  </a:lnTo>
                  <a:lnTo>
                    <a:pt x="11332" y="165037"/>
                  </a:lnTo>
                  <a:lnTo>
                    <a:pt x="13389" y="179393"/>
                  </a:lnTo>
                  <a:lnTo>
                    <a:pt x="15317" y="194710"/>
                  </a:lnTo>
                  <a:lnTo>
                    <a:pt x="16915" y="211228"/>
                  </a:lnTo>
                  <a:lnTo>
                    <a:pt x="18311" y="228391"/>
                  </a:lnTo>
                  <a:lnTo>
                    <a:pt x="19855" y="245072"/>
                  </a:lnTo>
                  <a:lnTo>
                    <a:pt x="21741" y="260663"/>
                  </a:lnTo>
                  <a:lnTo>
                    <a:pt x="23838" y="275232"/>
                  </a:lnTo>
                  <a:lnTo>
                    <a:pt x="25792" y="289235"/>
                  </a:lnTo>
                  <a:lnTo>
                    <a:pt x="27404" y="303012"/>
                  </a:lnTo>
                  <a:lnTo>
                    <a:pt x="28641" y="316324"/>
                  </a:lnTo>
                  <a:lnTo>
                    <a:pt x="29680" y="329845"/>
                  </a:lnTo>
                  <a:lnTo>
                    <a:pt x="30610" y="345887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6966" y="4316421"/>
              <a:ext cx="114703" cy="237326"/>
            </a:xfrm>
            <a:custGeom>
              <a:avLst/>
              <a:gdLst/>
              <a:ahLst/>
              <a:cxnLst/>
              <a:rect l="0" t="0" r="0" b="0"/>
              <a:pathLst>
                <a:path w="114703" h="237326">
                  <a:moveTo>
                    <a:pt x="114702" y="157927"/>
                  </a:moveTo>
                  <a:lnTo>
                    <a:pt x="105901" y="166661"/>
                  </a:lnTo>
                  <a:lnTo>
                    <a:pt x="97554" y="174368"/>
                  </a:lnTo>
                  <a:lnTo>
                    <a:pt x="88860" y="181770"/>
                  </a:lnTo>
                  <a:lnTo>
                    <a:pt x="79912" y="189031"/>
                  </a:lnTo>
                  <a:lnTo>
                    <a:pt x="71065" y="196209"/>
                  </a:lnTo>
                  <a:lnTo>
                    <a:pt x="62526" y="203335"/>
                  </a:lnTo>
                  <a:lnTo>
                    <a:pt x="54338" y="210425"/>
                  </a:lnTo>
                  <a:lnTo>
                    <a:pt x="46460" y="217492"/>
                  </a:lnTo>
                  <a:lnTo>
                    <a:pt x="38830" y="224525"/>
                  </a:lnTo>
                  <a:lnTo>
                    <a:pt x="31384" y="230874"/>
                  </a:lnTo>
                  <a:lnTo>
                    <a:pt x="24071" y="235314"/>
                  </a:lnTo>
                  <a:lnTo>
                    <a:pt x="16865" y="237325"/>
                  </a:lnTo>
                  <a:lnTo>
                    <a:pt x="10228" y="236876"/>
                  </a:lnTo>
                  <a:lnTo>
                    <a:pt x="5062" y="234064"/>
                  </a:lnTo>
                  <a:lnTo>
                    <a:pt x="1741" y="229204"/>
                  </a:lnTo>
                  <a:lnTo>
                    <a:pt x="157" y="222553"/>
                  </a:lnTo>
                  <a:lnTo>
                    <a:pt x="0" y="214210"/>
                  </a:lnTo>
                  <a:lnTo>
                    <a:pt x="930" y="204380"/>
                  </a:lnTo>
                  <a:lnTo>
                    <a:pt x="2654" y="193191"/>
                  </a:lnTo>
                  <a:lnTo>
                    <a:pt x="4940" y="180624"/>
                  </a:lnTo>
                  <a:lnTo>
                    <a:pt x="7618" y="166804"/>
                  </a:lnTo>
                  <a:lnTo>
                    <a:pt x="10565" y="152117"/>
                  </a:lnTo>
                  <a:lnTo>
                    <a:pt x="13695" y="137113"/>
                  </a:lnTo>
                  <a:lnTo>
                    <a:pt x="16950" y="122137"/>
                  </a:lnTo>
                  <a:lnTo>
                    <a:pt x="20289" y="107490"/>
                  </a:lnTo>
                  <a:lnTo>
                    <a:pt x="23685" y="93501"/>
                  </a:lnTo>
                  <a:lnTo>
                    <a:pt x="27118" y="80278"/>
                  </a:lnTo>
                  <a:lnTo>
                    <a:pt x="30576" y="67754"/>
                  </a:lnTo>
                  <a:lnTo>
                    <a:pt x="34052" y="55795"/>
                  </a:lnTo>
                  <a:lnTo>
                    <a:pt x="37534" y="44277"/>
                  </a:lnTo>
                  <a:lnTo>
                    <a:pt x="40868" y="33536"/>
                  </a:lnTo>
                  <a:lnTo>
                    <a:pt x="44081" y="23312"/>
                  </a:lnTo>
                  <a:lnTo>
                    <a:pt x="47455" y="12701"/>
                  </a:lnTo>
                  <a:lnTo>
                    <a:pt x="51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3212" y="4282601"/>
              <a:ext cx="333138" cy="429217"/>
            </a:xfrm>
            <a:custGeom>
              <a:avLst/>
              <a:gdLst/>
              <a:ahLst/>
              <a:cxnLst/>
              <a:rect l="0" t="0" r="0" b="0"/>
              <a:pathLst>
                <a:path w="333138" h="429217">
                  <a:moveTo>
                    <a:pt x="52642" y="33820"/>
                  </a:moveTo>
                  <a:lnTo>
                    <a:pt x="46842" y="42688"/>
                  </a:lnTo>
                  <a:lnTo>
                    <a:pt x="41918" y="51675"/>
                  </a:lnTo>
                  <a:lnTo>
                    <a:pt x="37415" y="61679"/>
                  </a:lnTo>
                  <a:lnTo>
                    <a:pt x="33194" y="73006"/>
                  </a:lnTo>
                  <a:lnTo>
                    <a:pt x="29181" y="86114"/>
                  </a:lnTo>
                  <a:lnTo>
                    <a:pt x="25319" y="101069"/>
                  </a:lnTo>
                  <a:lnTo>
                    <a:pt x="21567" y="117312"/>
                  </a:lnTo>
                  <a:lnTo>
                    <a:pt x="17891" y="133890"/>
                  </a:lnTo>
                  <a:lnTo>
                    <a:pt x="14274" y="150217"/>
                  </a:lnTo>
                  <a:lnTo>
                    <a:pt x="10861" y="166091"/>
                  </a:lnTo>
                  <a:lnTo>
                    <a:pt x="7949" y="181509"/>
                  </a:lnTo>
                  <a:lnTo>
                    <a:pt x="5662" y="196539"/>
                  </a:lnTo>
                  <a:lnTo>
                    <a:pt x="4128" y="211108"/>
                  </a:lnTo>
                  <a:lnTo>
                    <a:pt x="3548" y="224985"/>
                  </a:lnTo>
                  <a:lnTo>
                    <a:pt x="3933" y="238109"/>
                  </a:lnTo>
                  <a:lnTo>
                    <a:pt x="4988" y="250722"/>
                  </a:lnTo>
                  <a:lnTo>
                    <a:pt x="6226" y="263266"/>
                  </a:lnTo>
                  <a:lnTo>
                    <a:pt x="7360" y="276005"/>
                  </a:lnTo>
                  <a:lnTo>
                    <a:pt x="8610" y="289020"/>
                  </a:lnTo>
                  <a:lnTo>
                    <a:pt x="10588" y="302297"/>
                  </a:lnTo>
                  <a:lnTo>
                    <a:pt x="13587" y="315783"/>
                  </a:lnTo>
                  <a:lnTo>
                    <a:pt x="17586" y="329265"/>
                  </a:lnTo>
                  <a:lnTo>
                    <a:pt x="22420" y="342388"/>
                  </a:lnTo>
                  <a:lnTo>
                    <a:pt x="27902" y="354986"/>
                  </a:lnTo>
                  <a:lnTo>
                    <a:pt x="34024" y="366903"/>
                  </a:lnTo>
                  <a:lnTo>
                    <a:pt x="40958" y="377912"/>
                  </a:lnTo>
                  <a:lnTo>
                    <a:pt x="48731" y="387980"/>
                  </a:lnTo>
                  <a:lnTo>
                    <a:pt x="57237" y="397064"/>
                  </a:lnTo>
                  <a:lnTo>
                    <a:pt x="66325" y="405027"/>
                  </a:lnTo>
                  <a:lnTo>
                    <a:pt x="75852" y="411901"/>
                  </a:lnTo>
                  <a:lnTo>
                    <a:pt x="85859" y="417688"/>
                  </a:lnTo>
                  <a:lnTo>
                    <a:pt x="96562" y="422285"/>
                  </a:lnTo>
                  <a:lnTo>
                    <a:pt x="108023" y="425744"/>
                  </a:lnTo>
                  <a:lnTo>
                    <a:pt x="120160" y="428086"/>
                  </a:lnTo>
                  <a:lnTo>
                    <a:pt x="132839" y="429216"/>
                  </a:lnTo>
                  <a:lnTo>
                    <a:pt x="145921" y="429200"/>
                  </a:lnTo>
                  <a:lnTo>
                    <a:pt x="159129" y="428225"/>
                  </a:lnTo>
                  <a:lnTo>
                    <a:pt x="172070" y="426507"/>
                  </a:lnTo>
                  <a:lnTo>
                    <a:pt x="184545" y="424239"/>
                  </a:lnTo>
                  <a:lnTo>
                    <a:pt x="196379" y="421412"/>
                  </a:lnTo>
                  <a:lnTo>
                    <a:pt x="207334" y="417837"/>
                  </a:lnTo>
                  <a:lnTo>
                    <a:pt x="217369" y="413464"/>
                  </a:lnTo>
                  <a:lnTo>
                    <a:pt x="226601" y="408222"/>
                  </a:lnTo>
                  <a:lnTo>
                    <a:pt x="235197" y="401947"/>
                  </a:lnTo>
                  <a:lnTo>
                    <a:pt x="243316" y="394653"/>
                  </a:lnTo>
                  <a:lnTo>
                    <a:pt x="251094" y="386653"/>
                  </a:lnTo>
                  <a:lnTo>
                    <a:pt x="258631" y="378445"/>
                  </a:lnTo>
                  <a:lnTo>
                    <a:pt x="266002" y="370325"/>
                  </a:lnTo>
                  <a:lnTo>
                    <a:pt x="273258" y="362077"/>
                  </a:lnTo>
                  <a:lnTo>
                    <a:pt x="280436" y="353095"/>
                  </a:lnTo>
                  <a:lnTo>
                    <a:pt x="287558" y="343091"/>
                  </a:lnTo>
                  <a:lnTo>
                    <a:pt x="294476" y="332252"/>
                  </a:lnTo>
                  <a:lnTo>
                    <a:pt x="300895" y="321052"/>
                  </a:lnTo>
                  <a:lnTo>
                    <a:pt x="306692" y="309803"/>
                  </a:lnTo>
                  <a:lnTo>
                    <a:pt x="311907" y="298316"/>
                  </a:lnTo>
                  <a:lnTo>
                    <a:pt x="316644" y="286013"/>
                  </a:lnTo>
                  <a:lnTo>
                    <a:pt x="321012" y="272625"/>
                  </a:lnTo>
                  <a:lnTo>
                    <a:pt x="324946" y="258193"/>
                  </a:lnTo>
                  <a:lnTo>
                    <a:pt x="328217" y="242894"/>
                  </a:lnTo>
                  <a:lnTo>
                    <a:pt x="330747" y="226936"/>
                  </a:lnTo>
                  <a:lnTo>
                    <a:pt x="332446" y="210661"/>
                  </a:lnTo>
                  <a:lnTo>
                    <a:pt x="333137" y="194515"/>
                  </a:lnTo>
                  <a:lnTo>
                    <a:pt x="332823" y="178738"/>
                  </a:lnTo>
                  <a:lnTo>
                    <a:pt x="331645" y="163535"/>
                  </a:lnTo>
                  <a:lnTo>
                    <a:pt x="329792" y="149166"/>
                  </a:lnTo>
                  <a:lnTo>
                    <a:pt x="327428" y="135685"/>
                  </a:lnTo>
                  <a:lnTo>
                    <a:pt x="324367" y="122987"/>
                  </a:lnTo>
                  <a:lnTo>
                    <a:pt x="320103" y="110910"/>
                  </a:lnTo>
                  <a:lnTo>
                    <a:pt x="314459" y="99305"/>
                  </a:lnTo>
                  <a:lnTo>
                    <a:pt x="307719" y="88203"/>
                  </a:lnTo>
                  <a:lnTo>
                    <a:pt x="300431" y="77813"/>
                  </a:lnTo>
                  <a:lnTo>
                    <a:pt x="292971" y="68193"/>
                  </a:lnTo>
                  <a:lnTo>
                    <a:pt x="285352" y="59256"/>
                  </a:lnTo>
                  <a:lnTo>
                    <a:pt x="277332" y="50867"/>
                  </a:lnTo>
                  <a:lnTo>
                    <a:pt x="268790" y="42894"/>
                  </a:lnTo>
                  <a:lnTo>
                    <a:pt x="259750" y="35386"/>
                  </a:lnTo>
                  <a:lnTo>
                    <a:pt x="250295" y="28563"/>
                  </a:lnTo>
                  <a:lnTo>
                    <a:pt x="240514" y="22490"/>
                  </a:lnTo>
                  <a:lnTo>
                    <a:pt x="230164" y="17089"/>
                  </a:lnTo>
                  <a:lnTo>
                    <a:pt x="218699" y="12227"/>
                  </a:lnTo>
                  <a:lnTo>
                    <a:pt x="205908" y="7780"/>
                  </a:lnTo>
                  <a:lnTo>
                    <a:pt x="191895" y="3962"/>
                  </a:lnTo>
                  <a:lnTo>
                    <a:pt x="176884" y="1302"/>
                  </a:lnTo>
                  <a:lnTo>
                    <a:pt x="161123" y="0"/>
                  </a:lnTo>
                  <a:lnTo>
                    <a:pt x="144981" y="110"/>
                  </a:lnTo>
                  <a:lnTo>
                    <a:pt x="128926" y="1704"/>
                  </a:lnTo>
                  <a:lnTo>
                    <a:pt x="113200" y="4676"/>
                  </a:lnTo>
                  <a:lnTo>
                    <a:pt x="97693" y="9112"/>
                  </a:lnTo>
                  <a:lnTo>
                    <a:pt x="82055" y="15363"/>
                  </a:lnTo>
                  <a:lnTo>
                    <a:pt x="66108" y="23438"/>
                  </a:lnTo>
                  <a:lnTo>
                    <a:pt x="50577" y="32475"/>
                  </a:lnTo>
                  <a:lnTo>
                    <a:pt x="35472" y="41802"/>
                  </a:lnTo>
                  <a:lnTo>
                    <a:pt x="19463" y="52237"/>
                  </a:lnTo>
                  <a:lnTo>
                    <a:pt x="0" y="65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768580" y="4231096"/>
            <a:ext cx="1180158" cy="738092"/>
            <a:chOff x="768580" y="4231096"/>
            <a:chExt cx="1180158" cy="738092"/>
          </a:xfrm>
        </p:grpSpPr>
        <p:sp>
          <p:nvSpPr>
            <p:cNvPr id="38" name="Freeform 37"/>
            <p:cNvSpPr/>
            <p:nvPr/>
          </p:nvSpPr>
          <p:spPr>
            <a:xfrm>
              <a:off x="843596" y="4231096"/>
              <a:ext cx="213681" cy="264310"/>
            </a:xfrm>
            <a:custGeom>
              <a:avLst/>
              <a:gdLst/>
              <a:ahLst/>
              <a:cxnLst/>
              <a:rect l="0" t="0" r="0" b="0"/>
              <a:pathLst>
                <a:path w="213681" h="264310">
                  <a:moveTo>
                    <a:pt x="9212" y="74796"/>
                  </a:moveTo>
                  <a:lnTo>
                    <a:pt x="3612" y="68861"/>
                  </a:lnTo>
                  <a:lnTo>
                    <a:pt x="609" y="62657"/>
                  </a:lnTo>
                  <a:lnTo>
                    <a:pt x="0" y="55566"/>
                  </a:lnTo>
                  <a:lnTo>
                    <a:pt x="1532" y="47798"/>
                  </a:lnTo>
                  <a:lnTo>
                    <a:pt x="5116" y="39800"/>
                  </a:lnTo>
                  <a:lnTo>
                    <a:pt x="10507" y="31863"/>
                  </a:lnTo>
                  <a:lnTo>
                    <a:pt x="17351" y="24262"/>
                  </a:lnTo>
                  <a:lnTo>
                    <a:pt x="25293" y="17317"/>
                  </a:lnTo>
                  <a:lnTo>
                    <a:pt x="34033" y="11142"/>
                  </a:lnTo>
                  <a:lnTo>
                    <a:pt x="43338" y="5998"/>
                  </a:lnTo>
                  <a:lnTo>
                    <a:pt x="53035" y="2367"/>
                  </a:lnTo>
                  <a:lnTo>
                    <a:pt x="63001" y="374"/>
                  </a:lnTo>
                  <a:lnTo>
                    <a:pt x="73151" y="0"/>
                  </a:lnTo>
                  <a:lnTo>
                    <a:pt x="83425" y="1261"/>
                  </a:lnTo>
                  <a:lnTo>
                    <a:pt x="93779" y="4002"/>
                  </a:lnTo>
                  <a:lnTo>
                    <a:pt x="104020" y="8112"/>
                  </a:lnTo>
                  <a:lnTo>
                    <a:pt x="113824" y="13611"/>
                  </a:lnTo>
                  <a:lnTo>
                    <a:pt x="123044" y="20381"/>
                  </a:lnTo>
                  <a:lnTo>
                    <a:pt x="131540" y="28197"/>
                  </a:lnTo>
                  <a:lnTo>
                    <a:pt x="139101" y="36813"/>
                  </a:lnTo>
                  <a:lnTo>
                    <a:pt x="145691" y="46010"/>
                  </a:lnTo>
                  <a:lnTo>
                    <a:pt x="150947" y="55456"/>
                  </a:lnTo>
                  <a:lnTo>
                    <a:pt x="154123" y="64716"/>
                  </a:lnTo>
                  <a:lnTo>
                    <a:pt x="154993" y="73573"/>
                  </a:lnTo>
                  <a:lnTo>
                    <a:pt x="153628" y="81993"/>
                  </a:lnTo>
                  <a:lnTo>
                    <a:pt x="150128" y="90036"/>
                  </a:lnTo>
                  <a:lnTo>
                    <a:pt x="144822" y="97785"/>
                  </a:lnTo>
                  <a:lnTo>
                    <a:pt x="139787" y="105417"/>
                  </a:lnTo>
                  <a:lnTo>
                    <a:pt x="138114" y="112347"/>
                  </a:lnTo>
                  <a:lnTo>
                    <a:pt x="140150" y="117801"/>
                  </a:lnTo>
                  <a:lnTo>
                    <a:pt x="144634" y="122536"/>
                  </a:lnTo>
                  <a:lnTo>
                    <a:pt x="150448" y="127296"/>
                  </a:lnTo>
                  <a:lnTo>
                    <a:pt x="157093" y="132419"/>
                  </a:lnTo>
                  <a:lnTo>
                    <a:pt x="164528" y="137974"/>
                  </a:lnTo>
                  <a:lnTo>
                    <a:pt x="172706" y="143923"/>
                  </a:lnTo>
                  <a:lnTo>
                    <a:pt x="181352" y="150348"/>
                  </a:lnTo>
                  <a:lnTo>
                    <a:pt x="190018" y="157481"/>
                  </a:lnTo>
                  <a:lnTo>
                    <a:pt x="198428" y="165380"/>
                  </a:lnTo>
                  <a:lnTo>
                    <a:pt x="205857" y="173800"/>
                  </a:lnTo>
                  <a:lnTo>
                    <a:pt x="211099" y="182297"/>
                  </a:lnTo>
                  <a:lnTo>
                    <a:pt x="213680" y="190594"/>
                  </a:lnTo>
                  <a:lnTo>
                    <a:pt x="213460" y="198282"/>
                  </a:lnTo>
                  <a:lnTo>
                    <a:pt x="210279" y="204761"/>
                  </a:lnTo>
                  <a:lnTo>
                    <a:pt x="204361" y="209821"/>
                  </a:lnTo>
                  <a:lnTo>
                    <a:pt x="196187" y="213743"/>
                  </a:lnTo>
                  <a:lnTo>
                    <a:pt x="186284" y="217082"/>
                  </a:lnTo>
                  <a:lnTo>
                    <a:pt x="175114" y="220222"/>
                  </a:lnTo>
                  <a:lnTo>
                    <a:pt x="163044" y="223353"/>
                  </a:lnTo>
                  <a:lnTo>
                    <a:pt x="150345" y="226543"/>
                  </a:lnTo>
                  <a:lnTo>
                    <a:pt x="137213" y="229806"/>
                  </a:lnTo>
                  <a:lnTo>
                    <a:pt x="123785" y="233134"/>
                  </a:lnTo>
                  <a:lnTo>
                    <a:pt x="110157" y="236515"/>
                  </a:lnTo>
                  <a:lnTo>
                    <a:pt x="96408" y="239934"/>
                  </a:lnTo>
                  <a:lnTo>
                    <a:pt x="82995" y="243423"/>
                  </a:lnTo>
                  <a:lnTo>
                    <a:pt x="69338" y="247500"/>
                  </a:lnTo>
                  <a:lnTo>
                    <a:pt x="53119" y="253642"/>
                  </a:lnTo>
                  <a:lnTo>
                    <a:pt x="30269" y="264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8580" y="4526990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1848" y="67"/>
                  </a:lnTo>
                  <a:lnTo>
                    <a:pt x="299218" y="708"/>
                  </a:lnTo>
                  <a:lnTo>
                    <a:pt x="287304" y="2004"/>
                  </a:lnTo>
                  <a:lnTo>
                    <a:pt x="275476" y="3864"/>
                  </a:lnTo>
                  <a:lnTo>
                    <a:pt x="262987" y="6180"/>
                  </a:lnTo>
                  <a:lnTo>
                    <a:pt x="249489" y="8847"/>
                  </a:lnTo>
                  <a:lnTo>
                    <a:pt x="234823" y="11770"/>
                  </a:lnTo>
                  <a:lnTo>
                    <a:pt x="218839" y="14878"/>
                  </a:lnTo>
                  <a:lnTo>
                    <a:pt x="201615" y="18113"/>
                  </a:lnTo>
                  <a:lnTo>
                    <a:pt x="183845" y="21437"/>
                  </a:lnTo>
                  <a:lnTo>
                    <a:pt x="166690" y="24822"/>
                  </a:lnTo>
                  <a:lnTo>
                    <a:pt x="150753" y="28247"/>
                  </a:lnTo>
                  <a:lnTo>
                    <a:pt x="136107" y="31699"/>
                  </a:lnTo>
                  <a:lnTo>
                    <a:pt x="122576" y="35171"/>
                  </a:lnTo>
                  <a:lnTo>
                    <a:pt x="109918" y="38656"/>
                  </a:lnTo>
                  <a:lnTo>
                    <a:pt x="97906" y="42148"/>
                  </a:lnTo>
                  <a:lnTo>
                    <a:pt x="86358" y="45646"/>
                  </a:lnTo>
                  <a:lnTo>
                    <a:pt x="75134" y="49144"/>
                  </a:lnTo>
                  <a:lnTo>
                    <a:pt x="64011" y="52488"/>
                  </a:lnTo>
                  <a:lnTo>
                    <a:pt x="51262" y="55709"/>
                  </a:lnTo>
                  <a:lnTo>
                    <a:pt x="32411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89678" y="4663861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27"/>
                  </a:lnTo>
                  <a:lnTo>
                    <a:pt x="178" y="69820"/>
                  </a:lnTo>
                  <a:lnTo>
                    <a:pt x="826" y="86652"/>
                  </a:lnTo>
                  <a:lnTo>
                    <a:pt x="2075" y="102386"/>
                  </a:lnTo>
                  <a:lnTo>
                    <a:pt x="3727" y="117405"/>
                  </a:lnTo>
                  <a:lnTo>
                    <a:pt x="5376" y="132783"/>
                  </a:lnTo>
                  <a:lnTo>
                    <a:pt x="6778" y="149126"/>
                  </a:lnTo>
                  <a:lnTo>
                    <a:pt x="7871" y="166224"/>
                  </a:lnTo>
                  <a:lnTo>
                    <a:pt x="8679" y="183336"/>
                  </a:lnTo>
                  <a:lnTo>
                    <a:pt x="9257" y="200002"/>
                  </a:lnTo>
                  <a:lnTo>
                    <a:pt x="9662" y="216092"/>
                  </a:lnTo>
                  <a:lnTo>
                    <a:pt x="9942" y="231650"/>
                  </a:lnTo>
                  <a:lnTo>
                    <a:pt x="10133" y="246758"/>
                  </a:lnTo>
                  <a:lnTo>
                    <a:pt x="10263" y="260918"/>
                  </a:lnTo>
                  <a:lnTo>
                    <a:pt x="10365" y="274429"/>
                  </a:lnTo>
                  <a:lnTo>
                    <a:pt x="10448" y="28847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1516" y="4642804"/>
              <a:ext cx="158163" cy="197727"/>
            </a:xfrm>
            <a:custGeom>
              <a:avLst/>
              <a:gdLst/>
              <a:ahLst/>
              <a:cxnLst/>
              <a:rect l="0" t="0" r="0" b="0"/>
              <a:pathLst>
                <a:path w="158163" h="197727">
                  <a:moveTo>
                    <a:pt x="158162" y="115813"/>
                  </a:moveTo>
                  <a:lnTo>
                    <a:pt x="149361" y="124480"/>
                  </a:lnTo>
                  <a:lnTo>
                    <a:pt x="141014" y="131546"/>
                  </a:lnTo>
                  <a:lnTo>
                    <a:pt x="132316" y="137657"/>
                  </a:lnTo>
                  <a:lnTo>
                    <a:pt x="123195" y="143231"/>
                  </a:lnTo>
                  <a:lnTo>
                    <a:pt x="113700" y="148741"/>
                  </a:lnTo>
                  <a:lnTo>
                    <a:pt x="103908" y="154454"/>
                  </a:lnTo>
                  <a:lnTo>
                    <a:pt x="93894" y="160446"/>
                  </a:lnTo>
                  <a:lnTo>
                    <a:pt x="83720" y="166702"/>
                  </a:lnTo>
                  <a:lnTo>
                    <a:pt x="73433" y="173169"/>
                  </a:lnTo>
                  <a:lnTo>
                    <a:pt x="63069" y="179631"/>
                  </a:lnTo>
                  <a:lnTo>
                    <a:pt x="52652" y="185736"/>
                  </a:lnTo>
                  <a:lnTo>
                    <a:pt x="42207" y="191302"/>
                  </a:lnTo>
                  <a:lnTo>
                    <a:pt x="32074" y="195681"/>
                  </a:lnTo>
                  <a:lnTo>
                    <a:pt x="22876" y="197726"/>
                  </a:lnTo>
                  <a:lnTo>
                    <a:pt x="14885" y="197016"/>
                  </a:lnTo>
                  <a:lnTo>
                    <a:pt x="8368" y="193604"/>
                  </a:lnTo>
                  <a:lnTo>
                    <a:pt x="3740" y="187659"/>
                  </a:lnTo>
                  <a:lnTo>
                    <a:pt x="1036" y="179545"/>
                  </a:lnTo>
                  <a:lnTo>
                    <a:pt x="0" y="169558"/>
                  </a:lnTo>
                  <a:lnTo>
                    <a:pt x="277" y="157822"/>
                  </a:lnTo>
                  <a:lnTo>
                    <a:pt x="1526" y="144565"/>
                  </a:lnTo>
                  <a:lnTo>
                    <a:pt x="3309" y="130091"/>
                  </a:lnTo>
                  <a:lnTo>
                    <a:pt x="5110" y="114699"/>
                  </a:lnTo>
                  <a:lnTo>
                    <a:pt x="6647" y="98650"/>
                  </a:lnTo>
                  <a:lnTo>
                    <a:pt x="7849" y="82322"/>
                  </a:lnTo>
                  <a:lnTo>
                    <a:pt x="8867" y="64298"/>
                  </a:lnTo>
                  <a:lnTo>
                    <a:pt x="9788" y="39645"/>
                  </a:lnTo>
                  <a:lnTo>
                    <a:pt x="107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52891" y="4495405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138530" y="5934"/>
                  </a:lnTo>
                  <a:lnTo>
                    <a:pt x="129544" y="12139"/>
                  </a:lnTo>
                  <a:lnTo>
                    <a:pt x="119557" y="19235"/>
                  </a:lnTo>
                  <a:lnTo>
                    <a:pt x="108922" y="27175"/>
                  </a:lnTo>
                  <a:lnTo>
                    <a:pt x="98408" y="35822"/>
                  </a:lnTo>
                  <a:lnTo>
                    <a:pt x="88451" y="45016"/>
                  </a:lnTo>
                  <a:lnTo>
                    <a:pt x="78991" y="54616"/>
                  </a:lnTo>
                  <a:lnTo>
                    <a:pt x="69655" y="64505"/>
                  </a:lnTo>
                  <a:lnTo>
                    <a:pt x="60197" y="74594"/>
                  </a:lnTo>
                  <a:lnTo>
                    <a:pt x="50693" y="84654"/>
                  </a:lnTo>
                  <a:lnTo>
                    <a:pt x="41451" y="94335"/>
                  </a:lnTo>
                  <a:lnTo>
                    <a:pt x="32647" y="103468"/>
                  </a:lnTo>
                  <a:lnTo>
                    <a:pt x="24587" y="111763"/>
                  </a:lnTo>
                  <a:lnTo>
                    <a:pt x="17000" y="119541"/>
                  </a:lnTo>
                  <a:lnTo>
                    <a:pt x="9222" y="1274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42362" y="4516462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0" y="0"/>
                  </a:moveTo>
                  <a:lnTo>
                    <a:pt x="8802" y="3068"/>
                  </a:lnTo>
                  <a:lnTo>
                    <a:pt x="17148" y="7130"/>
                  </a:lnTo>
                  <a:lnTo>
                    <a:pt x="25847" y="12623"/>
                  </a:lnTo>
                  <a:lnTo>
                    <a:pt x="34968" y="19383"/>
                  </a:lnTo>
                  <a:lnTo>
                    <a:pt x="44463" y="27181"/>
                  </a:lnTo>
                  <a:lnTo>
                    <a:pt x="54250" y="35773"/>
                  </a:lnTo>
                  <a:lnTo>
                    <a:pt x="64091" y="44785"/>
                  </a:lnTo>
                  <a:lnTo>
                    <a:pt x="73617" y="53743"/>
                  </a:lnTo>
                  <a:lnTo>
                    <a:pt x="82655" y="62385"/>
                  </a:lnTo>
                  <a:lnTo>
                    <a:pt x="91366" y="70489"/>
                  </a:lnTo>
                  <a:lnTo>
                    <a:pt x="100136" y="77785"/>
                  </a:lnTo>
                  <a:lnTo>
                    <a:pt x="109173" y="84207"/>
                  </a:lnTo>
                  <a:lnTo>
                    <a:pt x="118074" y="89706"/>
                  </a:lnTo>
                  <a:lnTo>
                    <a:pt x="126782" y="94698"/>
                  </a:lnTo>
                  <a:lnTo>
                    <a:pt x="136064" y="99622"/>
                  </a:lnTo>
                  <a:lnTo>
                    <a:pt x="14739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2974" y="4316421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0" y="92642"/>
                  </a:lnTo>
                  <a:lnTo>
                    <a:pt x="0" y="109287"/>
                  </a:lnTo>
                  <a:lnTo>
                    <a:pt x="0" y="125284"/>
                  </a:lnTo>
                  <a:lnTo>
                    <a:pt x="0" y="140743"/>
                  </a:lnTo>
                  <a:lnTo>
                    <a:pt x="0" y="155951"/>
                  </a:lnTo>
                  <a:lnTo>
                    <a:pt x="0" y="171329"/>
                  </a:lnTo>
                  <a:lnTo>
                    <a:pt x="4" y="187100"/>
                  </a:lnTo>
                  <a:lnTo>
                    <a:pt x="177" y="203458"/>
                  </a:lnTo>
                  <a:lnTo>
                    <a:pt x="825" y="220660"/>
                  </a:lnTo>
                  <a:lnTo>
                    <a:pt x="2074" y="238750"/>
                  </a:lnTo>
                  <a:lnTo>
                    <a:pt x="3727" y="257457"/>
                  </a:lnTo>
                  <a:lnTo>
                    <a:pt x="5375" y="276314"/>
                  </a:lnTo>
                  <a:lnTo>
                    <a:pt x="6782" y="295025"/>
                  </a:lnTo>
                  <a:lnTo>
                    <a:pt x="8048" y="313163"/>
                  </a:lnTo>
                  <a:lnTo>
                    <a:pt x="9504" y="330116"/>
                  </a:lnTo>
                  <a:lnTo>
                    <a:pt x="11331" y="345650"/>
                  </a:lnTo>
                  <a:lnTo>
                    <a:pt x="13398" y="359430"/>
                  </a:lnTo>
                  <a:lnTo>
                    <a:pt x="15549" y="372188"/>
                  </a:lnTo>
                  <a:lnTo>
                    <a:pt x="17975" y="385043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6145" y="4311812"/>
              <a:ext cx="232593" cy="488920"/>
            </a:xfrm>
            <a:custGeom>
              <a:avLst/>
              <a:gdLst/>
              <a:ahLst/>
              <a:cxnLst/>
              <a:rect l="0" t="0" r="0" b="0"/>
              <a:pathLst>
                <a:path w="232593" h="488920">
                  <a:moveTo>
                    <a:pt x="178984" y="4609"/>
                  </a:moveTo>
                  <a:lnTo>
                    <a:pt x="170183" y="1809"/>
                  </a:lnTo>
                  <a:lnTo>
                    <a:pt x="161836" y="306"/>
                  </a:lnTo>
                  <a:lnTo>
                    <a:pt x="153137" y="0"/>
                  </a:lnTo>
                  <a:lnTo>
                    <a:pt x="144016" y="679"/>
                  </a:lnTo>
                  <a:lnTo>
                    <a:pt x="134521" y="2147"/>
                  </a:lnTo>
                  <a:lnTo>
                    <a:pt x="124729" y="4221"/>
                  </a:lnTo>
                  <a:lnTo>
                    <a:pt x="114715" y="6903"/>
                  </a:lnTo>
                  <a:lnTo>
                    <a:pt x="104541" y="10374"/>
                  </a:lnTo>
                  <a:lnTo>
                    <a:pt x="94255" y="14669"/>
                  </a:lnTo>
                  <a:lnTo>
                    <a:pt x="83891" y="19688"/>
                  </a:lnTo>
                  <a:lnTo>
                    <a:pt x="73473" y="25281"/>
                  </a:lnTo>
                  <a:lnTo>
                    <a:pt x="63028" y="31308"/>
                  </a:lnTo>
                  <a:lnTo>
                    <a:pt x="52896" y="37812"/>
                  </a:lnTo>
                  <a:lnTo>
                    <a:pt x="43697" y="45010"/>
                  </a:lnTo>
                  <a:lnTo>
                    <a:pt x="35698" y="52964"/>
                  </a:lnTo>
                  <a:lnTo>
                    <a:pt x="28836" y="61593"/>
                  </a:lnTo>
                  <a:lnTo>
                    <a:pt x="22910" y="70764"/>
                  </a:lnTo>
                  <a:lnTo>
                    <a:pt x="17709" y="80342"/>
                  </a:lnTo>
                  <a:lnTo>
                    <a:pt x="13368" y="90214"/>
                  </a:lnTo>
                  <a:lnTo>
                    <a:pt x="10348" y="100294"/>
                  </a:lnTo>
                  <a:lnTo>
                    <a:pt x="8791" y="110523"/>
                  </a:lnTo>
                  <a:lnTo>
                    <a:pt x="8389" y="121018"/>
                  </a:lnTo>
                  <a:lnTo>
                    <a:pt x="8574" y="132057"/>
                  </a:lnTo>
                  <a:lnTo>
                    <a:pt x="8969" y="143723"/>
                  </a:lnTo>
                  <a:lnTo>
                    <a:pt x="9876" y="155151"/>
                  </a:lnTo>
                  <a:lnTo>
                    <a:pt x="12149" y="164692"/>
                  </a:lnTo>
                  <a:lnTo>
                    <a:pt x="16161" y="171578"/>
                  </a:lnTo>
                  <a:lnTo>
                    <a:pt x="21823" y="175706"/>
                  </a:lnTo>
                  <a:lnTo>
                    <a:pt x="28844" y="177195"/>
                  </a:lnTo>
                  <a:lnTo>
                    <a:pt x="36908" y="176426"/>
                  </a:lnTo>
                  <a:lnTo>
                    <a:pt x="45899" y="174200"/>
                  </a:lnTo>
                  <a:lnTo>
                    <a:pt x="55904" y="171586"/>
                  </a:lnTo>
                  <a:lnTo>
                    <a:pt x="66889" y="169217"/>
                  </a:lnTo>
                  <a:lnTo>
                    <a:pt x="78704" y="167314"/>
                  </a:lnTo>
                  <a:lnTo>
                    <a:pt x="91166" y="165881"/>
                  </a:lnTo>
                  <a:lnTo>
                    <a:pt x="104097" y="164855"/>
                  </a:lnTo>
                  <a:lnTo>
                    <a:pt x="117035" y="164469"/>
                  </a:lnTo>
                  <a:lnTo>
                    <a:pt x="129262" y="165259"/>
                  </a:lnTo>
                  <a:lnTo>
                    <a:pt x="140449" y="167418"/>
                  </a:lnTo>
                  <a:lnTo>
                    <a:pt x="150774" y="170832"/>
                  </a:lnTo>
                  <a:lnTo>
                    <a:pt x="160709" y="175265"/>
                  </a:lnTo>
                  <a:lnTo>
                    <a:pt x="170578" y="180474"/>
                  </a:lnTo>
                  <a:lnTo>
                    <a:pt x="180361" y="186411"/>
                  </a:lnTo>
                  <a:lnTo>
                    <a:pt x="189790" y="193219"/>
                  </a:lnTo>
                  <a:lnTo>
                    <a:pt x="198727" y="200913"/>
                  </a:lnTo>
                  <a:lnTo>
                    <a:pt x="207017" y="209536"/>
                  </a:lnTo>
                  <a:lnTo>
                    <a:pt x="214432" y="219234"/>
                  </a:lnTo>
                  <a:lnTo>
                    <a:pt x="220926" y="229984"/>
                  </a:lnTo>
                  <a:lnTo>
                    <a:pt x="226285" y="241628"/>
                  </a:lnTo>
                  <a:lnTo>
                    <a:pt x="230062" y="253968"/>
                  </a:lnTo>
                  <a:lnTo>
                    <a:pt x="232153" y="266819"/>
                  </a:lnTo>
                  <a:lnTo>
                    <a:pt x="232592" y="279871"/>
                  </a:lnTo>
                  <a:lnTo>
                    <a:pt x="231374" y="292706"/>
                  </a:lnTo>
                  <a:lnTo>
                    <a:pt x="228667" y="305111"/>
                  </a:lnTo>
                  <a:lnTo>
                    <a:pt x="224749" y="316897"/>
                  </a:lnTo>
                  <a:lnTo>
                    <a:pt x="219912" y="327819"/>
                  </a:lnTo>
                  <a:lnTo>
                    <a:pt x="214394" y="337834"/>
                  </a:lnTo>
                  <a:lnTo>
                    <a:pt x="208064" y="347051"/>
                  </a:lnTo>
                  <a:lnTo>
                    <a:pt x="200452" y="355637"/>
                  </a:lnTo>
                  <a:lnTo>
                    <a:pt x="191412" y="363751"/>
                  </a:lnTo>
                  <a:lnTo>
                    <a:pt x="181408" y="371525"/>
                  </a:lnTo>
                  <a:lnTo>
                    <a:pt x="171308" y="379059"/>
                  </a:lnTo>
                  <a:lnTo>
                    <a:pt x="161618" y="386427"/>
                  </a:lnTo>
                  <a:lnTo>
                    <a:pt x="152165" y="393682"/>
                  </a:lnTo>
                  <a:lnTo>
                    <a:pt x="142298" y="400860"/>
                  </a:lnTo>
                  <a:lnTo>
                    <a:pt x="131659" y="407986"/>
                  </a:lnTo>
                  <a:lnTo>
                    <a:pt x="120208" y="415076"/>
                  </a:lnTo>
                  <a:lnTo>
                    <a:pt x="108056" y="422143"/>
                  </a:lnTo>
                  <a:lnTo>
                    <a:pt x="95365" y="429194"/>
                  </a:lnTo>
                  <a:lnTo>
                    <a:pt x="82604" y="436234"/>
                  </a:lnTo>
                  <a:lnTo>
                    <a:pt x="70503" y="443267"/>
                  </a:lnTo>
                  <a:lnTo>
                    <a:pt x="59408" y="450291"/>
                  </a:lnTo>
                  <a:lnTo>
                    <a:pt x="49228" y="457197"/>
                  </a:lnTo>
                  <a:lnTo>
                    <a:pt x="38411" y="464553"/>
                  </a:lnTo>
                  <a:lnTo>
                    <a:pt x="23776" y="474124"/>
                  </a:lnTo>
                  <a:lnTo>
                    <a:pt x="0" y="488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99295" y="5487255"/>
            <a:ext cx="396403" cy="459453"/>
            <a:chOff x="199295" y="5487255"/>
            <a:chExt cx="396403" cy="459453"/>
          </a:xfrm>
        </p:grpSpPr>
        <p:sp>
          <p:nvSpPr>
            <p:cNvPr id="47" name="Freeform 46"/>
            <p:cNvSpPr/>
            <p:nvPr/>
          </p:nvSpPr>
          <p:spPr>
            <a:xfrm>
              <a:off x="295119" y="5565279"/>
              <a:ext cx="170094" cy="322060"/>
            </a:xfrm>
            <a:custGeom>
              <a:avLst/>
              <a:gdLst/>
              <a:ahLst/>
              <a:cxnLst/>
              <a:rect l="0" t="0" r="0" b="0"/>
              <a:pathLst>
                <a:path w="170094" h="322060">
                  <a:moveTo>
                    <a:pt x="165634" y="27261"/>
                  </a:moveTo>
                  <a:lnTo>
                    <a:pt x="156833" y="24327"/>
                  </a:lnTo>
                  <a:lnTo>
                    <a:pt x="148486" y="21545"/>
                  </a:lnTo>
                  <a:lnTo>
                    <a:pt x="139778" y="18646"/>
                  </a:lnTo>
                  <a:lnTo>
                    <a:pt x="130312" y="15605"/>
                  </a:lnTo>
                  <a:lnTo>
                    <a:pt x="119520" y="12440"/>
                  </a:lnTo>
                  <a:lnTo>
                    <a:pt x="107226" y="9181"/>
                  </a:lnTo>
                  <a:lnTo>
                    <a:pt x="93734" y="6015"/>
                  </a:lnTo>
                  <a:lnTo>
                    <a:pt x="79615" y="3273"/>
                  </a:lnTo>
                  <a:lnTo>
                    <a:pt x="65279" y="1111"/>
                  </a:lnTo>
                  <a:lnTo>
                    <a:pt x="51249" y="0"/>
                  </a:lnTo>
                  <a:lnTo>
                    <a:pt x="38216" y="769"/>
                  </a:lnTo>
                  <a:lnTo>
                    <a:pt x="26470" y="3700"/>
                  </a:lnTo>
                  <a:lnTo>
                    <a:pt x="16433" y="8602"/>
                  </a:lnTo>
                  <a:lnTo>
                    <a:pt x="8812" y="15098"/>
                  </a:lnTo>
                  <a:lnTo>
                    <a:pt x="3762" y="22798"/>
                  </a:lnTo>
                  <a:lnTo>
                    <a:pt x="979" y="31372"/>
                  </a:lnTo>
                  <a:lnTo>
                    <a:pt x="0" y="40563"/>
                  </a:lnTo>
                  <a:lnTo>
                    <a:pt x="371" y="50187"/>
                  </a:lnTo>
                  <a:lnTo>
                    <a:pt x="1716" y="60276"/>
                  </a:lnTo>
                  <a:lnTo>
                    <a:pt x="3747" y="71039"/>
                  </a:lnTo>
                  <a:lnTo>
                    <a:pt x="6249" y="82543"/>
                  </a:lnTo>
                  <a:lnTo>
                    <a:pt x="8909" y="94711"/>
                  </a:lnTo>
                  <a:lnTo>
                    <a:pt x="11314" y="107412"/>
                  </a:lnTo>
                  <a:lnTo>
                    <a:pt x="13278" y="120482"/>
                  </a:lnTo>
                  <a:lnTo>
                    <a:pt x="15282" y="132665"/>
                  </a:lnTo>
                  <a:lnTo>
                    <a:pt x="18394" y="140637"/>
                  </a:lnTo>
                  <a:lnTo>
                    <a:pt x="22752" y="142838"/>
                  </a:lnTo>
                  <a:lnTo>
                    <a:pt x="27716" y="141274"/>
                  </a:lnTo>
                  <a:lnTo>
                    <a:pt x="33436" y="137879"/>
                  </a:lnTo>
                  <a:lnTo>
                    <a:pt x="40491" y="134170"/>
                  </a:lnTo>
                  <a:lnTo>
                    <a:pt x="49088" y="130926"/>
                  </a:lnTo>
                  <a:lnTo>
                    <a:pt x="59093" y="128702"/>
                  </a:lnTo>
                  <a:lnTo>
                    <a:pt x="70239" y="128085"/>
                  </a:lnTo>
                  <a:lnTo>
                    <a:pt x="82240" y="129216"/>
                  </a:lnTo>
                  <a:lnTo>
                    <a:pt x="94530" y="131901"/>
                  </a:lnTo>
                  <a:lnTo>
                    <a:pt x="106311" y="135826"/>
                  </a:lnTo>
                  <a:lnTo>
                    <a:pt x="117191" y="140690"/>
                  </a:lnTo>
                  <a:lnTo>
                    <a:pt x="127138" y="146561"/>
                  </a:lnTo>
                  <a:lnTo>
                    <a:pt x="136286" y="153857"/>
                  </a:lnTo>
                  <a:lnTo>
                    <a:pt x="144804" y="162690"/>
                  </a:lnTo>
                  <a:lnTo>
                    <a:pt x="152526" y="172893"/>
                  </a:lnTo>
                  <a:lnTo>
                    <a:pt x="158969" y="184190"/>
                  </a:lnTo>
                  <a:lnTo>
                    <a:pt x="163968" y="196306"/>
                  </a:lnTo>
                  <a:lnTo>
                    <a:pt x="167496" y="208848"/>
                  </a:lnTo>
                  <a:lnTo>
                    <a:pt x="169498" y="221332"/>
                  </a:lnTo>
                  <a:lnTo>
                    <a:pt x="170093" y="233494"/>
                  </a:lnTo>
                  <a:lnTo>
                    <a:pt x="169205" y="244946"/>
                  </a:lnTo>
                  <a:lnTo>
                    <a:pt x="166490" y="255111"/>
                  </a:lnTo>
                  <a:lnTo>
                    <a:pt x="161924" y="263799"/>
                  </a:lnTo>
                  <a:lnTo>
                    <a:pt x="155757" y="271142"/>
                  </a:lnTo>
                  <a:lnTo>
                    <a:pt x="148331" y="277399"/>
                  </a:lnTo>
                  <a:lnTo>
                    <a:pt x="139962" y="282834"/>
                  </a:lnTo>
                  <a:lnTo>
                    <a:pt x="130751" y="287675"/>
                  </a:lnTo>
                  <a:lnTo>
                    <a:pt x="120592" y="292095"/>
                  </a:lnTo>
                  <a:lnTo>
                    <a:pt x="109500" y="296223"/>
                  </a:lnTo>
                  <a:lnTo>
                    <a:pt x="97611" y="300150"/>
                  </a:lnTo>
                  <a:lnTo>
                    <a:pt x="85099" y="303941"/>
                  </a:lnTo>
                  <a:lnTo>
                    <a:pt x="72143" y="307635"/>
                  </a:lnTo>
                  <a:lnTo>
                    <a:pt x="59481" y="311111"/>
                  </a:lnTo>
                  <a:lnTo>
                    <a:pt x="47161" y="314434"/>
                  </a:lnTo>
                  <a:lnTo>
                    <a:pt x="34104" y="317899"/>
                  </a:lnTo>
                  <a:lnTo>
                    <a:pt x="18235" y="3220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9295" y="5487255"/>
              <a:ext cx="396403" cy="459453"/>
            </a:xfrm>
            <a:custGeom>
              <a:avLst/>
              <a:gdLst/>
              <a:ahLst/>
              <a:cxnLst/>
              <a:rect l="0" t="0" r="0" b="0"/>
              <a:pathLst>
                <a:path w="396403" h="459453">
                  <a:moveTo>
                    <a:pt x="240401" y="0"/>
                  </a:moveTo>
                  <a:lnTo>
                    <a:pt x="231732" y="1451"/>
                  </a:lnTo>
                  <a:lnTo>
                    <a:pt x="219557" y="3711"/>
                  </a:lnTo>
                  <a:lnTo>
                    <a:pt x="206027" y="6830"/>
                  </a:lnTo>
                  <a:lnTo>
                    <a:pt x="192017" y="10841"/>
                  </a:lnTo>
                  <a:lnTo>
                    <a:pt x="177857" y="15807"/>
                  </a:lnTo>
                  <a:lnTo>
                    <a:pt x="163673" y="21882"/>
                  </a:lnTo>
                  <a:lnTo>
                    <a:pt x="149514" y="29033"/>
                  </a:lnTo>
                  <a:lnTo>
                    <a:pt x="135719" y="36934"/>
                  </a:lnTo>
                  <a:lnTo>
                    <a:pt x="122902" y="45073"/>
                  </a:lnTo>
                  <a:lnTo>
                    <a:pt x="111312" y="53146"/>
                  </a:lnTo>
                  <a:lnTo>
                    <a:pt x="100715" y="61362"/>
                  </a:lnTo>
                  <a:lnTo>
                    <a:pt x="90595" y="70322"/>
                  </a:lnTo>
                  <a:lnTo>
                    <a:pt x="80607" y="80312"/>
                  </a:lnTo>
                  <a:lnTo>
                    <a:pt x="70914" y="91141"/>
                  </a:lnTo>
                  <a:lnTo>
                    <a:pt x="62077" y="102335"/>
                  </a:lnTo>
                  <a:lnTo>
                    <a:pt x="54347" y="113576"/>
                  </a:lnTo>
                  <a:lnTo>
                    <a:pt x="47512" y="124886"/>
                  </a:lnTo>
                  <a:lnTo>
                    <a:pt x="41080" y="136540"/>
                  </a:lnTo>
                  <a:lnTo>
                    <a:pt x="34720" y="148669"/>
                  </a:lnTo>
                  <a:lnTo>
                    <a:pt x="28447" y="161101"/>
                  </a:lnTo>
                  <a:lnTo>
                    <a:pt x="22529" y="173454"/>
                  </a:lnTo>
                  <a:lnTo>
                    <a:pt x="17104" y="185511"/>
                  </a:lnTo>
                  <a:lnTo>
                    <a:pt x="12324" y="197389"/>
                  </a:lnTo>
                  <a:lnTo>
                    <a:pt x="8419" y="209430"/>
                  </a:lnTo>
                  <a:lnTo>
                    <a:pt x="5426" y="221832"/>
                  </a:lnTo>
                  <a:lnTo>
                    <a:pt x="3231" y="234790"/>
                  </a:lnTo>
                  <a:lnTo>
                    <a:pt x="1667" y="248560"/>
                  </a:lnTo>
                  <a:lnTo>
                    <a:pt x="580" y="263196"/>
                  </a:lnTo>
                  <a:lnTo>
                    <a:pt x="0" y="278434"/>
                  </a:lnTo>
                  <a:lnTo>
                    <a:pt x="134" y="293807"/>
                  </a:lnTo>
                  <a:lnTo>
                    <a:pt x="1043" y="309031"/>
                  </a:lnTo>
                  <a:lnTo>
                    <a:pt x="2806" y="323844"/>
                  </a:lnTo>
                  <a:lnTo>
                    <a:pt x="5593" y="337944"/>
                  </a:lnTo>
                  <a:lnTo>
                    <a:pt x="9396" y="351237"/>
                  </a:lnTo>
                  <a:lnTo>
                    <a:pt x="14069" y="363638"/>
                  </a:lnTo>
                  <a:lnTo>
                    <a:pt x="19422" y="374981"/>
                  </a:lnTo>
                  <a:lnTo>
                    <a:pt x="25280" y="385282"/>
                  </a:lnTo>
                  <a:lnTo>
                    <a:pt x="31501" y="394692"/>
                  </a:lnTo>
                  <a:lnTo>
                    <a:pt x="37975" y="403408"/>
                  </a:lnTo>
                  <a:lnTo>
                    <a:pt x="44629" y="411604"/>
                  </a:lnTo>
                  <a:lnTo>
                    <a:pt x="51572" y="419263"/>
                  </a:lnTo>
                  <a:lnTo>
                    <a:pt x="59072" y="426188"/>
                  </a:lnTo>
                  <a:lnTo>
                    <a:pt x="67232" y="432330"/>
                  </a:lnTo>
                  <a:lnTo>
                    <a:pt x="76001" y="437776"/>
                  </a:lnTo>
                  <a:lnTo>
                    <a:pt x="85266" y="442669"/>
                  </a:lnTo>
                  <a:lnTo>
                    <a:pt x="94912" y="447142"/>
                  </a:lnTo>
                  <a:lnTo>
                    <a:pt x="105000" y="451147"/>
                  </a:lnTo>
                  <a:lnTo>
                    <a:pt x="115757" y="454464"/>
                  </a:lnTo>
                  <a:lnTo>
                    <a:pt x="127248" y="457026"/>
                  </a:lnTo>
                  <a:lnTo>
                    <a:pt x="139237" y="458746"/>
                  </a:lnTo>
                  <a:lnTo>
                    <a:pt x="151283" y="459452"/>
                  </a:lnTo>
                  <a:lnTo>
                    <a:pt x="163132" y="459142"/>
                  </a:lnTo>
                  <a:lnTo>
                    <a:pt x="174868" y="457798"/>
                  </a:lnTo>
                  <a:lnTo>
                    <a:pt x="186813" y="455301"/>
                  </a:lnTo>
                  <a:lnTo>
                    <a:pt x="199142" y="451695"/>
                  </a:lnTo>
                  <a:lnTo>
                    <a:pt x="211711" y="447156"/>
                  </a:lnTo>
                  <a:lnTo>
                    <a:pt x="224155" y="441893"/>
                  </a:lnTo>
                  <a:lnTo>
                    <a:pt x="236266" y="436096"/>
                  </a:lnTo>
                  <a:lnTo>
                    <a:pt x="247839" y="429916"/>
                  </a:lnTo>
                  <a:lnTo>
                    <a:pt x="258611" y="423470"/>
                  </a:lnTo>
                  <a:lnTo>
                    <a:pt x="268521" y="416838"/>
                  </a:lnTo>
                  <a:lnTo>
                    <a:pt x="277667" y="410081"/>
                  </a:lnTo>
                  <a:lnTo>
                    <a:pt x="286204" y="403237"/>
                  </a:lnTo>
                  <a:lnTo>
                    <a:pt x="294289" y="396326"/>
                  </a:lnTo>
                  <a:lnTo>
                    <a:pt x="302213" y="389040"/>
                  </a:lnTo>
                  <a:lnTo>
                    <a:pt x="310381" y="380778"/>
                  </a:lnTo>
                  <a:lnTo>
                    <a:pt x="318983" y="371292"/>
                  </a:lnTo>
                  <a:lnTo>
                    <a:pt x="327712" y="360819"/>
                  </a:lnTo>
                  <a:lnTo>
                    <a:pt x="335885" y="349871"/>
                  </a:lnTo>
                  <a:lnTo>
                    <a:pt x="343161" y="338794"/>
                  </a:lnTo>
                  <a:lnTo>
                    <a:pt x="349690" y="327426"/>
                  </a:lnTo>
                  <a:lnTo>
                    <a:pt x="355915" y="315202"/>
                  </a:lnTo>
                  <a:lnTo>
                    <a:pt x="362136" y="301867"/>
                  </a:lnTo>
                  <a:lnTo>
                    <a:pt x="368315" y="287472"/>
                  </a:lnTo>
                  <a:lnTo>
                    <a:pt x="374171" y="272197"/>
                  </a:lnTo>
                  <a:lnTo>
                    <a:pt x="379554" y="256251"/>
                  </a:lnTo>
                  <a:lnTo>
                    <a:pt x="384306" y="239813"/>
                  </a:lnTo>
                  <a:lnTo>
                    <a:pt x="388192" y="223026"/>
                  </a:lnTo>
                  <a:lnTo>
                    <a:pt x="391173" y="205992"/>
                  </a:lnTo>
                  <a:lnTo>
                    <a:pt x="393360" y="188621"/>
                  </a:lnTo>
                  <a:lnTo>
                    <a:pt x="394918" y="170661"/>
                  </a:lnTo>
                  <a:lnTo>
                    <a:pt x="395997" y="152032"/>
                  </a:lnTo>
                  <a:lnTo>
                    <a:pt x="396402" y="133284"/>
                  </a:lnTo>
                  <a:lnTo>
                    <a:pt x="395617" y="115456"/>
                  </a:lnTo>
                  <a:lnTo>
                    <a:pt x="393458" y="99065"/>
                  </a:lnTo>
                  <a:lnTo>
                    <a:pt x="390042" y="84280"/>
                  </a:lnTo>
                  <a:lnTo>
                    <a:pt x="385607" y="71187"/>
                  </a:lnTo>
                  <a:lnTo>
                    <a:pt x="380391" y="59641"/>
                  </a:lnTo>
                  <a:lnTo>
                    <a:pt x="374280" y="49360"/>
                  </a:lnTo>
                  <a:lnTo>
                    <a:pt x="366822" y="40045"/>
                  </a:lnTo>
                  <a:lnTo>
                    <a:pt x="357874" y="31443"/>
                  </a:lnTo>
                  <a:lnTo>
                    <a:pt x="347425" y="23679"/>
                  </a:lnTo>
                  <a:lnTo>
                    <a:pt x="335430" y="17216"/>
                  </a:lnTo>
                  <a:lnTo>
                    <a:pt x="322028" y="12206"/>
                  </a:lnTo>
                  <a:lnTo>
                    <a:pt x="307639" y="8673"/>
                  </a:lnTo>
                  <a:lnTo>
                    <a:pt x="292843" y="6668"/>
                  </a:lnTo>
                  <a:lnTo>
                    <a:pt x="278002" y="6067"/>
                  </a:lnTo>
                  <a:lnTo>
                    <a:pt x="263106" y="6781"/>
                  </a:lnTo>
                  <a:lnTo>
                    <a:pt x="247887" y="8847"/>
                  </a:lnTo>
                  <a:lnTo>
                    <a:pt x="232211" y="12160"/>
                  </a:lnTo>
                  <a:lnTo>
                    <a:pt x="216412" y="16502"/>
                  </a:lnTo>
                  <a:lnTo>
                    <a:pt x="201177" y="21631"/>
                  </a:lnTo>
                  <a:lnTo>
                    <a:pt x="186867" y="27330"/>
                  </a:lnTo>
                  <a:lnTo>
                    <a:pt x="173945" y="33127"/>
                  </a:lnTo>
                  <a:lnTo>
                    <a:pt x="161871" y="38865"/>
                  </a:lnTo>
                  <a:lnTo>
                    <a:pt x="149589" y="45046"/>
                  </a:lnTo>
                  <a:lnTo>
                    <a:pt x="135116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01257" y="5371442"/>
            <a:ext cx="996616" cy="863338"/>
            <a:chOff x="801257" y="5371442"/>
            <a:chExt cx="996616" cy="863338"/>
          </a:xfrm>
        </p:grpSpPr>
        <p:sp>
          <p:nvSpPr>
            <p:cNvPr id="50" name="Freeform 49"/>
            <p:cNvSpPr/>
            <p:nvPr/>
          </p:nvSpPr>
          <p:spPr>
            <a:xfrm>
              <a:off x="801257" y="5424084"/>
              <a:ext cx="177551" cy="469717"/>
            </a:xfrm>
            <a:custGeom>
              <a:avLst/>
              <a:gdLst/>
              <a:ahLst/>
              <a:cxnLst/>
              <a:rect l="0" t="0" r="0" b="0"/>
              <a:pathLst>
                <a:path w="177551" h="469717">
                  <a:moveTo>
                    <a:pt x="143807" y="0"/>
                  </a:moveTo>
                  <a:lnTo>
                    <a:pt x="137939" y="5868"/>
                  </a:lnTo>
                  <a:lnTo>
                    <a:pt x="132375" y="11432"/>
                  </a:lnTo>
                  <a:lnTo>
                    <a:pt x="126580" y="17240"/>
                  </a:lnTo>
                  <a:lnTo>
                    <a:pt x="120672" y="23667"/>
                  </a:lnTo>
                  <a:lnTo>
                    <a:pt x="114991" y="31293"/>
                  </a:lnTo>
                  <a:lnTo>
                    <a:pt x="109711" y="40333"/>
                  </a:lnTo>
                  <a:lnTo>
                    <a:pt x="104688" y="50832"/>
                  </a:lnTo>
                  <a:lnTo>
                    <a:pt x="99554" y="62857"/>
                  </a:lnTo>
                  <a:lnTo>
                    <a:pt x="94099" y="76279"/>
                  </a:lnTo>
                  <a:lnTo>
                    <a:pt x="88282" y="90851"/>
                  </a:lnTo>
                  <a:lnTo>
                    <a:pt x="82145" y="106302"/>
                  </a:lnTo>
                  <a:lnTo>
                    <a:pt x="75754" y="122395"/>
                  </a:lnTo>
                  <a:lnTo>
                    <a:pt x="69173" y="138945"/>
                  </a:lnTo>
                  <a:lnTo>
                    <a:pt x="62456" y="155814"/>
                  </a:lnTo>
                  <a:lnTo>
                    <a:pt x="55648" y="172894"/>
                  </a:lnTo>
                  <a:lnTo>
                    <a:pt x="48941" y="189786"/>
                  </a:lnTo>
                  <a:lnTo>
                    <a:pt x="42665" y="205829"/>
                  </a:lnTo>
                  <a:lnTo>
                    <a:pt x="36963" y="220740"/>
                  </a:lnTo>
                  <a:lnTo>
                    <a:pt x="31812" y="234889"/>
                  </a:lnTo>
                  <a:lnTo>
                    <a:pt x="27118" y="249078"/>
                  </a:lnTo>
                  <a:lnTo>
                    <a:pt x="22774" y="263778"/>
                  </a:lnTo>
                  <a:lnTo>
                    <a:pt x="18686" y="279112"/>
                  </a:lnTo>
                  <a:lnTo>
                    <a:pt x="14780" y="295025"/>
                  </a:lnTo>
                  <a:lnTo>
                    <a:pt x="11005" y="311400"/>
                  </a:lnTo>
                  <a:lnTo>
                    <a:pt x="7486" y="327956"/>
                  </a:lnTo>
                  <a:lnTo>
                    <a:pt x="4502" y="344291"/>
                  </a:lnTo>
                  <a:lnTo>
                    <a:pt x="2168" y="360194"/>
                  </a:lnTo>
                  <a:lnTo>
                    <a:pt x="601" y="375482"/>
                  </a:lnTo>
                  <a:lnTo>
                    <a:pt x="0" y="389907"/>
                  </a:lnTo>
                  <a:lnTo>
                    <a:pt x="379" y="403426"/>
                  </a:lnTo>
                  <a:lnTo>
                    <a:pt x="1770" y="416150"/>
                  </a:lnTo>
                  <a:lnTo>
                    <a:pt x="4299" y="428243"/>
                  </a:lnTo>
                  <a:lnTo>
                    <a:pt x="7930" y="439847"/>
                  </a:lnTo>
                  <a:lnTo>
                    <a:pt x="12655" y="450437"/>
                  </a:lnTo>
                  <a:lnTo>
                    <a:pt x="18576" y="458887"/>
                  </a:lnTo>
                  <a:lnTo>
                    <a:pt x="25632" y="464751"/>
                  </a:lnTo>
                  <a:lnTo>
                    <a:pt x="33642" y="468213"/>
                  </a:lnTo>
                  <a:lnTo>
                    <a:pt x="42388" y="469714"/>
                  </a:lnTo>
                  <a:lnTo>
                    <a:pt x="51673" y="469716"/>
                  </a:lnTo>
                  <a:lnTo>
                    <a:pt x="61177" y="468297"/>
                  </a:lnTo>
                  <a:lnTo>
                    <a:pt x="70477" y="465159"/>
                  </a:lnTo>
                  <a:lnTo>
                    <a:pt x="79365" y="460281"/>
                  </a:lnTo>
                  <a:lnTo>
                    <a:pt x="87976" y="454059"/>
                  </a:lnTo>
                  <a:lnTo>
                    <a:pt x="96678" y="447121"/>
                  </a:lnTo>
                  <a:lnTo>
                    <a:pt x="105680" y="439895"/>
                  </a:lnTo>
                  <a:lnTo>
                    <a:pt x="114862" y="432434"/>
                  </a:lnTo>
                  <a:lnTo>
                    <a:pt x="123881" y="424519"/>
                  </a:lnTo>
                  <a:lnTo>
                    <a:pt x="132538" y="416048"/>
                  </a:lnTo>
                  <a:lnTo>
                    <a:pt x="140639" y="407054"/>
                  </a:lnTo>
                  <a:lnTo>
                    <a:pt x="147928" y="397631"/>
                  </a:lnTo>
                  <a:lnTo>
                    <a:pt x="154345" y="387880"/>
                  </a:lnTo>
                  <a:lnTo>
                    <a:pt x="159993" y="377890"/>
                  </a:lnTo>
                  <a:lnTo>
                    <a:pt x="165028" y="367731"/>
                  </a:lnTo>
                  <a:lnTo>
                    <a:pt x="169595" y="357453"/>
                  </a:lnTo>
                  <a:lnTo>
                    <a:pt x="173495" y="347094"/>
                  </a:lnTo>
                  <a:lnTo>
                    <a:pt x="176210" y="336680"/>
                  </a:lnTo>
                  <a:lnTo>
                    <a:pt x="177550" y="326228"/>
                  </a:lnTo>
                  <a:lnTo>
                    <a:pt x="177465" y="315752"/>
                  </a:lnTo>
                  <a:lnTo>
                    <a:pt x="175888" y="305258"/>
                  </a:lnTo>
                  <a:lnTo>
                    <a:pt x="172932" y="294770"/>
                  </a:lnTo>
                  <a:lnTo>
                    <a:pt x="168676" y="284948"/>
                  </a:lnTo>
                  <a:lnTo>
                    <a:pt x="163079" y="277023"/>
                  </a:lnTo>
                  <a:lnTo>
                    <a:pt x="156246" y="271519"/>
                  </a:lnTo>
                  <a:lnTo>
                    <a:pt x="148559" y="268470"/>
                  </a:lnTo>
                  <a:lnTo>
                    <a:pt x="140562" y="267779"/>
                  </a:lnTo>
                  <a:lnTo>
                    <a:pt x="132589" y="269135"/>
                  </a:lnTo>
                  <a:lnTo>
                    <a:pt x="124610" y="272279"/>
                  </a:lnTo>
                  <a:lnTo>
                    <a:pt x="116340" y="277114"/>
                  </a:lnTo>
                  <a:lnTo>
                    <a:pt x="107632" y="283436"/>
                  </a:lnTo>
                  <a:lnTo>
                    <a:pt x="98647" y="291118"/>
                  </a:lnTo>
                  <a:lnTo>
                    <a:pt x="89762" y="300175"/>
                  </a:lnTo>
                  <a:lnTo>
                    <a:pt x="81195" y="310486"/>
                  </a:lnTo>
                  <a:lnTo>
                    <a:pt x="73153" y="321664"/>
                  </a:lnTo>
                  <a:lnTo>
                    <a:pt x="65905" y="333159"/>
                  </a:lnTo>
                  <a:lnTo>
                    <a:pt x="59515" y="344630"/>
                  </a:lnTo>
                  <a:lnTo>
                    <a:pt x="53885" y="355941"/>
                  </a:lnTo>
                  <a:lnTo>
                    <a:pt x="48862" y="367069"/>
                  </a:lnTo>
                  <a:lnTo>
                    <a:pt x="44298" y="378027"/>
                  </a:lnTo>
                  <a:lnTo>
                    <a:pt x="40218" y="388587"/>
                  </a:lnTo>
                  <a:lnTo>
                    <a:pt x="36414" y="399415"/>
                  </a:lnTo>
                  <a:lnTo>
                    <a:pt x="32548" y="412579"/>
                  </a:lnTo>
                  <a:lnTo>
                    <a:pt x="27993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74077" y="5434613"/>
              <a:ext cx="7858" cy="505368"/>
            </a:xfrm>
            <a:custGeom>
              <a:avLst/>
              <a:gdLst/>
              <a:ahLst/>
              <a:cxnLst/>
              <a:rect l="0" t="0" r="0" b="0"/>
              <a:pathLst>
                <a:path w="7858" h="505368">
                  <a:moveTo>
                    <a:pt x="7857" y="0"/>
                  </a:moveTo>
                  <a:lnTo>
                    <a:pt x="4990" y="9069"/>
                  </a:lnTo>
                  <a:lnTo>
                    <a:pt x="2848" y="19976"/>
                  </a:lnTo>
                  <a:lnTo>
                    <a:pt x="1250" y="33848"/>
                  </a:lnTo>
                  <a:lnTo>
                    <a:pt x="242" y="49889"/>
                  </a:lnTo>
                  <a:lnTo>
                    <a:pt x="42" y="66705"/>
                  </a:lnTo>
                  <a:lnTo>
                    <a:pt x="693" y="83403"/>
                  </a:lnTo>
                  <a:lnTo>
                    <a:pt x="1932" y="99636"/>
                  </a:lnTo>
                  <a:lnTo>
                    <a:pt x="3296" y="115348"/>
                  </a:lnTo>
                  <a:lnTo>
                    <a:pt x="4505" y="130608"/>
                  </a:lnTo>
                  <a:lnTo>
                    <a:pt x="5467" y="145513"/>
                  </a:lnTo>
                  <a:lnTo>
                    <a:pt x="6187" y="160155"/>
                  </a:lnTo>
                  <a:lnTo>
                    <a:pt x="6706" y="174612"/>
                  </a:lnTo>
                  <a:lnTo>
                    <a:pt x="7071" y="189106"/>
                  </a:lnTo>
                  <a:lnTo>
                    <a:pt x="7324" y="203984"/>
                  </a:lnTo>
                  <a:lnTo>
                    <a:pt x="7497" y="219413"/>
                  </a:lnTo>
                  <a:lnTo>
                    <a:pt x="7615" y="235710"/>
                  </a:lnTo>
                  <a:lnTo>
                    <a:pt x="7695" y="253399"/>
                  </a:lnTo>
                  <a:lnTo>
                    <a:pt x="7744" y="272620"/>
                  </a:lnTo>
                  <a:lnTo>
                    <a:pt x="7607" y="292562"/>
                  </a:lnTo>
                  <a:lnTo>
                    <a:pt x="6983" y="311722"/>
                  </a:lnTo>
                  <a:lnTo>
                    <a:pt x="5750" y="329310"/>
                  </a:lnTo>
                  <a:lnTo>
                    <a:pt x="4108" y="345386"/>
                  </a:lnTo>
                  <a:lnTo>
                    <a:pt x="2467" y="360485"/>
                  </a:lnTo>
                  <a:lnTo>
                    <a:pt x="1074" y="375049"/>
                  </a:lnTo>
                  <a:lnTo>
                    <a:pt x="157" y="389341"/>
                  </a:lnTo>
                  <a:lnTo>
                    <a:pt x="0" y="403499"/>
                  </a:lnTo>
                  <a:lnTo>
                    <a:pt x="672" y="417587"/>
                  </a:lnTo>
                  <a:lnTo>
                    <a:pt x="1928" y="431613"/>
                  </a:lnTo>
                  <a:lnTo>
                    <a:pt x="3432" y="447230"/>
                  </a:lnTo>
                  <a:lnTo>
                    <a:pt x="5314" y="469166"/>
                  </a:lnTo>
                  <a:lnTo>
                    <a:pt x="7857" y="505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50390" y="5624126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125203" y="8800"/>
                  </a:lnTo>
                  <a:lnTo>
                    <a:pt x="114714" y="17147"/>
                  </a:lnTo>
                  <a:lnTo>
                    <a:pt x="104417" y="25846"/>
                  </a:lnTo>
                  <a:lnTo>
                    <a:pt x="94288" y="34967"/>
                  </a:lnTo>
                  <a:lnTo>
                    <a:pt x="84593" y="44462"/>
                  </a:lnTo>
                  <a:lnTo>
                    <a:pt x="75456" y="54254"/>
                  </a:lnTo>
                  <a:lnTo>
                    <a:pt x="66854" y="64268"/>
                  </a:lnTo>
                  <a:lnTo>
                    <a:pt x="58692" y="74442"/>
                  </a:lnTo>
                  <a:lnTo>
                    <a:pt x="50868" y="84724"/>
                  </a:lnTo>
                  <a:lnTo>
                    <a:pt x="43292" y="94915"/>
                  </a:lnTo>
                  <a:lnTo>
                    <a:pt x="35890" y="104684"/>
                  </a:lnTo>
                  <a:lnTo>
                    <a:pt x="28620" y="113876"/>
                  </a:lnTo>
                  <a:lnTo>
                    <a:pt x="21746" y="122212"/>
                  </a:lnTo>
                  <a:lnTo>
                    <a:pt x="15159" y="130020"/>
                  </a:lnTo>
                  <a:lnTo>
                    <a:pt x="8278" y="13798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71447" y="5613597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40"/>
                  </a:lnTo>
                  <a:lnTo>
                    <a:pt x="23312" y="23667"/>
                  </a:lnTo>
                  <a:lnTo>
                    <a:pt x="29642" y="31294"/>
                  </a:lnTo>
                  <a:lnTo>
                    <a:pt x="36170" y="40319"/>
                  </a:lnTo>
                  <a:lnTo>
                    <a:pt x="42846" y="50300"/>
                  </a:lnTo>
                  <a:lnTo>
                    <a:pt x="49629" y="60379"/>
                  </a:lnTo>
                  <a:lnTo>
                    <a:pt x="56491" y="70047"/>
                  </a:lnTo>
                  <a:lnTo>
                    <a:pt x="63573" y="79315"/>
                  </a:lnTo>
                  <a:lnTo>
                    <a:pt x="71167" y="88524"/>
                  </a:lnTo>
                  <a:lnTo>
                    <a:pt x="79380" y="97889"/>
                  </a:lnTo>
                  <a:lnTo>
                    <a:pt x="87907" y="107025"/>
                  </a:lnTo>
                  <a:lnTo>
                    <a:pt x="97059" y="115925"/>
                  </a:lnTo>
                  <a:lnTo>
                    <a:pt x="108759" y="125371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97831" y="5371442"/>
              <a:ext cx="160751" cy="357970"/>
            </a:xfrm>
            <a:custGeom>
              <a:avLst/>
              <a:gdLst/>
              <a:ahLst/>
              <a:cxnLst/>
              <a:rect l="0" t="0" r="0" b="0"/>
              <a:pathLst>
                <a:path w="160751" h="357970">
                  <a:moveTo>
                    <a:pt x="0" y="0"/>
                  </a:moveTo>
                  <a:lnTo>
                    <a:pt x="8801" y="5800"/>
                  </a:lnTo>
                  <a:lnTo>
                    <a:pt x="17148" y="10724"/>
                  </a:lnTo>
                  <a:lnTo>
                    <a:pt x="25855" y="15227"/>
                  </a:lnTo>
                  <a:lnTo>
                    <a:pt x="35322" y="19448"/>
                  </a:lnTo>
                  <a:lnTo>
                    <a:pt x="46114" y="23462"/>
                  </a:lnTo>
                  <a:lnTo>
                    <a:pt x="58408" y="27323"/>
                  </a:lnTo>
                  <a:lnTo>
                    <a:pt x="71900" y="31075"/>
                  </a:lnTo>
                  <a:lnTo>
                    <a:pt x="86019" y="34750"/>
                  </a:lnTo>
                  <a:lnTo>
                    <a:pt x="100355" y="38377"/>
                  </a:lnTo>
                  <a:lnTo>
                    <a:pt x="114384" y="42136"/>
                  </a:lnTo>
                  <a:lnTo>
                    <a:pt x="127417" y="46345"/>
                  </a:lnTo>
                  <a:lnTo>
                    <a:pt x="139159" y="51142"/>
                  </a:lnTo>
                  <a:lnTo>
                    <a:pt x="149023" y="56500"/>
                  </a:lnTo>
                  <a:lnTo>
                    <a:pt x="155995" y="62322"/>
                  </a:lnTo>
                  <a:lnTo>
                    <a:pt x="159793" y="68503"/>
                  </a:lnTo>
                  <a:lnTo>
                    <a:pt x="160750" y="75110"/>
                  </a:lnTo>
                  <a:lnTo>
                    <a:pt x="159433" y="82377"/>
                  </a:lnTo>
                  <a:lnTo>
                    <a:pt x="156406" y="90381"/>
                  </a:lnTo>
                  <a:lnTo>
                    <a:pt x="152142" y="99214"/>
                  </a:lnTo>
                  <a:lnTo>
                    <a:pt x="147007" y="109054"/>
                  </a:lnTo>
                  <a:lnTo>
                    <a:pt x="141266" y="119903"/>
                  </a:lnTo>
                  <a:lnTo>
                    <a:pt x="135110" y="131783"/>
                  </a:lnTo>
                  <a:lnTo>
                    <a:pt x="128672" y="144814"/>
                  </a:lnTo>
                  <a:lnTo>
                    <a:pt x="122044" y="158947"/>
                  </a:lnTo>
                  <a:lnTo>
                    <a:pt x="115286" y="173843"/>
                  </a:lnTo>
                  <a:lnTo>
                    <a:pt x="108442" y="188988"/>
                  </a:lnTo>
                  <a:lnTo>
                    <a:pt x="101545" y="204062"/>
                  </a:lnTo>
                  <a:lnTo>
                    <a:pt x="94777" y="218945"/>
                  </a:lnTo>
                  <a:lnTo>
                    <a:pt x="88458" y="233624"/>
                  </a:lnTo>
                  <a:lnTo>
                    <a:pt x="82723" y="248124"/>
                  </a:lnTo>
                  <a:lnTo>
                    <a:pt x="77380" y="262319"/>
                  </a:lnTo>
                  <a:lnTo>
                    <a:pt x="72024" y="275938"/>
                  </a:lnTo>
                  <a:lnTo>
                    <a:pt x="66428" y="288876"/>
                  </a:lnTo>
                  <a:lnTo>
                    <a:pt x="60832" y="301121"/>
                  </a:lnTo>
                  <a:lnTo>
                    <a:pt x="55316" y="314081"/>
                  </a:lnTo>
                  <a:lnTo>
                    <a:pt x="49390" y="33113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50432" y="5771525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35705" y="0"/>
                  </a:lnTo>
                  <a:lnTo>
                    <a:pt x="324576" y="0"/>
                  </a:lnTo>
                  <a:lnTo>
                    <a:pt x="312973" y="4"/>
                  </a:lnTo>
                  <a:lnTo>
                    <a:pt x="300639" y="177"/>
                  </a:lnTo>
                  <a:lnTo>
                    <a:pt x="287331" y="825"/>
                  </a:lnTo>
                  <a:lnTo>
                    <a:pt x="273026" y="2074"/>
                  </a:lnTo>
                  <a:lnTo>
                    <a:pt x="258022" y="3727"/>
                  </a:lnTo>
                  <a:lnTo>
                    <a:pt x="242808" y="5375"/>
                  </a:lnTo>
                  <a:lnTo>
                    <a:pt x="227695" y="6782"/>
                  </a:lnTo>
                  <a:lnTo>
                    <a:pt x="212956" y="8048"/>
                  </a:lnTo>
                  <a:lnTo>
                    <a:pt x="198906" y="9504"/>
                  </a:lnTo>
                  <a:lnTo>
                    <a:pt x="185638" y="11336"/>
                  </a:lnTo>
                  <a:lnTo>
                    <a:pt x="172915" y="13566"/>
                  </a:lnTo>
                  <a:lnTo>
                    <a:pt x="160290" y="16142"/>
                  </a:lnTo>
                  <a:lnTo>
                    <a:pt x="147498" y="18989"/>
                  </a:lnTo>
                  <a:lnTo>
                    <a:pt x="134616" y="22037"/>
                  </a:lnTo>
                  <a:lnTo>
                    <a:pt x="121960" y="25229"/>
                  </a:lnTo>
                  <a:lnTo>
                    <a:pt x="109703" y="28527"/>
                  </a:lnTo>
                  <a:lnTo>
                    <a:pt x="97862" y="32063"/>
                  </a:lnTo>
                  <a:lnTo>
                    <a:pt x="86378" y="36121"/>
                  </a:lnTo>
                  <a:lnTo>
                    <a:pt x="75172" y="40818"/>
                  </a:lnTo>
                  <a:lnTo>
                    <a:pt x="64172" y="46108"/>
                  </a:lnTo>
                  <a:lnTo>
                    <a:pt x="53319" y="51884"/>
                  </a:lnTo>
                  <a:lnTo>
                    <a:pt x="42583" y="58021"/>
                  </a:lnTo>
                  <a:lnTo>
                    <a:pt x="32387" y="64113"/>
                  </a:lnTo>
                  <a:lnTo>
                    <a:pt x="22595" y="70082"/>
                  </a:lnTo>
                  <a:lnTo>
                    <a:pt x="12346" y="7645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49666" y="5840526"/>
              <a:ext cx="153451" cy="394254"/>
            </a:xfrm>
            <a:custGeom>
              <a:avLst/>
              <a:gdLst/>
              <a:ahLst/>
              <a:cxnLst/>
              <a:rect l="0" t="0" r="0" b="0"/>
              <a:pathLst>
                <a:path w="153451" h="394254">
                  <a:moveTo>
                    <a:pt x="121864" y="152097"/>
                  </a:moveTo>
                  <a:lnTo>
                    <a:pt x="127598" y="143228"/>
                  </a:lnTo>
                  <a:lnTo>
                    <a:pt x="131882" y="134242"/>
                  </a:lnTo>
                  <a:lnTo>
                    <a:pt x="135088" y="124242"/>
                  </a:lnTo>
                  <a:lnTo>
                    <a:pt x="137449" y="113088"/>
                  </a:lnTo>
                  <a:lnTo>
                    <a:pt x="139146" y="100628"/>
                  </a:lnTo>
                  <a:lnTo>
                    <a:pt x="140332" y="86930"/>
                  </a:lnTo>
                  <a:lnTo>
                    <a:pt x="140815" y="72686"/>
                  </a:lnTo>
                  <a:lnTo>
                    <a:pt x="140087" y="59053"/>
                  </a:lnTo>
                  <a:lnTo>
                    <a:pt x="137962" y="46640"/>
                  </a:lnTo>
                  <a:lnTo>
                    <a:pt x="134400" y="35683"/>
                  </a:lnTo>
                  <a:lnTo>
                    <a:pt x="129335" y="26314"/>
                  </a:lnTo>
                  <a:lnTo>
                    <a:pt x="122884" y="18427"/>
                  </a:lnTo>
                  <a:lnTo>
                    <a:pt x="115128" y="11925"/>
                  </a:lnTo>
                  <a:lnTo>
                    <a:pt x="106028" y="6833"/>
                  </a:lnTo>
                  <a:lnTo>
                    <a:pt x="95695" y="3039"/>
                  </a:lnTo>
                  <a:lnTo>
                    <a:pt x="84674" y="638"/>
                  </a:lnTo>
                  <a:lnTo>
                    <a:pt x="73817" y="0"/>
                  </a:lnTo>
                  <a:lnTo>
                    <a:pt x="63594" y="1168"/>
                  </a:lnTo>
                  <a:lnTo>
                    <a:pt x="54105" y="4072"/>
                  </a:lnTo>
                  <a:lnTo>
                    <a:pt x="45270" y="8687"/>
                  </a:lnTo>
                  <a:lnTo>
                    <a:pt x="36962" y="14828"/>
                  </a:lnTo>
                  <a:lnTo>
                    <a:pt x="29213" y="22205"/>
                  </a:lnTo>
                  <a:lnTo>
                    <a:pt x="22219" y="30518"/>
                  </a:lnTo>
                  <a:lnTo>
                    <a:pt x="16033" y="39519"/>
                  </a:lnTo>
                  <a:lnTo>
                    <a:pt x="10724" y="49171"/>
                  </a:lnTo>
                  <a:lnTo>
                    <a:pt x="6455" y="59634"/>
                  </a:lnTo>
                  <a:lnTo>
                    <a:pt x="3219" y="70928"/>
                  </a:lnTo>
                  <a:lnTo>
                    <a:pt x="1028" y="82784"/>
                  </a:lnTo>
                  <a:lnTo>
                    <a:pt x="0" y="94743"/>
                  </a:lnTo>
                  <a:lnTo>
                    <a:pt x="94" y="106523"/>
                  </a:lnTo>
                  <a:lnTo>
                    <a:pt x="1461" y="117874"/>
                  </a:lnTo>
                  <a:lnTo>
                    <a:pt x="4506" y="128496"/>
                  </a:lnTo>
                  <a:lnTo>
                    <a:pt x="9302" y="138296"/>
                  </a:lnTo>
                  <a:lnTo>
                    <a:pt x="15794" y="147030"/>
                  </a:lnTo>
                  <a:lnTo>
                    <a:pt x="23971" y="154225"/>
                  </a:lnTo>
                  <a:lnTo>
                    <a:pt x="33648" y="159760"/>
                  </a:lnTo>
                  <a:lnTo>
                    <a:pt x="44212" y="163495"/>
                  </a:lnTo>
                  <a:lnTo>
                    <a:pt x="54755" y="165110"/>
                  </a:lnTo>
                  <a:lnTo>
                    <a:pt x="64764" y="164642"/>
                  </a:lnTo>
                  <a:lnTo>
                    <a:pt x="74108" y="162397"/>
                  </a:lnTo>
                  <a:lnTo>
                    <a:pt x="82844" y="158764"/>
                  </a:lnTo>
                  <a:lnTo>
                    <a:pt x="91086" y="154099"/>
                  </a:lnTo>
                  <a:lnTo>
                    <a:pt x="98791" y="148529"/>
                  </a:lnTo>
                  <a:lnTo>
                    <a:pt x="105755" y="141969"/>
                  </a:lnTo>
                  <a:lnTo>
                    <a:pt x="111926" y="134446"/>
                  </a:lnTo>
                  <a:lnTo>
                    <a:pt x="117395" y="126107"/>
                  </a:lnTo>
                  <a:lnTo>
                    <a:pt x="122304" y="117132"/>
                  </a:lnTo>
                  <a:lnTo>
                    <a:pt x="126798" y="107756"/>
                  </a:lnTo>
                  <a:lnTo>
                    <a:pt x="131210" y="100648"/>
                  </a:lnTo>
                  <a:lnTo>
                    <a:pt x="135283" y="99526"/>
                  </a:lnTo>
                  <a:lnTo>
                    <a:pt x="138168" y="104339"/>
                  </a:lnTo>
                  <a:lnTo>
                    <a:pt x="139984" y="113874"/>
                  </a:lnTo>
                  <a:lnTo>
                    <a:pt x="141092" y="126581"/>
                  </a:lnTo>
                  <a:lnTo>
                    <a:pt x="141768" y="140845"/>
                  </a:lnTo>
                  <a:lnTo>
                    <a:pt x="142186" y="155653"/>
                  </a:lnTo>
                  <a:lnTo>
                    <a:pt x="142448" y="170524"/>
                  </a:lnTo>
                  <a:lnTo>
                    <a:pt x="142614" y="185280"/>
                  </a:lnTo>
                  <a:lnTo>
                    <a:pt x="142725" y="199877"/>
                  </a:lnTo>
                  <a:lnTo>
                    <a:pt x="142967" y="214327"/>
                  </a:lnTo>
                  <a:lnTo>
                    <a:pt x="143660" y="228659"/>
                  </a:lnTo>
                  <a:lnTo>
                    <a:pt x="144938" y="242904"/>
                  </a:lnTo>
                  <a:lnTo>
                    <a:pt x="146610" y="257084"/>
                  </a:lnTo>
                  <a:lnTo>
                    <a:pt x="148271" y="271219"/>
                  </a:lnTo>
                  <a:lnTo>
                    <a:pt x="149682" y="285328"/>
                  </a:lnTo>
                  <a:lnTo>
                    <a:pt x="150781" y="299583"/>
                  </a:lnTo>
                  <a:lnTo>
                    <a:pt x="151593" y="314299"/>
                  </a:lnTo>
                  <a:lnTo>
                    <a:pt x="152173" y="329588"/>
                  </a:lnTo>
                  <a:lnTo>
                    <a:pt x="152581" y="344658"/>
                  </a:lnTo>
                  <a:lnTo>
                    <a:pt x="152906" y="359395"/>
                  </a:lnTo>
                  <a:lnTo>
                    <a:pt x="153179" y="375094"/>
                  </a:lnTo>
                  <a:lnTo>
                    <a:pt x="153450" y="394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867709" y="152414"/>
            <a:ext cx="1327617" cy="686107"/>
            <a:chOff x="3867709" y="152414"/>
            <a:chExt cx="1327617" cy="686107"/>
          </a:xfrm>
        </p:grpSpPr>
        <p:sp>
          <p:nvSpPr>
            <p:cNvPr id="2" name="Freeform 1"/>
            <p:cNvSpPr/>
            <p:nvPr/>
          </p:nvSpPr>
          <p:spPr>
            <a:xfrm>
              <a:off x="3930880" y="152414"/>
              <a:ext cx="219457" cy="258527"/>
            </a:xfrm>
            <a:custGeom>
              <a:avLst/>
              <a:gdLst/>
              <a:ahLst/>
              <a:cxnLst/>
              <a:rect l="0" t="0" r="0" b="0"/>
              <a:pathLst>
                <a:path w="219457" h="258527">
                  <a:moveTo>
                    <a:pt x="52642" y="26899"/>
                  </a:moveTo>
                  <a:lnTo>
                    <a:pt x="58577" y="21098"/>
                  </a:lnTo>
                  <a:lnTo>
                    <a:pt x="64781" y="16174"/>
                  </a:lnTo>
                  <a:lnTo>
                    <a:pt x="71882" y="11676"/>
                  </a:lnTo>
                  <a:lnTo>
                    <a:pt x="79995" y="7628"/>
                  </a:lnTo>
                  <a:lnTo>
                    <a:pt x="89290" y="4263"/>
                  </a:lnTo>
                  <a:lnTo>
                    <a:pt x="99728" y="1664"/>
                  </a:lnTo>
                  <a:lnTo>
                    <a:pt x="110808" y="83"/>
                  </a:lnTo>
                  <a:lnTo>
                    <a:pt x="121697" y="0"/>
                  </a:lnTo>
                  <a:lnTo>
                    <a:pt x="131940" y="1541"/>
                  </a:lnTo>
                  <a:lnTo>
                    <a:pt x="141440" y="4524"/>
                  </a:lnTo>
                  <a:lnTo>
                    <a:pt x="150281" y="8661"/>
                  </a:lnTo>
                  <a:lnTo>
                    <a:pt x="158589" y="13672"/>
                  </a:lnTo>
                  <a:lnTo>
                    <a:pt x="166169" y="19646"/>
                  </a:lnTo>
                  <a:lnTo>
                    <a:pt x="172516" y="27010"/>
                  </a:lnTo>
                  <a:lnTo>
                    <a:pt x="177445" y="35881"/>
                  </a:lnTo>
                  <a:lnTo>
                    <a:pt x="180757" y="45770"/>
                  </a:lnTo>
                  <a:lnTo>
                    <a:pt x="182081" y="55792"/>
                  </a:lnTo>
                  <a:lnTo>
                    <a:pt x="181413" y="65419"/>
                  </a:lnTo>
                  <a:lnTo>
                    <a:pt x="179032" y="74492"/>
                  </a:lnTo>
                  <a:lnTo>
                    <a:pt x="175308" y="83039"/>
                  </a:lnTo>
                  <a:lnTo>
                    <a:pt x="170633" y="91171"/>
                  </a:lnTo>
                  <a:lnTo>
                    <a:pt x="166956" y="99527"/>
                  </a:lnTo>
                  <a:lnTo>
                    <a:pt x="166893" y="107983"/>
                  </a:lnTo>
                  <a:lnTo>
                    <a:pt x="170239" y="115343"/>
                  </a:lnTo>
                  <a:lnTo>
                    <a:pt x="175649" y="121891"/>
                  </a:lnTo>
                  <a:lnTo>
                    <a:pt x="182087" y="128152"/>
                  </a:lnTo>
                  <a:lnTo>
                    <a:pt x="188979" y="134423"/>
                  </a:lnTo>
                  <a:lnTo>
                    <a:pt x="196046" y="140819"/>
                  </a:lnTo>
                  <a:lnTo>
                    <a:pt x="203149" y="147365"/>
                  </a:lnTo>
                  <a:lnTo>
                    <a:pt x="209747" y="154208"/>
                  </a:lnTo>
                  <a:lnTo>
                    <a:pt x="214902" y="161627"/>
                  </a:lnTo>
                  <a:lnTo>
                    <a:pt x="218214" y="169717"/>
                  </a:lnTo>
                  <a:lnTo>
                    <a:pt x="219456" y="178097"/>
                  </a:lnTo>
                  <a:lnTo>
                    <a:pt x="218321" y="186034"/>
                  </a:lnTo>
                  <a:lnTo>
                    <a:pt x="214884" y="193148"/>
                  </a:lnTo>
                  <a:lnTo>
                    <a:pt x="209339" y="199397"/>
                  </a:lnTo>
                  <a:lnTo>
                    <a:pt x="201814" y="204902"/>
                  </a:lnTo>
                  <a:lnTo>
                    <a:pt x="192568" y="209827"/>
                  </a:lnTo>
                  <a:lnTo>
                    <a:pt x="181787" y="214321"/>
                  </a:lnTo>
                  <a:lnTo>
                    <a:pt x="169503" y="218508"/>
                  </a:lnTo>
                  <a:lnTo>
                    <a:pt x="155876" y="222474"/>
                  </a:lnTo>
                  <a:lnTo>
                    <a:pt x="141320" y="226123"/>
                  </a:lnTo>
                  <a:lnTo>
                    <a:pt x="126404" y="229195"/>
                  </a:lnTo>
                  <a:lnTo>
                    <a:pt x="111484" y="231598"/>
                  </a:lnTo>
                  <a:lnTo>
                    <a:pt x="96703" y="233550"/>
                  </a:lnTo>
                  <a:lnTo>
                    <a:pt x="82092" y="235475"/>
                  </a:lnTo>
                  <a:lnTo>
                    <a:pt x="67648" y="237624"/>
                  </a:lnTo>
                  <a:lnTo>
                    <a:pt x="53750" y="240108"/>
                  </a:lnTo>
                  <a:lnTo>
                    <a:pt x="39707" y="243329"/>
                  </a:lnTo>
                  <a:lnTo>
                    <a:pt x="23166" y="248691"/>
                  </a:lnTo>
                  <a:lnTo>
                    <a:pt x="0" y="258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67709" y="453054"/>
              <a:ext cx="326384" cy="94757"/>
            </a:xfrm>
            <a:custGeom>
              <a:avLst/>
              <a:gdLst/>
              <a:ahLst/>
              <a:cxnLst/>
              <a:rect l="0" t="0" r="0" b="0"/>
              <a:pathLst>
                <a:path w="326384" h="94757">
                  <a:moveTo>
                    <a:pt x="326383" y="0"/>
                  </a:moveTo>
                  <a:lnTo>
                    <a:pt x="314648" y="2934"/>
                  </a:lnTo>
                  <a:lnTo>
                    <a:pt x="303519" y="5716"/>
                  </a:lnTo>
                  <a:lnTo>
                    <a:pt x="291925" y="8620"/>
                  </a:lnTo>
                  <a:lnTo>
                    <a:pt x="279937" y="11833"/>
                  </a:lnTo>
                  <a:lnTo>
                    <a:pt x="267925" y="15647"/>
                  </a:lnTo>
                  <a:lnTo>
                    <a:pt x="256114" y="20155"/>
                  </a:lnTo>
                  <a:lnTo>
                    <a:pt x="244241" y="24972"/>
                  </a:lnTo>
                  <a:lnTo>
                    <a:pt x="231676" y="29364"/>
                  </a:lnTo>
                  <a:lnTo>
                    <a:pt x="218119" y="32947"/>
                  </a:lnTo>
                  <a:lnTo>
                    <a:pt x="203913" y="35841"/>
                  </a:lnTo>
                  <a:lnTo>
                    <a:pt x="189832" y="38474"/>
                  </a:lnTo>
                  <a:lnTo>
                    <a:pt x="176317" y="41134"/>
                  </a:lnTo>
                  <a:lnTo>
                    <a:pt x="163310" y="43939"/>
                  </a:lnTo>
                  <a:lnTo>
                    <a:pt x="150437" y="46908"/>
                  </a:lnTo>
                  <a:lnTo>
                    <a:pt x="137449" y="50024"/>
                  </a:lnTo>
                  <a:lnTo>
                    <a:pt x="124422" y="53253"/>
                  </a:lnTo>
                  <a:lnTo>
                    <a:pt x="111662" y="56567"/>
                  </a:lnTo>
                  <a:lnTo>
                    <a:pt x="99332" y="59942"/>
                  </a:lnTo>
                  <a:lnTo>
                    <a:pt x="87440" y="63360"/>
                  </a:lnTo>
                  <a:lnTo>
                    <a:pt x="75921" y="66808"/>
                  </a:lnTo>
                  <a:lnTo>
                    <a:pt x="64696" y="70275"/>
                  </a:lnTo>
                  <a:lnTo>
                    <a:pt x="53757" y="73798"/>
                  </a:lnTo>
                  <a:lnTo>
                    <a:pt x="41891" y="77902"/>
                  </a:lnTo>
                  <a:lnTo>
                    <a:pt x="25817" y="840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11440" y="510235"/>
              <a:ext cx="177368" cy="328286"/>
            </a:xfrm>
            <a:custGeom>
              <a:avLst/>
              <a:gdLst/>
              <a:ahLst/>
              <a:cxnLst/>
              <a:rect l="0" t="0" r="0" b="0"/>
              <a:pathLst>
                <a:path w="177368" h="328286">
                  <a:moveTo>
                    <a:pt x="177367" y="100746"/>
                  </a:moveTo>
                  <a:lnTo>
                    <a:pt x="168633" y="106681"/>
                  </a:lnTo>
                  <a:lnTo>
                    <a:pt x="160926" y="112886"/>
                  </a:lnTo>
                  <a:lnTo>
                    <a:pt x="153524" y="119986"/>
                  </a:lnTo>
                  <a:lnTo>
                    <a:pt x="146263" y="128099"/>
                  </a:lnTo>
                  <a:lnTo>
                    <a:pt x="139084" y="137394"/>
                  </a:lnTo>
                  <a:lnTo>
                    <a:pt x="131959" y="147837"/>
                  </a:lnTo>
                  <a:lnTo>
                    <a:pt x="124869" y="159089"/>
                  </a:lnTo>
                  <a:lnTo>
                    <a:pt x="117802" y="170627"/>
                  </a:lnTo>
                  <a:lnTo>
                    <a:pt x="110751" y="182128"/>
                  </a:lnTo>
                  <a:lnTo>
                    <a:pt x="103711" y="193627"/>
                  </a:lnTo>
                  <a:lnTo>
                    <a:pt x="96678" y="205412"/>
                  </a:lnTo>
                  <a:lnTo>
                    <a:pt x="89658" y="217643"/>
                  </a:lnTo>
                  <a:lnTo>
                    <a:pt x="82978" y="230485"/>
                  </a:lnTo>
                  <a:lnTo>
                    <a:pt x="77252" y="244178"/>
                  </a:lnTo>
                  <a:lnTo>
                    <a:pt x="72746" y="258753"/>
                  </a:lnTo>
                  <a:lnTo>
                    <a:pt x="69721" y="273609"/>
                  </a:lnTo>
                  <a:lnTo>
                    <a:pt x="68591" y="287663"/>
                  </a:lnTo>
                  <a:lnTo>
                    <a:pt x="69394" y="300356"/>
                  </a:lnTo>
                  <a:lnTo>
                    <a:pt x="72035" y="311162"/>
                  </a:lnTo>
                  <a:lnTo>
                    <a:pt x="76466" y="319366"/>
                  </a:lnTo>
                  <a:lnTo>
                    <a:pt x="82475" y="324836"/>
                  </a:lnTo>
                  <a:lnTo>
                    <a:pt x="89592" y="327746"/>
                  </a:lnTo>
                  <a:lnTo>
                    <a:pt x="97199" y="328285"/>
                  </a:lnTo>
                  <a:lnTo>
                    <a:pt x="104901" y="326799"/>
                  </a:lnTo>
                  <a:lnTo>
                    <a:pt x="112527" y="323553"/>
                  </a:lnTo>
                  <a:lnTo>
                    <a:pt x="120027" y="318643"/>
                  </a:lnTo>
                  <a:lnTo>
                    <a:pt x="127401" y="312267"/>
                  </a:lnTo>
                  <a:lnTo>
                    <a:pt x="134505" y="304548"/>
                  </a:lnTo>
                  <a:lnTo>
                    <a:pt x="141057" y="295465"/>
                  </a:lnTo>
                  <a:lnTo>
                    <a:pt x="146939" y="285136"/>
                  </a:lnTo>
                  <a:lnTo>
                    <a:pt x="151873" y="273946"/>
                  </a:lnTo>
                  <a:lnTo>
                    <a:pt x="155357" y="262443"/>
                  </a:lnTo>
                  <a:lnTo>
                    <a:pt x="157253" y="250967"/>
                  </a:lnTo>
                  <a:lnTo>
                    <a:pt x="157729" y="239652"/>
                  </a:lnTo>
                  <a:lnTo>
                    <a:pt x="157069" y="228522"/>
                  </a:lnTo>
                  <a:lnTo>
                    <a:pt x="155544" y="217553"/>
                  </a:lnTo>
                  <a:lnTo>
                    <a:pt x="153066" y="206712"/>
                  </a:lnTo>
                  <a:lnTo>
                    <a:pt x="149200" y="195966"/>
                  </a:lnTo>
                  <a:lnTo>
                    <a:pt x="143823" y="185292"/>
                  </a:lnTo>
                  <a:lnTo>
                    <a:pt x="137094" y="174834"/>
                  </a:lnTo>
                  <a:lnTo>
                    <a:pt x="129282" y="164885"/>
                  </a:lnTo>
                  <a:lnTo>
                    <a:pt x="120655" y="155563"/>
                  </a:lnTo>
                  <a:lnTo>
                    <a:pt x="111440" y="146829"/>
                  </a:lnTo>
                  <a:lnTo>
                    <a:pt x="101808" y="138575"/>
                  </a:lnTo>
                  <a:lnTo>
                    <a:pt x="91889" y="130689"/>
                  </a:lnTo>
                  <a:lnTo>
                    <a:pt x="81772" y="123069"/>
                  </a:lnTo>
                  <a:lnTo>
                    <a:pt x="71520" y="115639"/>
                  </a:lnTo>
                  <a:lnTo>
                    <a:pt x="61183" y="108340"/>
                  </a:lnTo>
                  <a:lnTo>
                    <a:pt x="50952" y="101132"/>
                  </a:lnTo>
                  <a:lnTo>
                    <a:pt x="41155" y="93986"/>
                  </a:lnTo>
                  <a:lnTo>
                    <a:pt x="31940" y="86877"/>
                  </a:lnTo>
                  <a:lnTo>
                    <a:pt x="23447" y="79628"/>
                  </a:lnTo>
                  <a:lnTo>
                    <a:pt x="15888" y="71922"/>
                  </a:lnTo>
                  <a:lnTo>
                    <a:pt x="9299" y="63629"/>
                  </a:lnTo>
                  <a:lnTo>
                    <a:pt x="4044" y="54940"/>
                  </a:lnTo>
                  <a:lnTo>
                    <a:pt x="869" y="46261"/>
                  </a:lnTo>
                  <a:lnTo>
                    <a:pt x="0" y="37836"/>
                  </a:lnTo>
                  <a:lnTo>
                    <a:pt x="1366" y="29892"/>
                  </a:lnTo>
                  <a:lnTo>
                    <a:pt x="4865" y="22710"/>
                  </a:lnTo>
                  <a:lnTo>
                    <a:pt x="10224" y="16369"/>
                  </a:lnTo>
                  <a:lnTo>
                    <a:pt x="17226" y="10942"/>
                  </a:lnTo>
                  <a:lnTo>
                    <a:pt x="25812" y="6587"/>
                  </a:lnTo>
                  <a:lnTo>
                    <a:pt x="35800" y="3290"/>
                  </a:lnTo>
                  <a:lnTo>
                    <a:pt x="46758" y="1057"/>
                  </a:lnTo>
                  <a:lnTo>
                    <a:pt x="58105" y="0"/>
                  </a:lnTo>
                  <a:lnTo>
                    <a:pt x="69471" y="69"/>
                  </a:lnTo>
                  <a:lnTo>
                    <a:pt x="80541" y="1251"/>
                  </a:lnTo>
                  <a:lnTo>
                    <a:pt x="90976" y="3638"/>
                  </a:lnTo>
                  <a:lnTo>
                    <a:pt x="100664" y="7166"/>
                  </a:lnTo>
                  <a:lnTo>
                    <a:pt x="109831" y="11482"/>
                  </a:lnTo>
                  <a:lnTo>
                    <a:pt x="118915" y="16063"/>
                  </a:lnTo>
                  <a:lnTo>
                    <a:pt x="128172" y="20585"/>
                  </a:lnTo>
                  <a:lnTo>
                    <a:pt x="137421" y="24968"/>
                  </a:lnTo>
                  <a:lnTo>
                    <a:pt x="147145" y="29816"/>
                  </a:lnTo>
                  <a:lnTo>
                    <a:pt x="159320" y="36670"/>
                  </a:lnTo>
                  <a:lnTo>
                    <a:pt x="177367" y="4810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20434" y="431997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130936" y="5868"/>
                  </a:lnTo>
                  <a:lnTo>
                    <a:pt x="124731" y="11432"/>
                  </a:lnTo>
                  <a:lnTo>
                    <a:pt x="117640" y="17231"/>
                  </a:lnTo>
                  <a:lnTo>
                    <a:pt x="109873" y="23312"/>
                  </a:lnTo>
                  <a:lnTo>
                    <a:pt x="101875" y="29642"/>
                  </a:lnTo>
                  <a:lnTo>
                    <a:pt x="93933" y="36179"/>
                  </a:lnTo>
                  <a:lnTo>
                    <a:pt x="86159" y="43201"/>
                  </a:lnTo>
                  <a:lnTo>
                    <a:pt x="78566" y="51280"/>
                  </a:lnTo>
                  <a:lnTo>
                    <a:pt x="71129" y="60635"/>
                  </a:lnTo>
                  <a:lnTo>
                    <a:pt x="63814" y="70850"/>
                  </a:lnTo>
                  <a:lnTo>
                    <a:pt x="56589" y="81091"/>
                  </a:lnTo>
                  <a:lnTo>
                    <a:pt x="49429" y="90866"/>
                  </a:lnTo>
                  <a:lnTo>
                    <a:pt x="42313" y="100037"/>
                  </a:lnTo>
                  <a:lnTo>
                    <a:pt x="35229" y="108650"/>
                  </a:lnTo>
                  <a:lnTo>
                    <a:pt x="28175" y="116805"/>
                  </a:lnTo>
                  <a:lnTo>
                    <a:pt x="21448" y="124506"/>
                  </a:lnTo>
                  <a:lnTo>
                    <a:pt x="14975" y="132498"/>
                  </a:lnTo>
                  <a:lnTo>
                    <a:pt x="8187" y="14260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20434" y="46358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43" y="10620"/>
                  </a:lnTo>
                  <a:lnTo>
                    <a:pt x="31104" y="15520"/>
                  </a:lnTo>
                  <a:lnTo>
                    <a:pt x="38283" y="21001"/>
                  </a:lnTo>
                  <a:lnTo>
                    <a:pt x="45409" y="26936"/>
                  </a:lnTo>
                  <a:lnTo>
                    <a:pt x="52499" y="33371"/>
                  </a:lnTo>
                  <a:lnTo>
                    <a:pt x="59566" y="40518"/>
                  </a:lnTo>
                  <a:lnTo>
                    <a:pt x="66616" y="48430"/>
                  </a:lnTo>
                  <a:lnTo>
                    <a:pt x="73657" y="56862"/>
                  </a:lnTo>
                  <a:lnTo>
                    <a:pt x="80690" y="65367"/>
                  </a:lnTo>
                  <a:lnTo>
                    <a:pt x="87714" y="73680"/>
                  </a:lnTo>
                  <a:lnTo>
                    <a:pt x="94620" y="81803"/>
                  </a:lnTo>
                  <a:lnTo>
                    <a:pt x="101976" y="90927"/>
                  </a:lnTo>
                  <a:lnTo>
                    <a:pt x="111547" y="104085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78403" y="266141"/>
              <a:ext cx="232541" cy="353502"/>
            </a:xfrm>
            <a:custGeom>
              <a:avLst/>
              <a:gdLst/>
              <a:ahLst/>
              <a:cxnLst/>
              <a:rect l="0" t="0" r="0" b="0"/>
              <a:pathLst>
                <a:path w="232541" h="353502">
                  <a:moveTo>
                    <a:pt x="0" y="28986"/>
                  </a:moveTo>
                  <a:lnTo>
                    <a:pt x="6002" y="20385"/>
                  </a:lnTo>
                  <a:lnTo>
                    <a:pt x="12847" y="13959"/>
                  </a:lnTo>
                  <a:lnTo>
                    <a:pt x="21239" y="9150"/>
                  </a:lnTo>
                  <a:lnTo>
                    <a:pt x="31039" y="5609"/>
                  </a:lnTo>
                  <a:lnTo>
                    <a:pt x="42002" y="3063"/>
                  </a:lnTo>
                  <a:lnTo>
                    <a:pt x="53858" y="1275"/>
                  </a:lnTo>
                  <a:lnTo>
                    <a:pt x="66209" y="205"/>
                  </a:lnTo>
                  <a:lnTo>
                    <a:pt x="78557" y="0"/>
                  </a:lnTo>
                  <a:lnTo>
                    <a:pt x="90623" y="683"/>
                  </a:lnTo>
                  <a:lnTo>
                    <a:pt x="102009" y="2461"/>
                  </a:lnTo>
                  <a:lnTo>
                    <a:pt x="112130" y="5790"/>
                  </a:lnTo>
                  <a:lnTo>
                    <a:pt x="120778" y="10779"/>
                  </a:lnTo>
                  <a:lnTo>
                    <a:pt x="127755" y="17402"/>
                  </a:lnTo>
                  <a:lnTo>
                    <a:pt x="132701" y="25668"/>
                  </a:lnTo>
                  <a:lnTo>
                    <a:pt x="135617" y="35405"/>
                  </a:lnTo>
                  <a:lnTo>
                    <a:pt x="136627" y="46009"/>
                  </a:lnTo>
                  <a:lnTo>
                    <a:pt x="135801" y="56578"/>
                  </a:lnTo>
                  <a:lnTo>
                    <a:pt x="133361" y="66605"/>
                  </a:lnTo>
                  <a:lnTo>
                    <a:pt x="129624" y="75961"/>
                  </a:lnTo>
                  <a:lnTo>
                    <a:pt x="124908" y="84706"/>
                  </a:lnTo>
                  <a:lnTo>
                    <a:pt x="119482" y="92958"/>
                  </a:lnTo>
                  <a:lnTo>
                    <a:pt x="113552" y="100840"/>
                  </a:lnTo>
                  <a:lnTo>
                    <a:pt x="107274" y="108454"/>
                  </a:lnTo>
                  <a:lnTo>
                    <a:pt x="100751" y="115876"/>
                  </a:lnTo>
                  <a:lnTo>
                    <a:pt x="93896" y="122998"/>
                  </a:lnTo>
                  <a:lnTo>
                    <a:pt x="86454" y="129555"/>
                  </a:lnTo>
                  <a:lnTo>
                    <a:pt x="78416" y="135402"/>
                  </a:lnTo>
                  <a:lnTo>
                    <a:pt x="72722" y="139058"/>
                  </a:lnTo>
                  <a:lnTo>
                    <a:pt x="72901" y="139509"/>
                  </a:lnTo>
                  <a:lnTo>
                    <a:pt x="77741" y="138684"/>
                  </a:lnTo>
                  <a:lnTo>
                    <a:pt x="85525" y="137811"/>
                  </a:lnTo>
                  <a:lnTo>
                    <a:pt x="94888" y="137540"/>
                  </a:lnTo>
                  <a:lnTo>
                    <a:pt x="105001" y="138081"/>
                  </a:lnTo>
                  <a:lnTo>
                    <a:pt x="115439" y="139552"/>
                  </a:lnTo>
                  <a:lnTo>
                    <a:pt x="126001" y="142120"/>
                  </a:lnTo>
                  <a:lnTo>
                    <a:pt x="136598" y="145767"/>
                  </a:lnTo>
                  <a:lnTo>
                    <a:pt x="147195" y="150329"/>
                  </a:lnTo>
                  <a:lnTo>
                    <a:pt x="157780" y="155607"/>
                  </a:lnTo>
                  <a:lnTo>
                    <a:pt x="168348" y="161418"/>
                  </a:lnTo>
                  <a:lnTo>
                    <a:pt x="178735" y="167776"/>
                  </a:lnTo>
                  <a:lnTo>
                    <a:pt x="188638" y="174874"/>
                  </a:lnTo>
                  <a:lnTo>
                    <a:pt x="197925" y="182766"/>
                  </a:lnTo>
                  <a:lnTo>
                    <a:pt x="206465" y="191523"/>
                  </a:lnTo>
                  <a:lnTo>
                    <a:pt x="214056" y="201313"/>
                  </a:lnTo>
                  <a:lnTo>
                    <a:pt x="220672" y="212124"/>
                  </a:lnTo>
                  <a:lnTo>
                    <a:pt x="226114" y="223808"/>
                  </a:lnTo>
                  <a:lnTo>
                    <a:pt x="229947" y="236175"/>
                  </a:lnTo>
                  <a:lnTo>
                    <a:pt x="232076" y="249040"/>
                  </a:lnTo>
                  <a:lnTo>
                    <a:pt x="232540" y="261932"/>
                  </a:lnTo>
                  <a:lnTo>
                    <a:pt x="231339" y="274127"/>
                  </a:lnTo>
                  <a:lnTo>
                    <a:pt x="228635" y="285288"/>
                  </a:lnTo>
                  <a:lnTo>
                    <a:pt x="224379" y="295426"/>
                  </a:lnTo>
                  <a:lnTo>
                    <a:pt x="218250" y="304703"/>
                  </a:lnTo>
                  <a:lnTo>
                    <a:pt x="210239" y="313311"/>
                  </a:lnTo>
                  <a:lnTo>
                    <a:pt x="200606" y="321264"/>
                  </a:lnTo>
                  <a:lnTo>
                    <a:pt x="189699" y="328395"/>
                  </a:lnTo>
                  <a:lnTo>
                    <a:pt x="177845" y="334673"/>
                  </a:lnTo>
                  <a:lnTo>
                    <a:pt x="165310" y="340043"/>
                  </a:lnTo>
                  <a:lnTo>
                    <a:pt x="152298" y="344354"/>
                  </a:lnTo>
                  <a:lnTo>
                    <a:pt x="138956" y="347622"/>
                  </a:lnTo>
                  <a:lnTo>
                    <a:pt x="125387" y="350003"/>
                  </a:lnTo>
                  <a:lnTo>
                    <a:pt x="111665" y="351692"/>
                  </a:lnTo>
                  <a:lnTo>
                    <a:pt x="97843" y="352864"/>
                  </a:lnTo>
                  <a:lnTo>
                    <a:pt x="84120" y="353501"/>
                  </a:lnTo>
                  <a:lnTo>
                    <a:pt x="70825" y="353404"/>
                  </a:lnTo>
                  <a:lnTo>
                    <a:pt x="58117" y="352529"/>
                  </a:lnTo>
                  <a:lnTo>
                    <a:pt x="46426" y="351121"/>
                  </a:lnTo>
                  <a:lnTo>
                    <a:pt x="35386" y="349491"/>
                  </a:lnTo>
                  <a:lnTo>
                    <a:pt x="24030" y="347498"/>
                  </a:lnTo>
                  <a:lnTo>
                    <a:pt x="10529" y="34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62673" y="257613"/>
              <a:ext cx="232653" cy="395483"/>
            </a:xfrm>
            <a:custGeom>
              <a:avLst/>
              <a:gdLst/>
              <a:ahLst/>
              <a:cxnLst/>
              <a:rect l="0" t="0" r="0" b="0"/>
              <a:pathLst>
                <a:path w="232653" h="395483">
                  <a:moveTo>
                    <a:pt x="0" y="16456"/>
                  </a:moveTo>
                  <a:lnTo>
                    <a:pt x="6068" y="10723"/>
                  </a:lnTo>
                  <a:lnTo>
                    <a:pt x="13553" y="6439"/>
                  </a:lnTo>
                  <a:lnTo>
                    <a:pt x="23238" y="3237"/>
                  </a:lnTo>
                  <a:lnTo>
                    <a:pt x="34725" y="1049"/>
                  </a:lnTo>
                  <a:lnTo>
                    <a:pt x="47356" y="0"/>
                  </a:lnTo>
                  <a:lnTo>
                    <a:pt x="60621" y="63"/>
                  </a:lnTo>
                  <a:lnTo>
                    <a:pt x="73897" y="1233"/>
                  </a:lnTo>
                  <a:lnTo>
                    <a:pt x="86407" y="3609"/>
                  </a:lnTo>
                  <a:lnTo>
                    <a:pt x="97804" y="7136"/>
                  </a:lnTo>
                  <a:lnTo>
                    <a:pt x="107943" y="11791"/>
                  </a:lnTo>
                  <a:lnTo>
                    <a:pt x="116696" y="17664"/>
                  </a:lnTo>
                  <a:lnTo>
                    <a:pt x="124137" y="24694"/>
                  </a:lnTo>
                  <a:lnTo>
                    <a:pt x="130323" y="32854"/>
                  </a:lnTo>
                  <a:lnTo>
                    <a:pt x="135198" y="42234"/>
                  </a:lnTo>
                  <a:lnTo>
                    <a:pt x="138842" y="52763"/>
                  </a:lnTo>
                  <a:lnTo>
                    <a:pt x="141140" y="64086"/>
                  </a:lnTo>
                  <a:lnTo>
                    <a:pt x="141710" y="75679"/>
                  </a:lnTo>
                  <a:lnTo>
                    <a:pt x="140489" y="87210"/>
                  </a:lnTo>
                  <a:lnTo>
                    <a:pt x="137383" y="98392"/>
                  </a:lnTo>
                  <a:lnTo>
                    <a:pt x="132098" y="108900"/>
                  </a:lnTo>
                  <a:lnTo>
                    <a:pt x="124693" y="118629"/>
                  </a:lnTo>
                  <a:lnTo>
                    <a:pt x="115655" y="127484"/>
                  </a:lnTo>
                  <a:lnTo>
                    <a:pt x="105687" y="135293"/>
                  </a:lnTo>
                  <a:lnTo>
                    <a:pt x="95341" y="142071"/>
                  </a:lnTo>
                  <a:lnTo>
                    <a:pt x="86869" y="148094"/>
                  </a:lnTo>
                  <a:lnTo>
                    <a:pt x="83570" y="153227"/>
                  </a:lnTo>
                  <a:lnTo>
                    <a:pt x="85554" y="157248"/>
                  </a:lnTo>
                  <a:lnTo>
                    <a:pt x="91137" y="160977"/>
                  </a:lnTo>
                  <a:lnTo>
                    <a:pt x="98852" y="165060"/>
                  </a:lnTo>
                  <a:lnTo>
                    <a:pt x="108101" y="169731"/>
                  </a:lnTo>
                  <a:lnTo>
                    <a:pt x="118975" y="174986"/>
                  </a:lnTo>
                  <a:lnTo>
                    <a:pt x="131428" y="180736"/>
                  </a:lnTo>
                  <a:lnTo>
                    <a:pt x="144743" y="187029"/>
                  </a:lnTo>
                  <a:lnTo>
                    <a:pt x="157705" y="194073"/>
                  </a:lnTo>
                  <a:lnTo>
                    <a:pt x="169651" y="201914"/>
                  </a:lnTo>
                  <a:lnTo>
                    <a:pt x="180454" y="210295"/>
                  </a:lnTo>
                  <a:lnTo>
                    <a:pt x="190246" y="218765"/>
                  </a:lnTo>
                  <a:lnTo>
                    <a:pt x="199234" y="227059"/>
                  </a:lnTo>
                  <a:lnTo>
                    <a:pt x="207458" y="235255"/>
                  </a:lnTo>
                  <a:lnTo>
                    <a:pt x="214777" y="243670"/>
                  </a:lnTo>
                  <a:lnTo>
                    <a:pt x="221181" y="252485"/>
                  </a:lnTo>
                  <a:lnTo>
                    <a:pt x="226468" y="261881"/>
                  </a:lnTo>
                  <a:lnTo>
                    <a:pt x="230190" y="272106"/>
                  </a:lnTo>
                  <a:lnTo>
                    <a:pt x="232241" y="283205"/>
                  </a:lnTo>
                  <a:lnTo>
                    <a:pt x="232652" y="294744"/>
                  </a:lnTo>
                  <a:lnTo>
                    <a:pt x="231414" y="305949"/>
                  </a:lnTo>
                  <a:lnTo>
                    <a:pt x="228685" y="316407"/>
                  </a:lnTo>
                  <a:lnTo>
                    <a:pt x="224413" y="326054"/>
                  </a:lnTo>
                  <a:lnTo>
                    <a:pt x="218273" y="334994"/>
                  </a:lnTo>
                  <a:lnTo>
                    <a:pt x="210254" y="343372"/>
                  </a:lnTo>
                  <a:lnTo>
                    <a:pt x="200616" y="351169"/>
                  </a:lnTo>
                  <a:lnTo>
                    <a:pt x="189705" y="358194"/>
                  </a:lnTo>
                  <a:lnTo>
                    <a:pt x="177840" y="364401"/>
                  </a:lnTo>
                  <a:lnTo>
                    <a:pt x="164958" y="369724"/>
                  </a:lnTo>
                  <a:lnTo>
                    <a:pt x="150648" y="374003"/>
                  </a:lnTo>
                  <a:lnTo>
                    <a:pt x="134808" y="377254"/>
                  </a:lnTo>
                  <a:lnTo>
                    <a:pt x="117933" y="379794"/>
                  </a:lnTo>
                  <a:lnTo>
                    <a:pt x="100914" y="382122"/>
                  </a:lnTo>
                  <a:lnTo>
                    <a:pt x="84291" y="384541"/>
                  </a:lnTo>
                  <a:lnTo>
                    <a:pt x="68444" y="387009"/>
                  </a:lnTo>
                  <a:lnTo>
                    <a:pt x="51996" y="389473"/>
                  </a:lnTo>
                  <a:lnTo>
                    <a:pt x="31274" y="392155"/>
                  </a:lnTo>
                  <a:lnTo>
                    <a:pt x="0" y="395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68746" y="1193514"/>
            <a:ext cx="2790053" cy="1719586"/>
            <a:chOff x="1568746" y="1193514"/>
            <a:chExt cx="2790053" cy="1719586"/>
          </a:xfrm>
        </p:grpSpPr>
        <p:sp>
          <p:nvSpPr>
            <p:cNvPr id="10" name="Freeform 9"/>
            <p:cNvSpPr/>
            <p:nvPr/>
          </p:nvSpPr>
          <p:spPr>
            <a:xfrm>
              <a:off x="1768787" y="1193514"/>
              <a:ext cx="355083" cy="781696"/>
            </a:xfrm>
            <a:custGeom>
              <a:avLst/>
              <a:gdLst/>
              <a:ahLst/>
              <a:cxnLst/>
              <a:rect l="0" t="0" r="0" b="0"/>
              <a:pathLst>
                <a:path w="355083" h="781696">
                  <a:moveTo>
                    <a:pt x="0" y="38320"/>
                  </a:moveTo>
                  <a:lnTo>
                    <a:pt x="43963" y="9011"/>
                  </a:lnTo>
                  <a:lnTo>
                    <a:pt x="85426" y="0"/>
                  </a:lnTo>
                  <a:lnTo>
                    <a:pt x="134756" y="2919"/>
                  </a:lnTo>
                  <a:lnTo>
                    <a:pt x="180828" y="16782"/>
                  </a:lnTo>
                  <a:lnTo>
                    <a:pt x="224114" y="41297"/>
                  </a:lnTo>
                  <a:lnTo>
                    <a:pt x="243106" y="66939"/>
                  </a:lnTo>
                  <a:lnTo>
                    <a:pt x="257255" y="111140"/>
                  </a:lnTo>
                  <a:lnTo>
                    <a:pt x="258328" y="156992"/>
                  </a:lnTo>
                  <a:lnTo>
                    <a:pt x="252853" y="186990"/>
                  </a:lnTo>
                  <a:lnTo>
                    <a:pt x="235446" y="218201"/>
                  </a:lnTo>
                  <a:lnTo>
                    <a:pt x="179565" y="279384"/>
                  </a:lnTo>
                  <a:lnTo>
                    <a:pt x="140919" y="318474"/>
                  </a:lnTo>
                  <a:lnTo>
                    <a:pt x="139569" y="325695"/>
                  </a:lnTo>
                  <a:lnTo>
                    <a:pt x="142179" y="332848"/>
                  </a:lnTo>
                  <a:lnTo>
                    <a:pt x="162620" y="354095"/>
                  </a:lnTo>
                  <a:lnTo>
                    <a:pt x="219593" y="390429"/>
                  </a:lnTo>
                  <a:lnTo>
                    <a:pt x="276865" y="433428"/>
                  </a:lnTo>
                  <a:lnTo>
                    <a:pt x="306897" y="463850"/>
                  </a:lnTo>
                  <a:lnTo>
                    <a:pt x="334765" y="523859"/>
                  </a:lnTo>
                  <a:lnTo>
                    <a:pt x="352172" y="575776"/>
                  </a:lnTo>
                  <a:lnTo>
                    <a:pt x="355082" y="623125"/>
                  </a:lnTo>
                  <a:lnTo>
                    <a:pt x="347885" y="670690"/>
                  </a:lnTo>
                  <a:lnTo>
                    <a:pt x="330285" y="702331"/>
                  </a:lnTo>
                  <a:lnTo>
                    <a:pt x="288986" y="748763"/>
                  </a:lnTo>
                  <a:lnTo>
                    <a:pt x="261491" y="765628"/>
                  </a:lnTo>
                  <a:lnTo>
                    <a:pt x="211183" y="780637"/>
                  </a:lnTo>
                  <a:lnTo>
                    <a:pt x="149253" y="781695"/>
                  </a:lnTo>
                  <a:lnTo>
                    <a:pt x="85859" y="767749"/>
                  </a:lnTo>
                  <a:lnTo>
                    <a:pt x="56635" y="757605"/>
                  </a:lnTo>
                  <a:lnTo>
                    <a:pt x="42114" y="743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2074130"/>
              <a:ext cx="789638" cy="63156"/>
            </a:xfrm>
            <a:custGeom>
              <a:avLst/>
              <a:gdLst/>
              <a:ahLst/>
              <a:cxnLst/>
              <a:rect l="0" t="0" r="0" b="0"/>
              <a:pathLst>
                <a:path w="789638" h="63156">
                  <a:moveTo>
                    <a:pt x="0" y="10512"/>
                  </a:moveTo>
                  <a:lnTo>
                    <a:pt x="58616" y="1447"/>
                  </a:lnTo>
                  <a:lnTo>
                    <a:pt x="104585" y="417"/>
                  </a:lnTo>
                  <a:lnTo>
                    <a:pt x="160839" y="112"/>
                  </a:lnTo>
                  <a:lnTo>
                    <a:pt x="216372" y="22"/>
                  </a:lnTo>
                  <a:lnTo>
                    <a:pt x="258382" y="0"/>
                  </a:lnTo>
                  <a:lnTo>
                    <a:pt x="304349" y="1161"/>
                  </a:lnTo>
                  <a:lnTo>
                    <a:pt x="352075" y="5576"/>
                  </a:lnTo>
                  <a:lnTo>
                    <a:pt x="400583" y="11438"/>
                  </a:lnTo>
                  <a:lnTo>
                    <a:pt x="448268" y="17943"/>
                  </a:lnTo>
                  <a:lnTo>
                    <a:pt x="492858" y="24733"/>
                  </a:lnTo>
                  <a:lnTo>
                    <a:pt x="546245" y="29544"/>
                  </a:lnTo>
                  <a:lnTo>
                    <a:pt x="597288" y="36558"/>
                  </a:lnTo>
                  <a:lnTo>
                    <a:pt x="652466" y="48239"/>
                  </a:lnTo>
                  <a:lnTo>
                    <a:pt x="714145" y="51760"/>
                  </a:lnTo>
                  <a:lnTo>
                    <a:pt x="773977" y="59748"/>
                  </a:lnTo>
                  <a:lnTo>
                    <a:pt x="789637" y="63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2433" y="2276350"/>
              <a:ext cx="227561" cy="636750"/>
            </a:xfrm>
            <a:custGeom>
              <a:avLst/>
              <a:gdLst/>
              <a:ahLst/>
              <a:cxnLst/>
              <a:rect l="0" t="0" r="0" b="0"/>
              <a:pathLst>
                <a:path w="227561" h="636750">
                  <a:moveTo>
                    <a:pt x="189567" y="8333"/>
                  </a:moveTo>
                  <a:lnTo>
                    <a:pt x="152089" y="0"/>
                  </a:lnTo>
                  <a:lnTo>
                    <a:pt x="128456" y="1120"/>
                  </a:lnTo>
                  <a:lnTo>
                    <a:pt x="84689" y="20903"/>
                  </a:lnTo>
                  <a:lnTo>
                    <a:pt x="64575" y="34977"/>
                  </a:lnTo>
                  <a:lnTo>
                    <a:pt x="47837" y="52930"/>
                  </a:lnTo>
                  <a:lnTo>
                    <a:pt x="30849" y="88358"/>
                  </a:lnTo>
                  <a:lnTo>
                    <a:pt x="29585" y="134080"/>
                  </a:lnTo>
                  <a:lnTo>
                    <a:pt x="48044" y="194696"/>
                  </a:lnTo>
                  <a:lnTo>
                    <a:pt x="74221" y="255542"/>
                  </a:lnTo>
                  <a:lnTo>
                    <a:pt x="101674" y="312939"/>
                  </a:lnTo>
                  <a:lnTo>
                    <a:pt x="128267" y="371797"/>
                  </a:lnTo>
                  <a:lnTo>
                    <a:pt x="147237" y="428811"/>
                  </a:lnTo>
                  <a:lnTo>
                    <a:pt x="161448" y="488224"/>
                  </a:lnTo>
                  <a:lnTo>
                    <a:pt x="160828" y="541508"/>
                  </a:lnTo>
                  <a:lnTo>
                    <a:pt x="153007" y="567394"/>
                  </a:lnTo>
                  <a:lnTo>
                    <a:pt x="128923" y="608665"/>
                  </a:lnTo>
                  <a:lnTo>
                    <a:pt x="112311" y="623368"/>
                  </a:lnTo>
                  <a:lnTo>
                    <a:pt x="92060" y="632632"/>
                  </a:lnTo>
                  <a:lnTo>
                    <a:pt x="67462" y="636749"/>
                  </a:lnTo>
                  <a:lnTo>
                    <a:pt x="44051" y="632340"/>
                  </a:lnTo>
                  <a:lnTo>
                    <a:pt x="23117" y="621412"/>
                  </a:lnTo>
                  <a:lnTo>
                    <a:pt x="6015" y="604857"/>
                  </a:lnTo>
                  <a:lnTo>
                    <a:pt x="1688" y="594359"/>
                  </a:lnTo>
                  <a:lnTo>
                    <a:pt x="0" y="570216"/>
                  </a:lnTo>
                  <a:lnTo>
                    <a:pt x="9618" y="522655"/>
                  </a:lnTo>
                  <a:lnTo>
                    <a:pt x="35955" y="462481"/>
                  </a:lnTo>
                  <a:lnTo>
                    <a:pt x="75275" y="406697"/>
                  </a:lnTo>
                  <a:lnTo>
                    <a:pt x="109752" y="353500"/>
                  </a:lnTo>
                  <a:lnTo>
                    <a:pt x="149872" y="309089"/>
                  </a:lnTo>
                  <a:lnTo>
                    <a:pt x="183530" y="256153"/>
                  </a:lnTo>
                  <a:lnTo>
                    <a:pt x="217772" y="198824"/>
                  </a:lnTo>
                  <a:lnTo>
                    <a:pt x="227560" y="155372"/>
                  </a:lnTo>
                  <a:lnTo>
                    <a:pt x="224870" y="116631"/>
                  </a:lnTo>
                  <a:lnTo>
                    <a:pt x="216566" y="97020"/>
                  </a:lnTo>
                  <a:lnTo>
                    <a:pt x="203906" y="80505"/>
                  </a:lnTo>
                  <a:lnTo>
                    <a:pt x="168510" y="5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53181" y="1547689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178984" y="0"/>
                  </a:moveTo>
                  <a:lnTo>
                    <a:pt x="159856" y="61110"/>
                  </a:lnTo>
                  <a:lnTo>
                    <a:pt x="134770" y="115542"/>
                  </a:lnTo>
                  <a:lnTo>
                    <a:pt x="90919" y="178774"/>
                  </a:lnTo>
                  <a:lnTo>
                    <a:pt x="66226" y="212954"/>
                  </a:lnTo>
                  <a:lnTo>
                    <a:pt x="37620" y="26235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42653" y="1610860"/>
              <a:ext cx="231627" cy="263213"/>
            </a:xfrm>
            <a:custGeom>
              <a:avLst/>
              <a:gdLst/>
              <a:ahLst/>
              <a:cxnLst/>
              <a:rect l="0" t="0" r="0" b="0"/>
              <a:pathLst>
                <a:path w="231627" h="263213">
                  <a:moveTo>
                    <a:pt x="0" y="0"/>
                  </a:moveTo>
                  <a:lnTo>
                    <a:pt x="50994" y="60873"/>
                  </a:lnTo>
                  <a:lnTo>
                    <a:pt x="106064" y="119655"/>
                  </a:lnTo>
                  <a:lnTo>
                    <a:pt x="149624" y="176934"/>
                  </a:lnTo>
                  <a:lnTo>
                    <a:pt x="207010" y="238429"/>
                  </a:lnTo>
                  <a:lnTo>
                    <a:pt x="23162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32248" y="1277910"/>
              <a:ext cx="363269" cy="606692"/>
            </a:xfrm>
            <a:custGeom>
              <a:avLst/>
              <a:gdLst/>
              <a:ahLst/>
              <a:cxnLst/>
              <a:rect l="0" t="0" r="0" b="0"/>
              <a:pathLst>
                <a:path w="363269" h="606692">
                  <a:moveTo>
                    <a:pt x="63171" y="17095"/>
                  </a:moveTo>
                  <a:lnTo>
                    <a:pt x="120556" y="306"/>
                  </a:lnTo>
                  <a:lnTo>
                    <a:pt x="183171" y="0"/>
                  </a:lnTo>
                  <a:lnTo>
                    <a:pt x="241553" y="16448"/>
                  </a:lnTo>
                  <a:lnTo>
                    <a:pt x="280972" y="35490"/>
                  </a:lnTo>
                  <a:lnTo>
                    <a:pt x="297622" y="55296"/>
                  </a:lnTo>
                  <a:lnTo>
                    <a:pt x="303700" y="67129"/>
                  </a:lnTo>
                  <a:lnTo>
                    <a:pt x="307333" y="92754"/>
                  </a:lnTo>
                  <a:lnTo>
                    <a:pt x="306665" y="106139"/>
                  </a:lnTo>
                  <a:lnTo>
                    <a:pt x="296563" y="130370"/>
                  </a:lnTo>
                  <a:lnTo>
                    <a:pt x="249720" y="192737"/>
                  </a:lnTo>
                  <a:lnTo>
                    <a:pt x="189253" y="246233"/>
                  </a:lnTo>
                  <a:lnTo>
                    <a:pt x="134653" y="287498"/>
                  </a:lnTo>
                  <a:lnTo>
                    <a:pt x="107748" y="303495"/>
                  </a:lnTo>
                  <a:lnTo>
                    <a:pt x="99908" y="309803"/>
                  </a:lnTo>
                  <a:lnTo>
                    <a:pt x="98191" y="312839"/>
                  </a:lnTo>
                  <a:lnTo>
                    <a:pt x="100555" y="313694"/>
                  </a:lnTo>
                  <a:lnTo>
                    <a:pt x="149766" y="313300"/>
                  </a:lnTo>
                  <a:lnTo>
                    <a:pt x="203863" y="320368"/>
                  </a:lnTo>
                  <a:lnTo>
                    <a:pt x="259665" y="331042"/>
                  </a:lnTo>
                  <a:lnTo>
                    <a:pt x="321208" y="367288"/>
                  </a:lnTo>
                  <a:lnTo>
                    <a:pt x="350846" y="396936"/>
                  </a:lnTo>
                  <a:lnTo>
                    <a:pt x="360653" y="420660"/>
                  </a:lnTo>
                  <a:lnTo>
                    <a:pt x="363268" y="433537"/>
                  </a:lnTo>
                  <a:lnTo>
                    <a:pt x="359934" y="457204"/>
                  </a:lnTo>
                  <a:lnTo>
                    <a:pt x="355770" y="468428"/>
                  </a:lnTo>
                  <a:lnTo>
                    <a:pt x="338664" y="487139"/>
                  </a:lnTo>
                  <a:lnTo>
                    <a:pt x="282228" y="529543"/>
                  </a:lnTo>
                  <a:lnTo>
                    <a:pt x="224123" y="550085"/>
                  </a:lnTo>
                  <a:lnTo>
                    <a:pt x="163265" y="568026"/>
                  </a:lnTo>
                  <a:lnTo>
                    <a:pt x="113359" y="582112"/>
                  </a:lnTo>
                  <a:lnTo>
                    <a:pt x="62834" y="592649"/>
                  </a:lnTo>
                  <a:lnTo>
                    <a:pt x="0" y="606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37616" y="1252891"/>
              <a:ext cx="431670" cy="559792"/>
            </a:xfrm>
            <a:custGeom>
              <a:avLst/>
              <a:gdLst/>
              <a:ahLst/>
              <a:cxnLst/>
              <a:rect l="0" t="0" r="0" b="0"/>
              <a:pathLst>
                <a:path w="431670" h="559792">
                  <a:moveTo>
                    <a:pt x="0" y="0"/>
                  </a:moveTo>
                  <a:lnTo>
                    <a:pt x="33622" y="10745"/>
                  </a:lnTo>
                  <a:lnTo>
                    <a:pt x="87818" y="48468"/>
                  </a:lnTo>
                  <a:lnTo>
                    <a:pt x="142125" y="105843"/>
                  </a:lnTo>
                  <a:lnTo>
                    <a:pt x="185849" y="168505"/>
                  </a:lnTo>
                  <a:lnTo>
                    <a:pt x="213450" y="231631"/>
                  </a:lnTo>
                  <a:lnTo>
                    <a:pt x="231544" y="292603"/>
                  </a:lnTo>
                  <a:lnTo>
                    <a:pt x="245649" y="342067"/>
                  </a:lnTo>
                  <a:lnTo>
                    <a:pt x="250599" y="394201"/>
                  </a:lnTo>
                  <a:lnTo>
                    <a:pt x="252066" y="454102"/>
                  </a:lnTo>
                  <a:lnTo>
                    <a:pt x="241322" y="505126"/>
                  </a:lnTo>
                  <a:lnTo>
                    <a:pt x="226578" y="529047"/>
                  </a:lnTo>
                  <a:lnTo>
                    <a:pt x="207156" y="546307"/>
                  </a:lnTo>
                  <a:lnTo>
                    <a:pt x="182926" y="557878"/>
                  </a:lnTo>
                  <a:lnTo>
                    <a:pt x="137389" y="559791"/>
                  </a:lnTo>
                  <a:lnTo>
                    <a:pt x="92441" y="547359"/>
                  </a:lnTo>
                  <a:lnTo>
                    <a:pt x="55076" y="523269"/>
                  </a:lnTo>
                  <a:lnTo>
                    <a:pt x="38906" y="500845"/>
                  </a:lnTo>
                  <a:lnTo>
                    <a:pt x="30160" y="476452"/>
                  </a:lnTo>
                  <a:lnTo>
                    <a:pt x="30172" y="453911"/>
                  </a:lnTo>
                  <a:lnTo>
                    <a:pt x="40316" y="435315"/>
                  </a:lnTo>
                  <a:lnTo>
                    <a:pt x="47935" y="427080"/>
                  </a:lnTo>
                  <a:lnTo>
                    <a:pt x="81014" y="409902"/>
                  </a:lnTo>
                  <a:lnTo>
                    <a:pt x="126040" y="408581"/>
                  </a:lnTo>
                  <a:lnTo>
                    <a:pt x="185251" y="418616"/>
                  </a:lnTo>
                  <a:lnTo>
                    <a:pt x="245126" y="434982"/>
                  </a:lnTo>
                  <a:lnTo>
                    <a:pt x="307343" y="460399"/>
                  </a:lnTo>
                  <a:lnTo>
                    <a:pt x="363523" y="480714"/>
                  </a:lnTo>
                  <a:lnTo>
                    <a:pt x="406510" y="502924"/>
                  </a:lnTo>
                  <a:lnTo>
                    <a:pt x="431669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4849" y="1937245"/>
              <a:ext cx="1273950" cy="105284"/>
            </a:xfrm>
            <a:custGeom>
              <a:avLst/>
              <a:gdLst/>
              <a:ahLst/>
              <a:cxnLst/>
              <a:rect l="0" t="0" r="0" b="0"/>
              <a:pathLst>
                <a:path w="1273950" h="105284">
                  <a:moveTo>
                    <a:pt x="0" y="105283"/>
                  </a:moveTo>
                  <a:lnTo>
                    <a:pt x="57265" y="96950"/>
                  </a:lnTo>
                  <a:lnTo>
                    <a:pt x="112894" y="92285"/>
                  </a:lnTo>
                  <a:lnTo>
                    <a:pt x="156630" y="86638"/>
                  </a:lnTo>
                  <a:lnTo>
                    <a:pt x="218375" y="76882"/>
                  </a:lnTo>
                  <a:lnTo>
                    <a:pt x="267345" y="67752"/>
                  </a:lnTo>
                  <a:lnTo>
                    <a:pt x="325814" y="60955"/>
                  </a:lnTo>
                  <a:lnTo>
                    <a:pt x="388013" y="48694"/>
                  </a:lnTo>
                  <a:lnTo>
                    <a:pt x="449388" y="42242"/>
                  </a:lnTo>
                  <a:lnTo>
                    <a:pt x="500610" y="35262"/>
                  </a:lnTo>
                  <a:lnTo>
                    <a:pt x="558550" y="31504"/>
                  </a:lnTo>
                  <a:lnTo>
                    <a:pt x="613283" y="23501"/>
                  </a:lnTo>
                  <a:lnTo>
                    <a:pt x="666544" y="14891"/>
                  </a:lnTo>
                  <a:lnTo>
                    <a:pt x="719370" y="11820"/>
                  </a:lnTo>
                  <a:lnTo>
                    <a:pt x="772067" y="9740"/>
                  </a:lnTo>
                  <a:lnTo>
                    <a:pt x="824726" y="3404"/>
                  </a:lnTo>
                  <a:lnTo>
                    <a:pt x="877373" y="1007"/>
                  </a:lnTo>
                  <a:lnTo>
                    <a:pt x="928847" y="297"/>
                  </a:lnTo>
                  <a:lnTo>
                    <a:pt x="988755" y="57"/>
                  </a:lnTo>
                  <a:lnTo>
                    <a:pt x="1045648" y="10"/>
                  </a:lnTo>
                  <a:lnTo>
                    <a:pt x="1103117" y="0"/>
                  </a:lnTo>
                  <a:lnTo>
                    <a:pt x="1152492" y="1169"/>
                  </a:lnTo>
                  <a:lnTo>
                    <a:pt x="1202997" y="7234"/>
                  </a:lnTo>
                  <a:lnTo>
                    <a:pt x="1253217" y="12996"/>
                  </a:lnTo>
                  <a:lnTo>
                    <a:pt x="1273949" y="21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4974" y="2168870"/>
              <a:ext cx="42115" cy="726467"/>
            </a:xfrm>
            <a:custGeom>
              <a:avLst/>
              <a:gdLst/>
              <a:ahLst/>
              <a:cxnLst/>
              <a:rect l="0" t="0" r="0" b="0"/>
              <a:pathLst>
                <a:path w="42115" h="726467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9552" y="152859"/>
                  </a:lnTo>
                  <a:lnTo>
                    <a:pt x="11409" y="202959"/>
                  </a:lnTo>
                  <a:lnTo>
                    <a:pt x="18804" y="265522"/>
                  </a:lnTo>
                  <a:lnTo>
                    <a:pt x="20389" y="316539"/>
                  </a:lnTo>
                  <a:lnTo>
                    <a:pt x="20859" y="365581"/>
                  </a:lnTo>
                  <a:lnTo>
                    <a:pt x="20998" y="412867"/>
                  </a:lnTo>
                  <a:lnTo>
                    <a:pt x="24159" y="463922"/>
                  </a:lnTo>
                  <a:lnTo>
                    <a:pt x="29385" y="512975"/>
                  </a:lnTo>
                  <a:lnTo>
                    <a:pt x="31151" y="571471"/>
                  </a:lnTo>
                  <a:lnTo>
                    <a:pt x="37046" y="625170"/>
                  </a:lnTo>
                  <a:lnTo>
                    <a:pt x="35047" y="680981"/>
                  </a:lnTo>
                  <a:lnTo>
                    <a:pt x="42114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89844" y="2274155"/>
            <a:ext cx="663296" cy="821224"/>
            <a:chOff x="1789844" y="2274155"/>
            <a:chExt cx="663296" cy="821224"/>
          </a:xfrm>
        </p:grpSpPr>
        <p:sp>
          <p:nvSpPr>
            <p:cNvPr id="20" name="Freeform 19"/>
            <p:cNvSpPr/>
            <p:nvPr/>
          </p:nvSpPr>
          <p:spPr>
            <a:xfrm>
              <a:off x="1789844" y="2274155"/>
              <a:ext cx="389556" cy="547483"/>
            </a:xfrm>
            <a:custGeom>
              <a:avLst/>
              <a:gdLst/>
              <a:ahLst/>
              <a:cxnLst/>
              <a:rect l="0" t="0" r="0" b="0"/>
              <a:pathLst>
                <a:path w="389556" h="547483">
                  <a:moveTo>
                    <a:pt x="0" y="0"/>
                  </a:moveTo>
                  <a:lnTo>
                    <a:pt x="44300" y="46639"/>
                  </a:lnTo>
                  <a:lnTo>
                    <a:pt x="79341" y="105682"/>
                  </a:lnTo>
                  <a:lnTo>
                    <a:pt x="121496" y="157980"/>
                  </a:lnTo>
                  <a:lnTo>
                    <a:pt x="157752" y="218910"/>
                  </a:lnTo>
                  <a:lnTo>
                    <a:pt x="192999" y="280688"/>
                  </a:lnTo>
                  <a:lnTo>
                    <a:pt x="233704" y="336440"/>
                  </a:lnTo>
                  <a:lnTo>
                    <a:pt x="280326" y="394452"/>
                  </a:lnTo>
                  <a:lnTo>
                    <a:pt x="318917" y="445961"/>
                  </a:lnTo>
                  <a:lnTo>
                    <a:pt x="360495" y="503307"/>
                  </a:lnTo>
                  <a:lnTo>
                    <a:pt x="383121" y="532734"/>
                  </a:lnTo>
                  <a:lnTo>
                    <a:pt x="389555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79440" y="2737409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0" y="0"/>
                  </a:moveTo>
                  <a:lnTo>
                    <a:pt x="8333" y="52050"/>
                  </a:lnTo>
                  <a:lnTo>
                    <a:pt x="4506" y="111537"/>
                  </a:lnTo>
                  <a:lnTo>
                    <a:pt x="6924" y="146132"/>
                  </a:lnTo>
                  <a:lnTo>
                    <a:pt x="21507" y="206114"/>
                  </a:lnTo>
                  <a:lnTo>
                    <a:pt x="35184" y="260252"/>
                  </a:lnTo>
                  <a:lnTo>
                    <a:pt x="56386" y="311977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232248" y="1263419"/>
            <a:ext cx="821224" cy="579069"/>
          </a:xfrm>
          <a:custGeom>
            <a:avLst/>
            <a:gdLst/>
            <a:ahLst/>
            <a:cxnLst/>
            <a:rect l="0" t="0" r="0" b="0"/>
            <a:pathLst>
              <a:path w="821224" h="579069">
                <a:moveTo>
                  <a:pt x="0" y="579068"/>
                </a:moveTo>
                <a:lnTo>
                  <a:pt x="58617" y="544170"/>
                </a:lnTo>
                <a:lnTo>
                  <a:pt x="115214" y="505856"/>
                </a:lnTo>
                <a:lnTo>
                  <a:pt x="175613" y="469168"/>
                </a:lnTo>
                <a:lnTo>
                  <a:pt x="231183" y="420533"/>
                </a:lnTo>
                <a:lnTo>
                  <a:pt x="282059" y="384972"/>
                </a:lnTo>
                <a:lnTo>
                  <a:pt x="337169" y="338433"/>
                </a:lnTo>
                <a:lnTo>
                  <a:pt x="393115" y="295099"/>
                </a:lnTo>
                <a:lnTo>
                  <a:pt x="449226" y="252743"/>
                </a:lnTo>
                <a:lnTo>
                  <a:pt x="502251" y="213701"/>
                </a:lnTo>
                <a:lnTo>
                  <a:pt x="557600" y="175888"/>
                </a:lnTo>
                <a:lnTo>
                  <a:pt x="619976" y="133397"/>
                </a:lnTo>
                <a:lnTo>
                  <a:pt x="674797" y="91250"/>
                </a:lnTo>
                <a:lnTo>
                  <a:pt x="732184" y="50563"/>
                </a:lnTo>
                <a:lnTo>
                  <a:pt x="785395" y="25759"/>
                </a:lnTo>
                <a:lnTo>
                  <a:pt x="815287" y="8672"/>
                </a:lnTo>
                <a:lnTo>
                  <a:pt x="818435" y="5782"/>
                </a:lnTo>
                <a:lnTo>
                  <a:pt x="82122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301978" y="652766"/>
            <a:ext cx="182955" cy="463255"/>
            <a:chOff x="3301978" y="652766"/>
            <a:chExt cx="182955" cy="463255"/>
          </a:xfrm>
        </p:grpSpPr>
        <p:sp>
          <p:nvSpPr>
            <p:cNvPr id="24" name="Freeform 23"/>
            <p:cNvSpPr/>
            <p:nvPr/>
          </p:nvSpPr>
          <p:spPr>
            <a:xfrm>
              <a:off x="3301978" y="758051"/>
              <a:ext cx="151370" cy="109745"/>
            </a:xfrm>
            <a:custGeom>
              <a:avLst/>
              <a:gdLst/>
              <a:ahLst/>
              <a:cxnLst/>
              <a:rect l="0" t="0" r="0" b="0"/>
              <a:pathLst>
                <a:path w="151370" h="109745">
                  <a:moveTo>
                    <a:pt x="56612" y="0"/>
                  </a:moveTo>
                  <a:lnTo>
                    <a:pt x="27304" y="58617"/>
                  </a:lnTo>
                  <a:lnTo>
                    <a:pt x="1525" y="93407"/>
                  </a:lnTo>
                  <a:lnTo>
                    <a:pt x="0" y="100876"/>
                  </a:lnTo>
                  <a:lnTo>
                    <a:pt x="3663" y="105855"/>
                  </a:lnTo>
                  <a:lnTo>
                    <a:pt x="10784" y="109175"/>
                  </a:lnTo>
                  <a:lnTo>
                    <a:pt x="28055" y="109744"/>
                  </a:lnTo>
                  <a:lnTo>
                    <a:pt x="86474" y="105872"/>
                  </a:lnTo>
                  <a:lnTo>
                    <a:pt x="131834" y="105401"/>
                  </a:lnTo>
                  <a:lnTo>
                    <a:pt x="15136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05341" y="652766"/>
              <a:ext cx="79592" cy="463255"/>
            </a:xfrm>
            <a:custGeom>
              <a:avLst/>
              <a:gdLst/>
              <a:ahLst/>
              <a:cxnLst/>
              <a:rect l="0" t="0" r="0" b="0"/>
              <a:pathLst>
                <a:path w="79592" h="463255">
                  <a:moveTo>
                    <a:pt x="79591" y="0"/>
                  </a:moveTo>
                  <a:lnTo>
                    <a:pt x="71258" y="37478"/>
                  </a:lnTo>
                  <a:lnTo>
                    <a:pt x="60947" y="94146"/>
                  </a:lnTo>
                  <a:lnTo>
                    <a:pt x="47789" y="149228"/>
                  </a:lnTo>
                  <a:lnTo>
                    <a:pt x="37413" y="201754"/>
                  </a:lnTo>
                  <a:lnTo>
                    <a:pt x="29016" y="256532"/>
                  </a:lnTo>
                  <a:lnTo>
                    <a:pt x="17782" y="319648"/>
                  </a:lnTo>
                  <a:lnTo>
                    <a:pt x="485" y="378389"/>
                  </a:lnTo>
                  <a:lnTo>
                    <a:pt x="0" y="417832"/>
                  </a:lnTo>
                  <a:lnTo>
                    <a:pt x="589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16767" y="773492"/>
            <a:ext cx="1884328" cy="1468797"/>
            <a:chOff x="4716767" y="773492"/>
            <a:chExt cx="1884328" cy="1468797"/>
          </a:xfrm>
        </p:grpSpPr>
        <p:sp>
          <p:nvSpPr>
            <p:cNvPr id="27" name="Freeform 26"/>
            <p:cNvSpPr/>
            <p:nvPr/>
          </p:nvSpPr>
          <p:spPr>
            <a:xfrm>
              <a:off x="4716767" y="1558217"/>
              <a:ext cx="315855" cy="19599"/>
            </a:xfrm>
            <a:custGeom>
              <a:avLst/>
              <a:gdLst/>
              <a:ahLst/>
              <a:cxnLst/>
              <a:rect l="0" t="0" r="0" b="0"/>
              <a:pathLst>
                <a:path w="315855" h="19599">
                  <a:moveTo>
                    <a:pt x="0" y="10529"/>
                  </a:moveTo>
                  <a:lnTo>
                    <a:pt x="58616" y="19594"/>
                  </a:lnTo>
                  <a:lnTo>
                    <a:pt x="121196" y="19598"/>
                  </a:lnTo>
                  <a:lnTo>
                    <a:pt x="171350" y="12566"/>
                  </a:lnTo>
                  <a:lnTo>
                    <a:pt x="230812" y="2829"/>
                  </a:lnTo>
                  <a:lnTo>
                    <a:pt x="287618" y="559"/>
                  </a:lnTo>
                  <a:lnTo>
                    <a:pt x="3158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69409" y="1719437"/>
              <a:ext cx="231628" cy="17766"/>
            </a:xfrm>
            <a:custGeom>
              <a:avLst/>
              <a:gdLst/>
              <a:ahLst/>
              <a:cxnLst/>
              <a:rect l="0" t="0" r="0" b="0"/>
              <a:pathLst>
                <a:path w="231628" h="17766">
                  <a:moveTo>
                    <a:pt x="0" y="7236"/>
                  </a:moveTo>
                  <a:lnTo>
                    <a:pt x="58617" y="7236"/>
                  </a:lnTo>
                  <a:lnTo>
                    <a:pt x="121196" y="0"/>
                  </a:lnTo>
                  <a:lnTo>
                    <a:pt x="170181" y="23"/>
                  </a:lnTo>
                  <a:lnTo>
                    <a:pt x="231627" y="1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27461" y="1084435"/>
              <a:ext cx="94757" cy="673825"/>
            </a:xfrm>
            <a:custGeom>
              <a:avLst/>
              <a:gdLst/>
              <a:ahLst/>
              <a:cxnLst/>
              <a:rect l="0" t="0" r="0" b="0"/>
              <a:pathLst>
                <a:path w="94757" h="673825">
                  <a:moveTo>
                    <a:pt x="0" y="0"/>
                  </a:moveTo>
                  <a:lnTo>
                    <a:pt x="11453" y="60383"/>
                  </a:lnTo>
                  <a:lnTo>
                    <a:pt x="21330" y="121226"/>
                  </a:lnTo>
                  <a:lnTo>
                    <a:pt x="28547" y="181758"/>
                  </a:lnTo>
                  <a:lnTo>
                    <a:pt x="36574" y="244133"/>
                  </a:lnTo>
                  <a:lnTo>
                    <a:pt x="41020" y="301514"/>
                  </a:lnTo>
                  <a:lnTo>
                    <a:pt x="45017" y="354789"/>
                  </a:lnTo>
                  <a:lnTo>
                    <a:pt x="51136" y="405044"/>
                  </a:lnTo>
                  <a:lnTo>
                    <a:pt x="59580" y="461201"/>
                  </a:lnTo>
                  <a:lnTo>
                    <a:pt x="65581" y="521167"/>
                  </a:lnTo>
                  <a:lnTo>
                    <a:pt x="72096" y="578678"/>
                  </a:lnTo>
                  <a:lnTo>
                    <a:pt x="84941" y="640800"/>
                  </a:lnTo>
                  <a:lnTo>
                    <a:pt x="94756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14482" y="1116020"/>
              <a:ext cx="386804" cy="520812"/>
            </a:xfrm>
            <a:custGeom>
              <a:avLst/>
              <a:gdLst/>
              <a:ahLst/>
              <a:cxnLst/>
              <a:rect l="0" t="0" r="0" b="0"/>
              <a:pathLst>
                <a:path w="386804" h="520812">
                  <a:moveTo>
                    <a:pt x="7777" y="0"/>
                  </a:moveTo>
                  <a:lnTo>
                    <a:pt x="66556" y="45782"/>
                  </a:lnTo>
                  <a:lnTo>
                    <a:pt x="90053" y="67141"/>
                  </a:lnTo>
                  <a:lnTo>
                    <a:pt x="127494" y="122274"/>
                  </a:lnTo>
                  <a:lnTo>
                    <a:pt x="158030" y="178449"/>
                  </a:lnTo>
                  <a:lnTo>
                    <a:pt x="179194" y="231557"/>
                  </a:lnTo>
                  <a:lnTo>
                    <a:pt x="197217" y="293619"/>
                  </a:lnTo>
                  <a:lnTo>
                    <a:pt x="204677" y="350211"/>
                  </a:lnTo>
                  <a:lnTo>
                    <a:pt x="203768" y="408313"/>
                  </a:lnTo>
                  <a:lnTo>
                    <a:pt x="192970" y="459453"/>
                  </a:lnTo>
                  <a:lnTo>
                    <a:pt x="174953" y="498003"/>
                  </a:lnTo>
                  <a:lnTo>
                    <a:pt x="168360" y="507477"/>
                  </a:lnTo>
                  <a:lnTo>
                    <a:pt x="159286" y="513793"/>
                  </a:lnTo>
                  <a:lnTo>
                    <a:pt x="136726" y="520811"/>
                  </a:lnTo>
                  <a:lnTo>
                    <a:pt x="103306" y="519173"/>
                  </a:lnTo>
                  <a:lnTo>
                    <a:pt x="71176" y="505689"/>
                  </a:lnTo>
                  <a:lnTo>
                    <a:pt x="45019" y="481287"/>
                  </a:lnTo>
                  <a:lnTo>
                    <a:pt x="11179" y="431270"/>
                  </a:lnTo>
                  <a:lnTo>
                    <a:pt x="3440" y="409265"/>
                  </a:lnTo>
                  <a:lnTo>
                    <a:pt x="0" y="383887"/>
                  </a:lnTo>
                  <a:lnTo>
                    <a:pt x="4710" y="363249"/>
                  </a:lnTo>
                  <a:lnTo>
                    <a:pt x="9242" y="354470"/>
                  </a:lnTo>
                  <a:lnTo>
                    <a:pt x="23636" y="341596"/>
                  </a:lnTo>
                  <a:lnTo>
                    <a:pt x="42901" y="333145"/>
                  </a:lnTo>
                  <a:lnTo>
                    <a:pt x="78885" y="329557"/>
                  </a:lnTo>
                  <a:lnTo>
                    <a:pt x="133777" y="341302"/>
                  </a:lnTo>
                  <a:lnTo>
                    <a:pt x="195050" y="369538"/>
                  </a:lnTo>
                  <a:lnTo>
                    <a:pt x="249637" y="402560"/>
                  </a:lnTo>
                  <a:lnTo>
                    <a:pt x="313077" y="436166"/>
                  </a:lnTo>
                  <a:lnTo>
                    <a:pt x="365742" y="464814"/>
                  </a:lnTo>
                  <a:lnTo>
                    <a:pt x="372762" y="466634"/>
                  </a:lnTo>
                  <a:lnTo>
                    <a:pt x="377442" y="466677"/>
                  </a:lnTo>
                  <a:lnTo>
                    <a:pt x="38680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86447" y="773492"/>
              <a:ext cx="1314648" cy="1468797"/>
            </a:xfrm>
            <a:custGeom>
              <a:avLst/>
              <a:gdLst/>
              <a:ahLst/>
              <a:cxnLst/>
              <a:rect l="0" t="0" r="0" b="0"/>
              <a:pathLst>
                <a:path w="1314648" h="1468797">
                  <a:moveTo>
                    <a:pt x="914838" y="184601"/>
                  </a:moveTo>
                  <a:lnTo>
                    <a:pt x="888812" y="135670"/>
                  </a:lnTo>
                  <a:lnTo>
                    <a:pt x="848890" y="79068"/>
                  </a:lnTo>
                  <a:lnTo>
                    <a:pt x="807569" y="41141"/>
                  </a:lnTo>
                  <a:lnTo>
                    <a:pt x="746208" y="13289"/>
                  </a:lnTo>
                  <a:lnTo>
                    <a:pt x="695828" y="5962"/>
                  </a:lnTo>
                  <a:lnTo>
                    <a:pt x="654714" y="0"/>
                  </a:lnTo>
                  <a:lnTo>
                    <a:pt x="595780" y="4160"/>
                  </a:lnTo>
                  <a:lnTo>
                    <a:pt x="563634" y="7309"/>
                  </a:lnTo>
                  <a:lnTo>
                    <a:pt x="504870" y="25275"/>
                  </a:lnTo>
                  <a:lnTo>
                    <a:pt x="442612" y="51613"/>
                  </a:lnTo>
                  <a:lnTo>
                    <a:pt x="391344" y="80466"/>
                  </a:lnTo>
                  <a:lnTo>
                    <a:pt x="339108" y="116831"/>
                  </a:lnTo>
                  <a:lnTo>
                    <a:pt x="276292" y="171041"/>
                  </a:lnTo>
                  <a:lnTo>
                    <a:pt x="227160" y="213988"/>
                  </a:lnTo>
                  <a:lnTo>
                    <a:pt x="183617" y="264408"/>
                  </a:lnTo>
                  <a:lnTo>
                    <a:pt x="147968" y="322111"/>
                  </a:lnTo>
                  <a:lnTo>
                    <a:pt x="116349" y="377943"/>
                  </a:lnTo>
                  <a:lnTo>
                    <a:pt x="91642" y="438419"/>
                  </a:lnTo>
                  <a:lnTo>
                    <a:pt x="69504" y="500792"/>
                  </a:lnTo>
                  <a:lnTo>
                    <a:pt x="55213" y="542719"/>
                  </a:lnTo>
                  <a:lnTo>
                    <a:pt x="44182" y="590989"/>
                  </a:lnTo>
                  <a:lnTo>
                    <a:pt x="34210" y="641298"/>
                  </a:lnTo>
                  <a:lnTo>
                    <a:pt x="21979" y="687055"/>
                  </a:lnTo>
                  <a:lnTo>
                    <a:pt x="11864" y="733907"/>
                  </a:lnTo>
                  <a:lnTo>
                    <a:pt x="4639" y="782027"/>
                  </a:lnTo>
                  <a:lnTo>
                    <a:pt x="1427" y="830709"/>
                  </a:lnTo>
                  <a:lnTo>
                    <a:pt x="0" y="876522"/>
                  </a:lnTo>
                  <a:lnTo>
                    <a:pt x="536" y="920280"/>
                  </a:lnTo>
                  <a:lnTo>
                    <a:pt x="8584" y="983207"/>
                  </a:lnTo>
                  <a:lnTo>
                    <a:pt x="24097" y="1039417"/>
                  </a:lnTo>
                  <a:lnTo>
                    <a:pt x="37792" y="1093116"/>
                  </a:lnTo>
                  <a:lnTo>
                    <a:pt x="56148" y="1146072"/>
                  </a:lnTo>
                  <a:lnTo>
                    <a:pt x="77574" y="1197637"/>
                  </a:lnTo>
                  <a:lnTo>
                    <a:pt x="115663" y="1257575"/>
                  </a:lnTo>
                  <a:lnTo>
                    <a:pt x="168614" y="1320169"/>
                  </a:lnTo>
                  <a:lnTo>
                    <a:pt x="220907" y="1363494"/>
                  </a:lnTo>
                  <a:lnTo>
                    <a:pt x="276296" y="1400259"/>
                  </a:lnTo>
                  <a:lnTo>
                    <a:pt x="332298" y="1428881"/>
                  </a:lnTo>
                  <a:lnTo>
                    <a:pt x="388420" y="1447013"/>
                  </a:lnTo>
                  <a:lnTo>
                    <a:pt x="444566" y="1461860"/>
                  </a:lnTo>
                  <a:lnTo>
                    <a:pt x="500717" y="1467652"/>
                  </a:lnTo>
                  <a:lnTo>
                    <a:pt x="556869" y="1468796"/>
                  </a:lnTo>
                  <a:lnTo>
                    <a:pt x="613021" y="1463433"/>
                  </a:lnTo>
                  <a:lnTo>
                    <a:pt x="676408" y="1451108"/>
                  </a:lnTo>
                  <a:lnTo>
                    <a:pt x="735202" y="1434289"/>
                  </a:lnTo>
                  <a:lnTo>
                    <a:pt x="786288" y="1408783"/>
                  </a:lnTo>
                  <a:lnTo>
                    <a:pt x="838579" y="1388451"/>
                  </a:lnTo>
                  <a:lnTo>
                    <a:pt x="890849" y="1363117"/>
                  </a:lnTo>
                  <a:lnTo>
                    <a:pt x="952103" y="1328609"/>
                  </a:lnTo>
                  <a:lnTo>
                    <a:pt x="1010247" y="1285406"/>
                  </a:lnTo>
                  <a:lnTo>
                    <a:pt x="1071653" y="1233746"/>
                  </a:lnTo>
                  <a:lnTo>
                    <a:pt x="1133470" y="1171867"/>
                  </a:lnTo>
                  <a:lnTo>
                    <a:pt x="1186167" y="1114016"/>
                  </a:lnTo>
                  <a:lnTo>
                    <a:pt x="1222186" y="1075227"/>
                  </a:lnTo>
                  <a:lnTo>
                    <a:pt x="1259791" y="1013905"/>
                  </a:lnTo>
                  <a:lnTo>
                    <a:pt x="1279498" y="962217"/>
                  </a:lnTo>
                  <a:lnTo>
                    <a:pt x="1297330" y="901960"/>
                  </a:lnTo>
                  <a:lnTo>
                    <a:pt x="1310233" y="850300"/>
                  </a:lnTo>
                  <a:lnTo>
                    <a:pt x="1313995" y="791916"/>
                  </a:lnTo>
                  <a:lnTo>
                    <a:pt x="1314647" y="741622"/>
                  </a:lnTo>
                  <a:lnTo>
                    <a:pt x="1311720" y="692795"/>
                  </a:lnTo>
                  <a:lnTo>
                    <a:pt x="1294661" y="634375"/>
                  </a:lnTo>
                  <a:lnTo>
                    <a:pt x="1273373" y="572034"/>
                  </a:lnTo>
                  <a:lnTo>
                    <a:pt x="1253291" y="523173"/>
                  </a:lnTo>
                  <a:lnTo>
                    <a:pt x="1223025" y="469089"/>
                  </a:lnTo>
                  <a:lnTo>
                    <a:pt x="1207364" y="440469"/>
                  </a:lnTo>
                  <a:lnTo>
                    <a:pt x="1170442" y="383998"/>
                  </a:lnTo>
                  <a:lnTo>
                    <a:pt x="1154739" y="355985"/>
                  </a:lnTo>
                  <a:lnTo>
                    <a:pt x="1099584" y="297019"/>
                  </a:lnTo>
                  <a:lnTo>
                    <a:pt x="1061294" y="271971"/>
                  </a:lnTo>
                  <a:lnTo>
                    <a:pt x="1008300" y="243290"/>
                  </a:lnTo>
                  <a:lnTo>
                    <a:pt x="945265" y="202063"/>
                  </a:lnTo>
                  <a:lnTo>
                    <a:pt x="890799" y="153010"/>
                  </a:lnTo>
                  <a:lnTo>
                    <a:pt x="862195" y="131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2015-05-08T16:17:27Z</dcterms:created>
  <dcterms:modified xsi:type="dcterms:W3CDTF">2015-05-08T16:18:17Z</dcterms:modified>
</cp:coreProperties>
</file>